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sldIdLst>
    <p:sldId id="294" r:id="rId5"/>
    <p:sldId id="437" r:id="rId6"/>
    <p:sldId id="442" r:id="rId7"/>
    <p:sldId id="441" r:id="rId8"/>
    <p:sldId id="443" r:id="rId9"/>
    <p:sldId id="436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3300"/>
    <a:srgbClr val="66FF66"/>
    <a:srgbClr val="FF99FF"/>
    <a:srgbClr val="ED7B7B"/>
    <a:srgbClr val="FF9999"/>
    <a:srgbClr val="FFFFFF"/>
    <a:srgbClr val="FF9966"/>
    <a:srgbClr val="5C9ED4"/>
    <a:srgbClr val="4A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1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98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40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25144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05070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724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9123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97196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25182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4898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9984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7862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282692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591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E0243D-668B-4DAE-829E-B42034080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ABF90-0BEF-4999-9011-2B06F7A45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F8AB9B-2DCA-4767-995C-12CB70770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60F5EF-B2B4-4932-A5F9-568714CFE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92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647099-34D6-4316-8734-A18B28C7A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BC4013-A872-40FD-8DD8-32769E767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0653DF-9838-4937-9F42-0F61320D6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2D6933-E7B7-4285-AA12-8A4CC5338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04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E51389-0B0A-4163-949C-5BB2BB1A5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F8BCA3-34F4-4D2B-A0AB-5A68C384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39B23D-1E01-48A1-A31C-E12BA618D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5314312-AFE2-4326-A431-9BBD20A45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16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C298A485-98AE-4B7B-AC42-24D361EF9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6E4FE2B0-756F-4AB6-9481-6E81434CA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5A9B7ACB-329C-48FD-AA28-5B1EABB50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117EF3-2EC2-4D87-BE4C-87FDDD2B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37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E81F4C-6523-468A-9249-E8954E077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53C650-9F94-4888-9829-56EBFD972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B86D2C-0962-4403-9B5B-F4BE1FE8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46AA87-86B4-4543-AD13-561A9885C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27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951B28-1375-4852-A41C-B4F2858BA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8092DC-D898-47D3-8621-5901587F1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698050-14E1-4E75-8B7F-51B24A847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C1585F-47EB-404F-BF2A-D18486EA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71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35BF7D-575A-4E4E-AA38-F1CC15E28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A82662-CF90-4D88-A4DC-1F1AC00C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3B7692-C6EE-4386-BD30-B3F898C6C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CFC814-98C4-4BD3-BB15-0B258713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8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47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37ACADEF-8D5E-444C-87B5-B454CA595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E17853E-2BA1-4B7A-BFAD-12F6060E3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1C237954-8B45-4604-B874-DD70B4044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873D62E-2814-46E4-891C-AD2DB125D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2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5F28F661-AE89-4562-88CA-304B87ABB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E17DC80-FB9B-42D2-A388-C6CC2F21C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1F1BFC59-D6CA-4D5F-89AD-618DA2AE2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AD4B28-AE0B-4CE7-8DDD-96E1A9C9A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74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052519-3015-457A-9E28-0A53F49A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684B29-5109-4F14-A0FC-F8C470A5B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9BD57-AACE-4DEE-9CAA-9BE000FA6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EADA48E-84BB-4800-A141-830DE0DB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99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F73A66-6677-46FD-BF60-C992EEB41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6A2BE7-A6B8-4134-8774-3BA04D2ED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C562B2-BB77-4A3E-864E-4DF75112E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4EFCD2F-140A-4AB4-9F56-216D6E7ED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16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4E049-3F98-4E7B-9513-849D64D84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AB5C5-9842-487E-BD8C-D15BE21A1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35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A37A-41C5-4EB5-AB35-14A703BE24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D046F-C28F-420E-AFD4-4B63E6E80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00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7D30E-EE54-4050-AD1B-C3D45ED41E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3799A-9171-47D4-B09F-0C78C4FEF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97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8742D-B56E-4FCF-9CD5-A3D59A4FB5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F5F6A-7F79-4CA3-825E-E176BE68C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12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0134-EF02-4E85-B313-DB33A77444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FBB15-8D7F-405C-8769-B83F625AC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01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15940-2E4A-481E-9D0F-0ABB05D5E2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0F69-3E16-48B2-9ED9-61B827D38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77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EFE50-9F76-4DFB-A85C-33472083DD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51506-FA6C-49C4-AFFE-E19D32111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66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7CFA2-728E-46B9-A0FD-4E8686F2BD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C028-871C-45EE-9CDD-F375F2AC3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6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D8B7F-E5D6-496A-B029-2C37637D79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420B-EAAF-45FA-8393-3EA5FE3E4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86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049C-4A06-456C-9122-D407604985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66024-D70E-4C61-86B2-D1EB6F1F9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79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A021-2CFD-4D7C-AD82-AAC79EE50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0CDDD-FFEE-49AE-BE8E-DAAA48DF7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2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1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3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52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8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72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66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00+ Hình nền Slide đẹp 2020">
            <a:extLst>
              <a:ext uri="{FF2B5EF4-FFF2-40B4-BE49-F238E27FC236}">
                <a16:creationId xmlns:a16="http://schemas.microsoft.com/office/drawing/2014/main" id="{87D4CB13-ADD3-47A3-B6C5-95BCE4D5CB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1D42CA4-7A3E-44BD-9BA5-B03C0CCFD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9B0F389-51EB-4E70-BA17-CFB706C2F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4EED0B6-65D4-415A-9D10-0BA48B6791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0F293A-29B1-455C-8B52-0ACBD8963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0DF12A-9A6E-4E22-A227-BFB32B760B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4CA368-9CF5-402A-9279-5348BA6D0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3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8B74D7-F53C-4E34-B97B-FD8AD98691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07/12/2025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416F32-660A-44F6-900E-92963F82EF92}" type="slidenum">
              <a:rPr lang="en-US"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1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ơn 100 mẫu Hình nền PowerPoint đẹp về hóa học Cho trình diễn tuyệt v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8390" y="2708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UBND PHƯỜNG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VIỆT HƯNG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5608" y="1976906"/>
            <a:ext cx="82815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NGHIỆM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NỔI- TRỨNG CHÌM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784" y="801267"/>
            <a:ext cx="5173211" cy="646331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 KHOA HỌC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366389" y="4240915"/>
            <a:ext cx="4641951" cy="1095164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MGL A3</a:t>
            </a:r>
            <a:endParaRPr lang="en-US" sz="4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ều kỳ lạ quanh ta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3" b="13221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46889" y="829614"/>
            <a:ext cx="86486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nap ITC" panose="04040A07060A02020202" pitchFamily="82" charset="0"/>
                <a:cs typeface="Times New Roman" pitchFamily="18" charset="0"/>
              </a:rPr>
              <a:t>ỔN ĐỊNH TỔ CHỨC</a:t>
            </a:r>
            <a:endParaRPr lang="en-US" sz="4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nap ITC" panose="04040A07060A02020202" pitchFamily="82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9079" y="1612798"/>
            <a:ext cx="422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iều kỳ lạ quanh ta- Phạm Chỉ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5637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7878" y="2223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7"/>
          <a:stretch/>
        </p:blipFill>
        <p:spPr bwMode="auto">
          <a:xfrm>
            <a:off x="0" y="0"/>
            <a:ext cx="68129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9706" y="2933090"/>
            <a:ext cx="4224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.VnCooperH" pitchFamily="34" charset="0"/>
              </a:rPr>
              <a:t>KHẢO SÁT</a:t>
            </a:r>
            <a:endParaRPr lang="en-US" sz="4400" dirty="0">
              <a:solidFill>
                <a:srgbClr val="0070C0"/>
              </a:solidFill>
              <a:latin typeface=".VnCooperH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7132" y="1293253"/>
            <a:ext cx="3889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nk Free" panose="03080402000500000000" pitchFamily="66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nk Free" panose="03080402000500000000" pitchFamily="66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nk Free" panose="03080402000500000000" pitchFamily="66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nk Free" panose="03080402000500000000" pitchFamily="66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nk Free" panose="03080402000500000000" pitchFamily="66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nk Free" panose="03080402000500000000" pitchFamily="66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nk Free" panose="03080402000500000000" pitchFamily="66" charset="0"/>
                <a:cs typeface="Times New Roman" pitchFamily="18" charset="0"/>
              </a:rPr>
              <a:t>thức</a:t>
            </a:r>
            <a:endParaRPr lang="en-US" sz="40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nk Free" panose="03080402000500000000" pitchFamily="66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4" t="9206" r="29873" b="7977"/>
          <a:stretch/>
        </p:blipFill>
        <p:spPr bwMode="auto">
          <a:xfrm>
            <a:off x="10093563" y="24111"/>
            <a:ext cx="1596980" cy="367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r="7907"/>
          <a:stretch/>
        </p:blipFill>
        <p:spPr bwMode="auto">
          <a:xfrm>
            <a:off x="6599583" y="1140799"/>
            <a:ext cx="3025789" cy="259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r="16264"/>
          <a:stretch/>
        </p:blipFill>
        <p:spPr bwMode="auto">
          <a:xfrm>
            <a:off x="8491548" y="4094920"/>
            <a:ext cx="2786054" cy="241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44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nguyên tắc cơ bản khi quản lý phòng thí nghiệ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68751" y="68185"/>
            <a:ext cx="4820107" cy="1622738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.VnCooperH" pitchFamily="34" charset="0"/>
              </a:rPr>
              <a:t>GIẢI THÍCH</a:t>
            </a:r>
            <a:endParaRPr lang="en-US" sz="4400" dirty="0">
              <a:solidFill>
                <a:srgbClr val="FF0000"/>
              </a:solidFill>
              <a:latin typeface=".VnCooperH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76748" y="340945"/>
            <a:ext cx="42674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i="1" dirty="0" smtClean="0">
                <a:solidFill>
                  <a:srgbClr val="FF3300"/>
                </a:solidFill>
                <a:latin typeface="Times New Roman"/>
              </a:rPr>
              <a:t>Khám </a:t>
            </a:r>
            <a:r>
              <a:rPr lang="vi-VN" sz="3200" b="1" i="1" dirty="0">
                <a:solidFill>
                  <a:srgbClr val="FF3300"/>
                </a:solidFill>
                <a:latin typeface="Times New Roman"/>
              </a:rPr>
              <a:t>phá : </a:t>
            </a:r>
            <a:endParaRPr lang="en-US" sz="3200" b="1" i="1" dirty="0" smtClean="0">
              <a:solidFill>
                <a:srgbClr val="FF3300"/>
              </a:solidFill>
              <a:latin typeface="Times New Roman"/>
            </a:endParaRPr>
          </a:p>
          <a:p>
            <a:pPr algn="ctr"/>
            <a:r>
              <a:rPr lang="en-US" sz="3200" b="1" i="1" dirty="0" err="1" smtClean="0">
                <a:solidFill>
                  <a:srgbClr val="FF3300"/>
                </a:solidFill>
                <a:latin typeface="Times New Roman"/>
              </a:rPr>
              <a:t>Trứng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/>
              </a:rPr>
              <a:t>nổi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/>
              </a:rPr>
              <a:t> -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/>
              </a:rPr>
              <a:t>Trứng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/>
              </a:rPr>
              <a:t>chìm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6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130" y="3797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63"/>
            <a:ext cx="121935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6098381" y="160570"/>
            <a:ext cx="5217458" cy="326763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.VnArabia" pitchFamily="34" charset="0"/>
              </a:rPr>
              <a:t>Chia </a:t>
            </a:r>
            <a:r>
              <a:rPr lang="en-US" sz="4800" dirty="0" err="1" smtClean="0">
                <a:latin typeface=".VnArabia" pitchFamily="34" charset="0"/>
              </a:rPr>
              <a:t>sẻ</a:t>
            </a:r>
            <a:endParaRPr lang="en-US" sz="4800" dirty="0">
              <a:latin typeface=".VnArabi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0847" y="1256044"/>
            <a:ext cx="3361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>
                    <a:lumMod val="95000"/>
                  </a:schemeClr>
                </a:solidFill>
                <a:latin typeface=".VnArabia" pitchFamily="34" charset="0"/>
              </a:rPr>
              <a:t>Áp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.VnArabia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95000"/>
                  </a:schemeClr>
                </a:solidFill>
                <a:latin typeface=".VnArabia" pitchFamily="34" charset="0"/>
              </a:rPr>
              <a:t>dụng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.VnArabia" pitchFamily="34" charset="0"/>
            </a:endParaRPr>
          </a:p>
          <a:p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7290847" y="1071378"/>
            <a:ext cx="3361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Bahnschrift Condensed" pitchFamily="34" charset="0"/>
              </a:rPr>
              <a:t>Đánh</a:t>
            </a:r>
            <a:r>
              <a:rPr lang="en-US" sz="6000" b="1" dirty="0" smtClean="0">
                <a:solidFill>
                  <a:schemeClr val="bg1"/>
                </a:solidFill>
                <a:latin typeface="Bahnschrift Condensed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Bahnschrift Condensed" pitchFamily="34" charset="0"/>
              </a:rPr>
              <a:t>giá</a:t>
            </a:r>
            <a:endParaRPr lang="en-US" sz="6000" b="1" dirty="0">
              <a:solidFill>
                <a:schemeClr val="bg1"/>
              </a:solidFill>
              <a:latin typeface="Bahnschrift Condensed" pitchFamily="34" charset="0"/>
            </a:endParaRPr>
          </a:p>
          <a:p>
            <a:endParaRPr lang="en-US" sz="6000" dirty="0">
              <a:latin typeface="Bahnschrift Condensed" pitchFamily="34" charset="0"/>
            </a:endParaRPr>
          </a:p>
        </p:txBody>
      </p:sp>
      <p:pic>
        <p:nvPicPr>
          <p:cNvPr id="10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47478.88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6930" y="3493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>
            <a:extLst>
              <a:ext uri="{FF2B5EF4-FFF2-40B4-BE49-F238E27FC236}">
                <a16:creationId xmlns:a16="http://schemas.microsoft.com/office/drawing/2014/main" id="{8C0A4ADA-E2E8-40FB-A409-F5C0C797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6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>
            <a:extLst>
              <a:ext uri="{FF2B5EF4-FFF2-40B4-BE49-F238E27FC236}">
                <a16:creationId xmlns:a16="http://schemas.microsoft.com/office/drawing/2014/main" id="{22FB0790-B62E-47FC-BA53-D8622510E3AE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438400"/>
            <a:ext cx="9652000" cy="1779588"/>
            <a:chOff x="720" y="2832"/>
            <a:chExt cx="4560" cy="1121"/>
          </a:xfrm>
        </p:grpSpPr>
        <p:pic>
          <p:nvPicPr>
            <p:cNvPr id="33797" name="Picture 6" descr="Chµo t¹m biÖt">
              <a:extLst>
                <a:ext uri="{FF2B5EF4-FFF2-40B4-BE49-F238E27FC236}">
                  <a16:creationId xmlns:a16="http://schemas.microsoft.com/office/drawing/2014/main" id="{A65643A0-81A4-45DF-B2B3-13244FCF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 Box 7">
              <a:extLst>
                <a:ext uri="{FF2B5EF4-FFF2-40B4-BE49-F238E27FC236}">
                  <a16:creationId xmlns:a16="http://schemas.microsoft.com/office/drawing/2014/main" id="{2DF4C7E5-4480-41B7-8615-2D671464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2232" name="WordArt 23">
            <a:extLst>
              <a:ext uri="{FF2B5EF4-FFF2-40B4-BE49-F238E27FC236}">
                <a16:creationId xmlns:a16="http://schemas.microsoft.com/office/drawing/2014/main" id="{5AC9ADCF-5277-4601-8A85-58CDF308DC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800" y="-1219200"/>
            <a:ext cx="10666413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BGK hạnh phúc, an khang.</a:t>
            </a:r>
            <a:endParaRPr kumimoji="0" lang="en-US" sz="2400" b="1" i="0" u="none" strike="noStrike" kern="1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735657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62</Words>
  <Application>Microsoft Office PowerPoint</Application>
  <PresentationFormat>Widescreen</PresentationFormat>
  <Paragraphs>17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.VnArabia</vt:lpstr>
      <vt:lpstr>.VnCooperH</vt:lpstr>
      <vt:lpstr>Arial</vt:lpstr>
      <vt:lpstr>Bahnschrift Condensed</vt:lpstr>
      <vt:lpstr>Calibri</vt:lpstr>
      <vt:lpstr>Calibri Light</vt:lpstr>
      <vt:lpstr>Ink Free</vt:lpstr>
      <vt:lpstr>Snap ITC</vt:lpstr>
      <vt:lpstr>Times New Roman</vt:lpstr>
      <vt:lpstr>1_Office Theme</vt:lpstr>
      <vt:lpstr>2_Office Theme</vt:lpstr>
      <vt:lpstr>3_Default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H211022</cp:lastModifiedBy>
  <cp:revision>225</cp:revision>
  <dcterms:created xsi:type="dcterms:W3CDTF">2018-10-22T14:49:03Z</dcterms:created>
  <dcterms:modified xsi:type="dcterms:W3CDTF">2025-12-07T00:11:02Z</dcterms:modified>
</cp:coreProperties>
</file>