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85" r:id="rId3"/>
  </p:sldMasterIdLst>
  <p:notesMasterIdLst>
    <p:notesMasterId r:id="rId26"/>
  </p:notesMasterIdLst>
  <p:sldIdLst>
    <p:sldId id="347" r:id="rId4"/>
    <p:sldId id="326" r:id="rId5"/>
    <p:sldId id="341" r:id="rId6"/>
    <p:sldId id="328" r:id="rId7"/>
    <p:sldId id="311" r:id="rId8"/>
    <p:sldId id="333" r:id="rId9"/>
    <p:sldId id="315" r:id="rId10"/>
    <p:sldId id="338" r:id="rId11"/>
    <p:sldId id="316" r:id="rId12"/>
    <p:sldId id="336" r:id="rId13"/>
    <p:sldId id="340" r:id="rId14"/>
    <p:sldId id="307" r:id="rId15"/>
    <p:sldId id="257" r:id="rId16"/>
    <p:sldId id="258" r:id="rId17"/>
    <p:sldId id="259" r:id="rId18"/>
    <p:sldId id="260" r:id="rId19"/>
    <p:sldId id="261" r:id="rId20"/>
    <p:sldId id="298" r:id="rId21"/>
    <p:sldId id="299" r:id="rId22"/>
    <p:sldId id="342" r:id="rId23"/>
    <p:sldId id="343" r:id="rId24"/>
    <p:sldId id="345" r:id="rId25"/>
  </p:sldIdLst>
  <p:sldSz cx="12192000" cy="6858000"/>
  <p:notesSz cx="6858000" cy="9144000"/>
  <p:embeddedFontLst>
    <p:embeddedFont>
      <p:font typeface=".VnArial" panose="020B7200000000000000" pitchFamily="34" charset="0"/>
      <p:regular r:id="rId27"/>
      <p:bold r:id="rId28"/>
      <p:italic r:id="rId29"/>
      <p:boldItalic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.VnBahamasBH" panose="020BE200000000000000" pitchFamily="34" charset="0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.VnBlackH" panose="020B7200000000000000" pitchFamily="34" charset="0"/>
      <p:regular r:id="rId38"/>
    </p:embeddedFont>
    <p:embeddedFont>
      <p:font typeface=".VnArial Narrow" panose="020B7200000000000000" pitchFamily="34" charset="0"/>
      <p:regular r:id="rId39"/>
      <p:bold r:id="rId40"/>
      <p:italic r:id="rId41"/>
    </p:embeddedFont>
    <p:embeddedFont>
      <p:font typeface=".VnTimeH" panose="020B7200000000000000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.VnBlack" panose="020B7200000000000000" pitchFamily="34" charset="0"/>
      <p:regular r:id="rId50"/>
    </p:embeddedFont>
    <p:embeddedFont>
      <p:font typeface=".VnTime" panose="020B7200000000000000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CC66"/>
    <a:srgbClr val="FF9966"/>
    <a:srgbClr val="CC3300"/>
    <a:srgbClr val="FFFFFF"/>
    <a:srgbClr val="FF99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8451" autoAdjust="0"/>
  </p:normalViewPr>
  <p:slideViewPr>
    <p:cSldViewPr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9D73-56A0-4778-BA76-D4EFFA3D5ACE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B288-6208-4043-A63B-E05998FF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6A6A8-6070-48F0-AA0C-C3703EB11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A9B06-57AB-44AE-8A89-D0DC81BD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8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E1AC0-0E3B-4CDF-B9D8-E33AA94AE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5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FB9BA-19FD-4AD3-9E62-DD3F2176B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1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E0243D-668B-4DAE-829E-B42034080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AABF90-0BEF-4999-9011-2B06F7A45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F8AB9B-2DCA-4767-995C-12CB70770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0F5EF-B2B4-4932-A5F9-568714CFEB71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6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47099-34D6-4316-8734-A18B28C7A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C4013-A872-40FD-8DD8-32769E767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0653DF-9838-4937-9F42-0F61320D6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D6933-E7B7-4285-AA12-8A4CC53388CC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7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51389-0B0A-4163-949C-5BB2BB1A5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8BCA3-34F4-4D2B-A0AB-5A68C3849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9B23D-1E01-48A1-A31C-E12BA618D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14312-AFE2-4326-A431-9BBD20A455C0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298A485-98AE-4B7B-AC42-24D361EF9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E4FE2B0-756F-4AB6-9481-6E81434CA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A9B7ACB-329C-48FD-AA28-5B1EABB50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17EF3-2EC2-4D87-BE4C-87FDDD2BF908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7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E81F4C-6523-468A-9249-E8954E077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53C650-9F94-4888-9829-56EBFD972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B86D2C-0962-4403-9B5B-F4BE1FE87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6AA87-86B4-4543-AD13-561A9885C3EE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6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951B28-1375-4852-A41C-B4F2858BA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8092DC-D898-47D3-8621-5901587F1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98050-14E1-4E75-8B7F-51B24A847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1585F-47EB-404F-BF2A-D18486EA783E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2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35BF7D-575A-4E4E-AA38-F1CC15E28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A82662-CF90-4D88-A4DC-1F1AC00CB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3B7692-C6EE-4386-BD30-B3F898C6C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FC814-98C4-4BD3-BB15-0B258713AEB6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708B-DF73-49ED-8A85-E1D1F739B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87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7ACADEF-8D5E-444C-87B5-B454CA595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E17853E-2BA1-4B7A-BFAD-12F6060E3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C237954-8B45-4604-B874-DD70B4044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3D62E-2814-46E4-891C-AD2DB125DF29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F28F661-AE89-4562-88CA-304B87ABB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E17DC80-FB9B-42D2-A388-C6CC2F21C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F1BFC59-D6CA-4D5F-89AD-618DA2AE2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D4B28-AE0B-4CE7-8DDD-96E1A9C9A41A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052519-3015-457A-9E28-0A53F49AE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684B29-5109-4F14-A0FC-F8C470A5B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9BD57-AACE-4DEE-9CAA-9BE000FA6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DA48E-84BB-4800-A141-830DE0DB079D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4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73A66-6677-46FD-BF60-C992EEB41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6A2BE7-A6B8-4134-8774-3BA04D2ED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562B2-BB77-4A3E-864E-4DF75112E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FCD2F-140A-4AB4-9F56-216D6E7ED243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81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6407-1C17-4FD6-9015-C6020AA15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2F239-075B-4173-A414-FC4E20FB7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70EB-F742-435F-8C16-09FFA67C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20A2-F8D2-47F9-86E9-AF2DE485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3B14-9E15-4ECC-B848-1E68B042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0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0DA1-9A04-4A99-A9C9-F767728F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4240-8929-433D-BC00-E73C8F83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D669-06B8-4C4F-A298-2B1BA6D3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BCBA-201B-43EA-A16F-9E600F7B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B59EA-F1AC-4205-AAA9-14948B8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65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2A4D-0F00-4433-9A46-2FE4FF0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6F9AA-4105-422C-92B2-C5F111C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0AE1F-9009-4792-A13A-2887A08E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4E80-1D40-43CA-857C-13A8CA8C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BCEF-93B1-4AA7-9DBF-32DC2567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4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1592-F30A-4214-B3FE-256712AE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23E7-D372-4229-8186-EA8F0AB64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EE90E-DD6B-44E9-B77B-AF6C5AE53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498CA-BBFB-4431-901F-82A20541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D2FB-4939-4791-8A2F-5D00ADEC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DC490-2F1A-44B6-BDCD-D2709EAB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40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FBC0-CD41-4729-8576-AD7DDEF7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F9D8F-5B4D-4BFA-B001-3E296FBC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97436-7F25-4EBD-9BA6-906F5745D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BA84A-3457-4F13-8987-07529E5EE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8335A-FFB3-4790-9197-7ECE2D5EC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3930B-D81E-49AA-9AFD-EECF39CA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7C206-E771-4595-99F4-32530B9F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F03DC-2EFD-449C-B94E-12B059A8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21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1A2E-17EF-43FC-BCE0-9A01975E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47DC8-3449-4E1E-B612-1E26B8F9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FFD0C-D8D5-4830-A297-F5E58789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2D770-D6AE-4445-AF1B-95A72E68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9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EA30E-5E61-4F18-9E56-A870D33DD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161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771D1-5782-4AD2-A25A-94F36DB6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68E79-FD29-4A46-BDE0-C0CD0D7F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84F7-49FC-408F-B4FA-6023CB0F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01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D0A5-5BE3-4870-BD3D-DB9DAD00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E225-78E5-4F97-8D83-FB0A9F17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74695-A323-4992-9F62-3192A7A68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A4EB7-9283-45F3-B75D-3F6F3409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E6198-6431-46EB-B9CB-2F4D2E8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C424-02D8-47C8-A3EF-F78BEDA9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61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EE18-E4C6-4CF8-B233-23C8F1E1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E92BFA-A1AC-421D-A696-B8C17E57F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FF77-0021-48E0-B483-813EBBF6B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A01DF-1414-4FC1-B5F0-73C9EBDC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EABDB-2F0D-4A1A-9C5B-0BD85000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0F257-CA3B-4ADE-BE6B-DF077D22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28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5815-78A7-4ADA-BE34-0A9A3E0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FF5EF-8D45-4508-8C4D-12D91F0A7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17EE-F8AB-4F50-8636-FB702D9C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0CE7-874B-4E9F-9BB9-F6334E0E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5E46-C68D-4EF2-AAD2-B944D0DB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90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5749E-01F2-46C7-800F-7CE4811C6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5415D-A51A-447E-A28D-67172A210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17B7-F47C-4FA0-902A-8196793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C9C7-2166-47CA-871B-83324BB6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FBED-09AF-4140-8E0D-F24FFCD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8BEB7-4FBB-41C2-97C5-B471CCC40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E3B62-26E2-4D1E-B614-8F97AEAD8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4CFC6-ACA0-459B-A413-037319A23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0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1EAB4-B4D0-45AC-B18B-85ABF466F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A4794-CD6B-46A0-BBAC-3F172C789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90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25988-32E1-45E8-97D3-53B6C7E7D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97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99A0BA1-C300-42ED-814C-998A03F3CD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1D42CA4-7A3E-44BD-9BA5-B03C0CCF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B0F389-51EB-4E70-BA17-CFB706C2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EED0B6-65D4-415A-9D10-0BA48B6791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0F293A-29B1-455C-8B52-0ACBD89633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0DF12A-9A6E-4E22-A227-BFB32B760B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CA368-9CF5-402A-9279-5348BA6D0689}" type="slidenum"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91667-B1B0-4532-A53A-2B87194E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28BA-46A1-484E-BA58-EC4BDBD7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560B-B063-4DDD-A215-BFE5D3B54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13CEB-B749-4863-B1B8-AC182DE7D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3C8B6-C585-451F-85AA-CA370B29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33BA-FD94-4583-ACAE-92541437A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12D6A-4C0A-4FA2-9158-965FB89302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18.xml"/><Relationship Id="rId4" Type="http://schemas.openxmlformats.org/officeDocument/2006/relationships/image" Target="../media/image22.gif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7.wav"/><Relationship Id="rId10" Type="http://schemas.openxmlformats.org/officeDocument/2006/relationships/image" Target="../media/image25.gif"/><Relationship Id="rId4" Type="http://schemas.openxmlformats.org/officeDocument/2006/relationships/audio" Target="../media/audio6.wav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7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7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7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7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7.wav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7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C74D7-D0B5-4188-A4AC-5AC2FC03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CF4156-6DE3-4503-93B5-7CBA27649421}"/>
              </a:ext>
            </a:extLst>
          </p:cNvPr>
          <p:cNvSpPr/>
          <p:nvPr/>
        </p:nvSpPr>
        <p:spPr>
          <a:xfrm>
            <a:off x="3756074" y="1617785"/>
            <a:ext cx="4811151" cy="2180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49C541-1CCC-4BD3-83E0-99D1E317E65F}"/>
              </a:ext>
            </a:extLst>
          </p:cNvPr>
          <p:cNvSpPr/>
          <p:nvPr/>
        </p:nvSpPr>
        <p:spPr>
          <a:xfrm>
            <a:off x="4417255" y="3896751"/>
            <a:ext cx="3263705" cy="520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47BB8-B9AE-435E-9837-DFBF08EC321D}"/>
              </a:ext>
            </a:extLst>
          </p:cNvPr>
          <p:cNvSpPr txBox="1"/>
          <p:nvPr/>
        </p:nvSpPr>
        <p:spPr>
          <a:xfrm>
            <a:off x="3112477" y="1617785"/>
            <a:ext cx="60983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6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600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1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0" cap="none" spc="0" normalizeH="0" baseline="0" noProof="0" dirty="0" err="1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6600" b="1" i="0" u="none" strike="noStrike" kern="10" cap="none" spc="0" normalizeH="0" noProof="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b-d-đ</a:t>
            </a:r>
            <a:endParaRPr kumimoji="0" lang="en-US" sz="6600" b="1" i="0" u="none" strike="noStrike" kern="10" cap="none" spc="0" normalizeH="0" baseline="0" noProof="0" dirty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FD270-574A-4ED8-A8D0-BBB3C5A2047C}"/>
              </a:ext>
            </a:extLst>
          </p:cNvPr>
          <p:cNvSpPr txBox="1"/>
          <p:nvPr/>
        </p:nvSpPr>
        <p:spPr>
          <a:xfrm>
            <a:off x="2838157" y="3798277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MGL A3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8304A3-4C3E-47AF-954F-C72729B24461}"/>
              </a:ext>
            </a:extLst>
          </p:cNvPr>
          <p:cNvSpPr txBox="1"/>
          <p:nvPr/>
        </p:nvSpPr>
        <p:spPr>
          <a:xfrm>
            <a:off x="3112477" y="187163"/>
            <a:ext cx="60983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5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VIỆT HƯNG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5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GIANG BIÊN</a:t>
            </a:r>
            <a:endParaRPr kumimoji="0" lang="en-US" sz="2250" b="1" i="0" u="none" strike="noStrike" kern="1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0000FF"/>
                </a:solidFill>
                <a:latin typeface=".VnTimeH" panose="020B7200000000000000" pitchFamily="34" charset="0"/>
              </a:rPr>
              <a:t>®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648200" y="12954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7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90117" name="Picture 5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8991600" y="2286000"/>
            <a:ext cx="990600" cy="3048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943600" y="1431928"/>
            <a:ext cx="31178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9933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848600" y="2743200"/>
            <a:ext cx="1143000" cy="381000"/>
          </a:xfrm>
          <a:prstGeom prst="rect">
            <a:avLst/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90800" y="1524003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 dirty="0">
                <a:solidFill>
                  <a:srgbClr val="FF0066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94214" name="Picture 6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3200400"/>
            <a:ext cx="2174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8153400" y="25146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4800600" y="2590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048000" y="291102"/>
            <a:ext cx="6400800" cy="11429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So</a:t>
            </a:r>
            <a:r>
              <a:rPr kumimoji="0" lang="en-US" sz="54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 </a:t>
            </a:r>
            <a:r>
              <a:rPr kumimoji="0" lang="en-US" sz="5400" b="1" i="1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sánh</a:t>
            </a:r>
            <a:endParaRPr kumimoji="0" lang="en-US" sz="5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8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3327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3323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5736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beep34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57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57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6"/>
                </p:tgtEl>
              </p:cMediaNode>
            </p:audio>
          </p:childTnLst>
        </p:cTn>
      </p:par>
    </p:tnLst>
    <p:bldLst>
      <p:bldP spid="57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4339" name="Picture 3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4342" name="Text Box 68">
            <a:hlinkClick r:id="rId5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00" y="2147891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5" action="ppaction://hlinksldjump"/>
              </a:rPr>
              <a:t>C©u hái 1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3" name="Text Box 69">
            <a:hlinkClick r:id="rId7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477000" y="2209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7" action="ppaction://hlinksldjump"/>
              </a:rPr>
              <a:t>C©u hái 2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4" name="Text Box 70">
            <a:hlinkClick r:id="rId8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8" action="ppaction://hlinksldjump"/>
              </a:rPr>
              <a:t>C©u hái 3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5" name="Text Box 71">
            <a:hlinkClick r:id="rId9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477000" y="2895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9" action="ppaction://hlinksldjump"/>
              </a:rPr>
              <a:t>C©u hái 4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6" name="Text Box 72">
            <a:hlinkClick r:id="rId5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62200" y="3687766"/>
            <a:ext cx="259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0" action="ppaction://hlinksldjump"/>
              </a:rPr>
              <a:t>C©u hái 5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7" name="Text Box 73">
            <a:hlinkClick r:id="rId11" action="ppaction://hlinksldjump" highlightClick="1">
              <a:snd r:embed="rId6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629400" y="3733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2" action="ppaction://hlinksldjump"/>
              </a:rPr>
              <a:t>C©u hái 6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pic>
        <p:nvPicPr>
          <p:cNvPr id="14348" name="Picture 98" descr="star_tip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4267200" y="50292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9050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5364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1</a:t>
            </a:r>
          </a:p>
        </p:txBody>
      </p:sp>
      <p:grpSp>
        <p:nvGrpSpPr>
          <p:cNvPr id="15370" name="Group 9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15394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5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3886200" y="1676403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3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537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905000" y="2438403"/>
            <a:ext cx="8382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® trong tõ</a:t>
            </a:r>
            <a:r>
              <a:rPr lang="en-US" altLang="en-US" sz="2800">
                <a:solidFill>
                  <a:srgbClr val="FF0000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®µ ®iÓu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2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3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0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8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9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6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5384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5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336268" y="4722816"/>
            <a:ext cx="1752600" cy="8842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dirty="0"/>
              <a:t>2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905000" y="2413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638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16418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2</a:t>
            </a:r>
          </a:p>
        </p:txBody>
      </p:sp>
      <p:pic>
        <p:nvPicPr>
          <p:cNvPr id="16394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3886200" y="1685928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7162800" y="1676403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6397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171700" y="2279196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mÊy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con dª</a:t>
            </a:r>
            <a:endParaRPr lang="en-US" altLang="en-US" sz="6000" dirty="0">
              <a:solidFill>
                <a:srgbClr val="0000FF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029202" y="4707231"/>
            <a:ext cx="2438401" cy="90850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930460" y="4625719"/>
            <a:ext cx="25371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dirty="0"/>
              <a:t>1</a:t>
            </a:r>
            <a:endParaRPr lang="en-US" altLang="en-US" sz="6600" dirty="0">
              <a:latin typeface=".VnAvant" panose="020B7200000000000000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6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7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4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5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2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3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0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1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6408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9" name="Text Box 7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5791203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741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17442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3</a:t>
            </a:r>
          </a:p>
        </p:txBody>
      </p:sp>
      <p:pic>
        <p:nvPicPr>
          <p:cNvPr id="17418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886200" y="1660528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7162800" y="1651003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7421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892300" y="2209800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Ch÷ c¸i g× cã 2 nÐt mét nÐt sæ th¼ng bªn tr¸i, mét nÐt cong trßn bªn ph¶i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876800" y="3810000"/>
            <a:ext cx="22860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407027" y="3633711"/>
            <a:ext cx="122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latin typeface=".VnAvant" panose="020B7200000000000000" pitchFamily="34" charset="0"/>
              </a:rPr>
              <a:t>b</a:t>
            </a:r>
            <a:r>
              <a:rPr lang="en-US" altLang="en-US" sz="9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6254" name="Group 11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40" name="AutoShape 11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Text Box 11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8" name="AutoShape 11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9" name="Text Box 11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6" name="AutoShape 1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7" name="Text Box 1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4" name="AutoShape 1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5" name="Text Box 1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81" name="Group 137"/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7432" name="AutoShape 1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3" name="Text Box 1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5791203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843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18465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4</a:t>
            </a:r>
          </a:p>
        </p:txBody>
      </p:sp>
      <p:pic>
        <p:nvPicPr>
          <p:cNvPr id="18442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886200" y="1685928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7162800" y="1676403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8445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086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286000" y="2182573"/>
            <a:ext cx="8382000" cy="27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võa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häc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8000" dirty="0" err="1">
                <a:solidFill>
                  <a:srgbClr val="0000FF"/>
                </a:solidFill>
                <a:latin typeface=".VnAvant" panose="020B7200000000000000" pitchFamily="34" charset="0"/>
              </a:rPr>
              <a:t>s÷a</a:t>
            </a:r>
            <a:r>
              <a:rPr lang="en-US" altLang="en-US" sz="8000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8000" dirty="0" err="1">
                <a:solidFill>
                  <a:srgbClr val="0000FF"/>
                </a:solidFill>
                <a:latin typeface=".VnAvant" panose="020B7200000000000000" pitchFamily="34" charset="0"/>
              </a:rPr>
              <a:t>bét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257800" y="4885003"/>
            <a:ext cx="2133600" cy="1138773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800" dirty="0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7247" name="Group 7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3" name="AutoShape 8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Text Box 8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7250" name="Group 8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1" name="AutoShape 8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Text Box 8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7253" name="Group 8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9" name="AutoShape 8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Text Box 8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7256" name="Group 8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7" name="AutoShape 8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Text Box 9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274" name="Group 106"/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8455" name="AutoShape 10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Text Box 10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5918245" y="6150066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"/>
                  </p:tgtEl>
                </p:cond>
              </p:nextCondLst>
            </p:seq>
          </p:childTnLst>
        </p:cTn>
      </p:par>
    </p:tnLst>
    <p:bldLst>
      <p:bldP spid="7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945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19489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5</a:t>
            </a:r>
          </a:p>
        </p:txBody>
      </p:sp>
      <p:pic>
        <p:nvPicPr>
          <p:cNvPr id="19466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3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905000" y="2376488"/>
            <a:ext cx="8305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nh÷ng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gièng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c¸ ®</a:t>
            </a:r>
            <a:r>
              <a:rPr lang="en-US" alt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uèi</a:t>
            </a: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alt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724400" y="4724403"/>
            <a:ext cx="3581400" cy="1131079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.VnAvant" panose="020B7200000000000000" pitchFamily="34" charset="0"/>
              </a:rPr>
              <a:t>c a u ® </a:t>
            </a:r>
            <a:r>
              <a:rPr lang="en-US" altLang="en-US" sz="5400" dirty="0" err="1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  <a:endParaRPr lang="en-US" altLang="en-US" sz="5400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3886200" y="1660528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6098" name="WordArt 18"/>
          <p:cNvSpPr>
            <a:spLocks noChangeArrowheads="1" noChangeShapeType="1" noTextEdit="1"/>
          </p:cNvSpPr>
          <p:nvPr/>
        </p:nvSpPr>
        <p:spPr bwMode="auto">
          <a:xfrm>
            <a:off x="7162800" y="1676403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7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5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3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1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9479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5835650" y="58674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dirty="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9"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2048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8686800" y="6019803"/>
            <a:ext cx="1168400" cy="561975"/>
            <a:chOff x="4512" y="3792"/>
            <a:chExt cx="736" cy="354"/>
          </a:xfrm>
        </p:grpSpPr>
        <p:pic>
          <p:nvPicPr>
            <p:cNvPr id="20514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5334000" y="160496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6</a:t>
            </a:r>
          </a:p>
        </p:txBody>
      </p:sp>
      <p:pic>
        <p:nvPicPr>
          <p:cNvPr id="20490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3886200" y="1685928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7162800" y="1676403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2049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905000" y="21336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h·y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thÝch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hîp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vµo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chç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chÊm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0000FF"/>
                </a:solidFill>
                <a:latin typeface=".VnAvant" panose="020B7200000000000000" pitchFamily="34" charset="0"/>
              </a:rPr>
              <a:t>con d...</a:t>
            </a:r>
            <a:endParaRPr lang="en-US" altLang="en-US" sz="8000" dirty="0">
              <a:solidFill>
                <a:srgbClr val="0000FF"/>
              </a:solidFill>
            </a:endParaRP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5112657" y="5029200"/>
            <a:ext cx="19812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724400" y="5334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440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3336927" y="6130926"/>
            <a:ext cx="954107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2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3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0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8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7133" name="Group 2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6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7151" name="Group 47"/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20504" name="AutoShape 4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5" name="Text Box 4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7348764" y="60198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dirty="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54"/>
                  </p:tgtEl>
                </p:cond>
              </p:nextCondLst>
            </p:seq>
          </p:childTnLst>
        </p:cTn>
      </p:par>
    </p:tnLst>
    <p:bldLst>
      <p:bldP spid="47121" grpId="0" animBg="1"/>
      <p:bldP spid="471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Glossogobius-giu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962400" y="492125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695825" y="4938713"/>
            <a:ext cx="1100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è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462588" y="494982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043113" y="48672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6124575" y="49530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819400" y="48926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047875" y="4862513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738688" y="4935538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47917 -0.696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3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4" grpId="1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7696200" cy="367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</a:t>
            </a: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ch¬i</a:t>
            </a: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: </a:t>
            </a:r>
            <a:endParaRPr lang="en-US" sz="3600" i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  <a:p>
            <a:r>
              <a:rPr lang="en-US" sz="3600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"</a:t>
            </a:r>
            <a:r>
              <a:rPr lang="en-US" sz="3600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GhÐp</a:t>
            </a:r>
            <a:r>
              <a:rPr lang="en-US" sz="3600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3600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÷"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7696200" cy="367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Trß</a:t>
            </a:r>
            <a:r>
              <a:rPr kumimoji="0" lang="en-US" sz="3600" b="1" i="1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1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ch¬i</a:t>
            </a:r>
            <a:r>
              <a:rPr kumimoji="0" lang="en-US" sz="3600" b="1" i="1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</a:p>
          <a:p>
            <a:pPr lvl="0"/>
            <a:r>
              <a:rPr kumimoji="0" lang="en-US" sz="3600" b="1" i="1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"</a:t>
            </a:r>
            <a:r>
              <a:rPr lang="it-IT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Con xóc x¾c </a:t>
            </a:r>
            <a:r>
              <a:rPr kumimoji="0" lang="en-US" sz="3600" b="1" i="1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933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" descr="flowers_fr0205-1">
            <a:extLst>
              <a:ext uri="{FF2B5EF4-FFF2-40B4-BE49-F238E27FC236}">
                <a16:creationId xmlns:a16="http://schemas.microsoft.com/office/drawing/2014/main" id="{8C0A4ADA-E2E8-40FB-A409-F5C0C797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>
            <a:extLst>
              <a:ext uri="{FF2B5EF4-FFF2-40B4-BE49-F238E27FC236}">
                <a16:creationId xmlns:a16="http://schemas.microsoft.com/office/drawing/2014/main" id="{22FB0790-B62E-47FC-BA53-D8622510E3A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38400"/>
            <a:ext cx="9652000" cy="1779588"/>
            <a:chOff x="720" y="2832"/>
            <a:chExt cx="4560" cy="1121"/>
          </a:xfrm>
        </p:grpSpPr>
        <p:pic>
          <p:nvPicPr>
            <p:cNvPr id="33797" name="Picture 6" descr="Chµo t¹m biÖt">
              <a:extLst>
                <a:ext uri="{FF2B5EF4-FFF2-40B4-BE49-F238E27FC236}">
                  <a16:creationId xmlns:a16="http://schemas.microsoft.com/office/drawing/2014/main" id="{A65643A0-81A4-45DF-B2B3-13244FCF5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 Box 7">
              <a:extLst>
                <a:ext uri="{FF2B5EF4-FFF2-40B4-BE49-F238E27FC236}">
                  <a16:creationId xmlns:a16="http://schemas.microsoft.com/office/drawing/2014/main" id="{2DF4C7E5-4480-41B7-8615-2D6714642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232" name="WordArt 23">
            <a:extLst>
              <a:ext uri="{FF2B5EF4-FFF2-40B4-BE49-F238E27FC236}">
                <a16:creationId xmlns:a16="http://schemas.microsoft.com/office/drawing/2014/main" id="{5AC9ADCF-5277-4601-8A85-58CDF308DC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800" y="-1219200"/>
            <a:ext cx="10666413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BGK hạnh phúc, an khang.</a:t>
            </a:r>
            <a:endParaRPr kumimoji="0" lang="en-US" sz="2400" b="1" i="0" u="none" strike="noStrike" kern="1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7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19563" y="28575"/>
            <a:ext cx="4191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400">
                <a:solidFill>
                  <a:srgbClr val="33CC33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371600"/>
            <a:ext cx="769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57438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029200" y="6096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b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80904" name="Picture 8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15382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3" name="Picture 53" descr="ca-diec-Carassius-gibe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94"/>
            <a:ext cx="9144000" cy="4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39624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4648200" y="4921250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5054603" y="4933950"/>
            <a:ext cx="930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57912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2057400" y="48768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3333 -0.67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5" grpId="0"/>
      <p:bldP spid="61496" grpId="0"/>
      <p:bldP spid="61496" grpId="1"/>
      <p:bldP spid="61499" grpId="0"/>
      <p:bldP spid="61501" grpId="0"/>
      <p:bldP spid="61502" grpId="0"/>
      <p:bldP spid="6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962400" y="-92075"/>
            <a:ext cx="3957638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5000">
                <a:solidFill>
                  <a:schemeClr val="accent2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6781800" y="1295400"/>
            <a:ext cx="8382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86025" name="Picture 9" descr="net chu 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6" y="2152650"/>
            <a:ext cx="27130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105400" y="6858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d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65554" name="Picture 18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90800" y="1127128"/>
            <a:ext cx="3505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5000">
                <a:solidFill>
                  <a:srgbClr val="3333CC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1127128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 dirty="0">
                <a:solidFill>
                  <a:srgbClr val="9966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85344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3429000" y="2895600"/>
            <a:ext cx="5257800" cy="2743200"/>
            <a:chOff x="1200" y="1824"/>
            <a:chExt cx="3312" cy="1728"/>
          </a:xfrm>
        </p:grpSpPr>
        <p:pic>
          <p:nvPicPr>
            <p:cNvPr id="9224" name="Picture 7" descr="net chu a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" y="1824"/>
              <a:ext cx="141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et chu a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00" y="1824"/>
              <a:ext cx="139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 flipH="1">
            <a:off x="28956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895600" y="-632"/>
            <a:ext cx="6400800" cy="11429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So</a:t>
            </a:r>
            <a:r>
              <a:rPr kumimoji="0" lang="en-US" sz="54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 </a:t>
            </a:r>
            <a:r>
              <a:rPr kumimoji="0" lang="en-US" sz="5400" b="1" i="1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sánh</a:t>
            </a:r>
            <a:endParaRPr kumimoji="0" lang="en-US" sz="5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733800" y="6858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66580" name="Picture 20" descr="phu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33" r="39063" b="14865"/>
          <a:stretch>
            <a:fillRect/>
          </a:stretch>
        </p:blipFill>
        <p:spPr bwMode="auto">
          <a:xfrm>
            <a:off x="4357688" y="2052638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1" name="Picture 21" descr="phuo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16217" r="18750" b="16216"/>
          <a:stretch>
            <a:fillRect/>
          </a:stretch>
        </p:blipFill>
        <p:spPr bwMode="auto">
          <a:xfrm>
            <a:off x="6281738" y="990600"/>
            <a:ext cx="11731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876300"/>
            <a:ext cx="2559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363</Words>
  <Application>Microsoft Office PowerPoint</Application>
  <PresentationFormat>Widescreen</PresentationFormat>
  <Paragraphs>143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.VnArial</vt:lpstr>
      <vt:lpstr>.VnAvant</vt:lpstr>
      <vt:lpstr>.VnBahamasBH</vt:lpstr>
      <vt:lpstr>Calibri Light</vt:lpstr>
      <vt:lpstr>Times New Roman</vt:lpstr>
      <vt:lpstr>.VnBlackH</vt:lpstr>
      <vt:lpstr>.VnArial Narrow</vt:lpstr>
      <vt:lpstr>.VnTimeH</vt:lpstr>
      <vt:lpstr>Calibri</vt:lpstr>
      <vt:lpstr>Arial</vt:lpstr>
      <vt:lpstr>.VnBlack</vt:lpstr>
      <vt:lpstr>.VnTime</vt:lpstr>
      <vt:lpstr>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8 LY DAO THANH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ANH</dc:creator>
  <cp:lastModifiedBy>H211022</cp:lastModifiedBy>
  <cp:revision>345</cp:revision>
  <dcterms:created xsi:type="dcterms:W3CDTF">2009-03-12T15:37:18Z</dcterms:created>
  <dcterms:modified xsi:type="dcterms:W3CDTF">2025-12-16T15:22:29Z</dcterms:modified>
</cp:coreProperties>
</file>