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</p:sldMasterIdLst>
  <p:sldIdLst>
    <p:sldId id="269" r:id="rId4"/>
    <p:sldId id="283" r:id="rId5"/>
    <p:sldId id="279" r:id="rId6"/>
    <p:sldId id="290" r:id="rId7"/>
    <p:sldId id="286" r:id="rId8"/>
    <p:sldId id="284" r:id="rId9"/>
    <p:sldId id="292" r:id="rId10"/>
    <p:sldId id="293" r:id="rId11"/>
    <p:sldId id="280" r:id="rId12"/>
    <p:sldId id="294" r:id="rId13"/>
    <p:sldId id="282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C88"/>
    <a:srgbClr val="FFFF00"/>
    <a:srgbClr val="FF0000"/>
    <a:srgbClr val="009900"/>
    <a:srgbClr val="0000FF"/>
    <a:srgbClr val="FFFFCC"/>
    <a:srgbClr val="66FF66"/>
    <a:srgbClr val="FF33CC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7.wmf"/><Relationship Id="rId11" Type="http://schemas.openxmlformats.org/officeDocument/2006/relationships/image" Target="../media/image22.gif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image" Target="../media/image15.wm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1348235" y="2471863"/>
            <a:ext cx="9982200" cy="311442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tài:Vẽ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nghề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mà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thích</a:t>
            </a: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-47290" y="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90" y="5286625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90" y="9550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0702" y="5732379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62781" y="-54418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0" y="2362201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3" y="267101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90" y="24926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96908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4825" y="1683288"/>
            <a:ext cx="766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2906" y="4880993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 MGL A3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4803" y="654591"/>
            <a:ext cx="638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228599"/>
            <a:ext cx="5562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19"/>
            <a:ext cx="5562601" cy="325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398"/>
            <a:ext cx="5629834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2" r="17829"/>
          <a:stretch/>
        </p:blipFill>
        <p:spPr bwMode="auto">
          <a:xfrm>
            <a:off x="6243637" y="3657596"/>
            <a:ext cx="5586973" cy="304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1187" y="3276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793876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51" y="0"/>
            <a:ext cx="118872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085" y="269343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5919" y="411326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828011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3" y="4922784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79644" y="-1371600"/>
            <a:ext cx="457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364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56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2210803" y="1922819"/>
            <a:ext cx="7977983" cy="219069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7" y="4495800"/>
            <a:ext cx="2336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3706" y="-1524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9506" y="4876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6706" y="-304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4" y="328261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1" y="336064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79506" y="495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936895" y="1738603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5357" y="3059668"/>
            <a:ext cx="410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Tý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72126" y="685800"/>
            <a:ext cx="906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6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381000"/>
            <a:ext cx="7620000" cy="1066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0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FEF07-668F-450D-A282-69BC5621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-1"/>
            <a:ext cx="12163926" cy="690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2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F7E74-D11D-487F-97E0-2F135ECD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Những bức tranh vẽ ước mơ trở thành bác sĩ đẹp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12192001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3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F7336-C778-4A5C-A795-46FE6252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0053"/>
            <a:ext cx="119634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2" r="17829"/>
          <a:stretch/>
        </p:blipFill>
        <p:spPr bwMode="auto">
          <a:xfrm>
            <a:off x="381000" y="320816"/>
            <a:ext cx="11201400" cy="62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8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181101" y="2154382"/>
            <a:ext cx="5562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4300" y="2913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62</Words>
  <Application>Microsoft Office PowerPoint</Application>
  <PresentationFormat>Custom</PresentationFormat>
  <Paragraphs>13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2_Default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Techsi.vn</cp:lastModifiedBy>
  <cp:revision>147</cp:revision>
  <dcterms:created xsi:type="dcterms:W3CDTF">2016-10-23T17:21:39Z</dcterms:created>
  <dcterms:modified xsi:type="dcterms:W3CDTF">2025-10-18T09:41:36Z</dcterms:modified>
</cp:coreProperties>
</file>