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1" r:id="rId8"/>
    <p:sldMasterId id="2147483764" r:id="rId9"/>
    <p:sldMasterId id="2147483777" r:id="rId10"/>
  </p:sldMasterIdLst>
  <p:sldIdLst>
    <p:sldId id="257" r:id="rId11"/>
    <p:sldId id="271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9144000" cy="5143500" type="screen16x9"/>
  <p:notesSz cx="6858000" cy="9144000"/>
  <p:defaultTextStyle>
    <a:defPPr>
      <a:defRPr lang="en-US"/>
    </a:defPPr>
    <a:lvl1pPr marL="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4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334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6EB6-7203-4120-88DB-9979EB28CB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21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A4BD9-5E08-4B88-9204-3EDEB4ABFB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924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8AD49-914F-4F10-A9D4-5CDC2CD97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05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5EFB7-01CA-4334-8841-853FDC3811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17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1BE1-4E82-4BCC-A202-38A1604A9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581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5F924-C70B-4829-B290-5E3A6B719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927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78C8-93F4-4B1C-B83B-3EAC352791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215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08AA2-2FCD-42D3-B3A1-88193639C4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495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FA70-46C8-4DE4-BF01-E9C01E775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23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1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77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780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14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575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4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084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4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346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xmlns="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xmlns="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xmlns="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861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731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7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1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5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2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09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9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7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59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7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5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89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36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19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1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65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9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06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99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51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23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04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96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07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08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60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8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3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27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15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98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43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43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83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06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51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39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0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33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9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4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33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25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04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36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47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97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95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8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8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55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74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05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61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657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52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34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00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5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852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22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78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84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5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72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17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817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2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3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2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410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91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023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50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458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794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3EFE-F332-448D-B21E-2759C31E2E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5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1E65-343F-4594-9514-44E170603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23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837A-945A-4EAA-B0A7-D86A33441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0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198078"/>
            <a:ext cx="4037012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078"/>
            <a:ext cx="4038600" cy="3402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B924C-4EF9-4045-97B4-3927F933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2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383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940"/>
            <a:ext cx="4040188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940"/>
            <a:ext cx="4041775" cy="4792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9"/>
            <a:ext cx="4041775" cy="2963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226-5AC1-4E3E-9EB4-FC1FEDE32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8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80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3FCC-6455-451F-9064-BD561D4ABD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9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074B-A054-4067-B2CB-396A3F11B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3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385"/>
            <a:ext cx="3008313" cy="8706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384"/>
            <a:ext cx="5111750" cy="43889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03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DDB3E-7A6D-4D22-BE55-7DC9B0504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26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155"/>
            <a:ext cx="5486400" cy="4256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80"/>
            <a:ext cx="5486400" cy="3085206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813"/>
            <a:ext cx="5486400" cy="60275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D236-C5E8-4710-8F55-3A8B3B92B0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708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F14-AD0C-430C-ABF9-12CF81E21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906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06872"/>
            <a:ext cx="2055812" cy="43934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06872"/>
            <a:ext cx="6019800" cy="43934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0C7-A2A0-449D-A4BA-7EA202123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12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8788" y="206872"/>
            <a:ext cx="8228012" cy="43934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9764-AA00-49BE-8BF5-DFB476A41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952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415"/>
            <a:ext cx="7772400" cy="11013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055"/>
            <a:ext cx="6400800" cy="1315641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75" indent="0" algn="ctr">
              <a:buNone/>
              <a:defRPr/>
            </a:lvl3pPr>
            <a:lvl4pPr marL="1371260" indent="0" algn="ctr">
              <a:buNone/>
              <a:defRPr/>
            </a:lvl4pPr>
            <a:lvl5pPr marL="1828349" indent="0" algn="ctr">
              <a:buNone/>
              <a:defRPr/>
            </a:lvl5pPr>
            <a:lvl6pPr marL="2285430" indent="0" algn="ctr">
              <a:buNone/>
              <a:defRPr/>
            </a:lvl6pPr>
            <a:lvl7pPr marL="2742512" indent="0" algn="ctr">
              <a:buNone/>
              <a:defRPr/>
            </a:lvl7pPr>
            <a:lvl8pPr marL="3199600" indent="0" algn="ctr">
              <a:buNone/>
              <a:defRPr/>
            </a:lvl8pPr>
            <a:lvl9pPr marL="36566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A549-0195-495C-AC11-6691CFEEC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68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C7B8C-1CC0-4D38-88CB-E91E66A09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33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484"/>
            <a:ext cx="7772400" cy="102096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333"/>
            <a:ext cx="7772400" cy="112514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95471-37B6-40F0-95F8-4327EE1CF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6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3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110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fld id="{3C4CA368-9CF5-402A-9279-5348BA6D0689}" type="slidenum">
              <a:rPr lang="en-US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710" indent="-34171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60" indent="-2845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10" indent="-2274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10" indent="-2274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210" indent="-2274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8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4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89B7B0-4EDD-4F49-9FC6-793860D68D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6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06375"/>
            <a:ext cx="822801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198563"/>
            <a:ext cx="8228012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4687898"/>
            <a:ext cx="21320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23" y="4687898"/>
            <a:ext cx="28987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ct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7898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14" tIns="38958" rIns="77914" bIns="38958" numCol="1" anchor="t" anchorCtr="0" compatLnSpc="1">
            <a:prstTxWarp prst="textNoShape">
              <a:avLst/>
            </a:prstTxWarp>
          </a:bodyPr>
          <a:lstStyle>
            <a:lvl1pPr algn="r" defTabSz="779269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74E4B2-C6F1-4EB5-9BA3-5FA9EFEC7C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ctr" defTabSz="779269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082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175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260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349" algn="ctr" defTabSz="779269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292030" indent="-292030" algn="l" defTabSz="779269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4850" indent="-246003" algn="l" defTabSz="77926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2898" indent="-193629" algn="l" defTabSz="779269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4910" indent="-196800" algn="l" defTabSz="779269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52165" indent="-195213" algn="l" defTabSz="779269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0925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66339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123420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580502" indent="-195213" algn="l" defTabSz="77926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Win7U\Desktop\Th&#225;ng%2010\&#272;&#432;&#7901;ng%20v&#224;%20ch&#226;n%20l&#224;%20&#273;&#244;i%20b&#7841;n%20th&#226;n%20%20B&#224;i%20H&#225;t%20Vui%20Nh&#7897;n%20Cho%20Tr&#7867;%20M&#7847;m%20Non%20(online-video-cutter.com)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Win7U\Desktop\Th&#225;ng%2010\&#272;&#432;&#7901;ng%20v&#224;%20ch&#226;n%20l&#224;%20&#273;&#244;i%20b&#7841;n%20th&#226;n%20%20B&#224;i%20H&#225;t%20Vui%20Nh&#7897;n%20Cho%20Tr&#7867;%20M&#7847;m%20Non%20(online-video-cutter.com)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52" name="Picture 2" descr="333+ Hình Nền Powerpoint Dễ Thương, Cute,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" y="0"/>
            <a:ext cx="91328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193925" y="160344"/>
            <a:ext cx="5257800" cy="92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</a:rPr>
              <a:t>UBND PHƯỜNG VIỆT HƯNG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</a:rPr>
              <a:t>TRƯỜNG MẦM NON GIANG BIÊN</a:t>
            </a:r>
          </a:p>
        </p:txBody>
      </p:sp>
      <p:pic>
        <p:nvPicPr>
          <p:cNvPr id="205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868363"/>
            <a:ext cx="57308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1625600"/>
            <a:ext cx="7010400" cy="1200150"/>
          </a:xfrm>
          <a:prstGeom prst="rect">
            <a:avLst/>
          </a:prstGeom>
          <a:noFill/>
        </p:spPr>
        <p:txBody>
          <a:bodyPr lIns="91420" tIns="45710" rIns="91420" bIns="4571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DẠY HÁT “ ĐƯỜNG VÀ CHÂN”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TC: NGHE NHANH ĐOÁN GIỎI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2419350" y="3105150"/>
            <a:ext cx="4495800" cy="514350"/>
          </a:xfrm>
          <a:prstGeom prst="flowChartTerminator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lIns="91420" tIns="45710" rIns="91420" bIns="4571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663" y="3105150"/>
            <a:ext cx="5448300" cy="584200"/>
          </a:xfrm>
          <a:prstGeom prst="rect">
            <a:avLst/>
          </a:prstGeom>
          <a:noFill/>
        </p:spPr>
        <p:txBody>
          <a:bodyPr lIns="91420" tIns="45710" rIns="91420" bIns="45710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LỚP: </a:t>
            </a: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MGL </a:t>
            </a: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A3</a:t>
            </a:r>
            <a:endParaRPr lang="en-US" alt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6" name="Picture 2" descr="Kèn trumpet HT music màu vàng HTR-628 - PHONG VÂN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0"/>
            <a:ext cx="9137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66FF99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9219" name="Picture 7" descr="nen nhac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3198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838200" y="3357565"/>
            <a:ext cx="7543800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 b="1">
                <a:solidFill>
                  <a:srgbClr val="0000CC"/>
                </a:solidFill>
              </a:rPr>
              <a:t>Trò chơi: Nghe nhanh đoán giỏi</a:t>
            </a:r>
          </a:p>
        </p:txBody>
      </p:sp>
      <p:pic>
        <p:nvPicPr>
          <p:cNvPr id="2" name="nhac_chuong_tieng_sao_thoi-www_tiengdong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65.16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4248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2" descr="Sáo trúc giá rẻ TS15 - NHẠC CỤ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4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66FF99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9219" name="Picture 7" descr="nen nhac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3198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838200" y="3357565"/>
            <a:ext cx="7543800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 b="1">
                <a:solidFill>
                  <a:srgbClr val="0000CC"/>
                </a:solidFill>
              </a:rPr>
              <a:t>Trò chơi: Nghe nhanh đoán giỏi</a:t>
            </a:r>
          </a:p>
        </p:txBody>
      </p:sp>
      <p:pic>
        <p:nvPicPr>
          <p:cNvPr id="3" name="Demo Âm Thanh Tiếng Đàn Piano KORG C600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3.3784" end="114417.79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36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60" name="AutoShape 2" descr="Đàn Piano - Kho đàn piano tại Piano Đồng Nai - Rẻ nhất 2022"/>
          <p:cNvSpPr>
            <a:spLocks noChangeAspect="1" noChangeArrowheads="1"/>
          </p:cNvSpPr>
          <p:nvPr/>
        </p:nvSpPr>
        <p:spPr bwMode="auto">
          <a:xfrm>
            <a:off x="144465" y="-136525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sp>
        <p:nvSpPr>
          <p:cNvPr id="19461" name="AutoShape 4" descr="Đàn Piano - Kho đàn piano tại Piano Đồng Nai - Rẻ nhất 2022"/>
          <p:cNvSpPr>
            <a:spLocks noChangeAspect="1" noChangeArrowheads="1"/>
          </p:cNvSpPr>
          <p:nvPr/>
        </p:nvSpPr>
        <p:spPr bwMode="auto">
          <a:xfrm>
            <a:off x="296865" y="15876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19462" name="Picture 6" descr="Đàn piano điện Roland GP-607 | Việt Thanh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" y="15881"/>
            <a:ext cx="9120187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6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:a16="http://schemas.microsoft.com/office/drawing/2014/main" xmlns="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:a16="http://schemas.microsoft.com/office/drawing/2014/main" xmlns="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828801"/>
            <a:ext cx="7239000" cy="1358504"/>
            <a:chOff x="720" y="2832"/>
            <a:chExt cx="4560" cy="114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:a16="http://schemas.microsoft.com/office/drawing/2014/main" xmlns="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:a16="http://schemas.microsoft.com/office/drawing/2014/main" xmlns="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187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altLang="en-US" sz="600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:a16="http://schemas.microsoft.com/office/drawing/2014/main" xmlns="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-914400"/>
            <a:ext cx="799981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hạnh phúc, an khang.</a:t>
            </a:r>
            <a:endParaRPr lang="en-US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/>
        </p:blipFill>
        <p:spPr>
          <a:xfrm>
            <a:off x="3464" y="0"/>
            <a:ext cx="9144000" cy="51435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81200" y="1047750"/>
            <a:ext cx="5257800" cy="223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7000" b="1" dirty="0" err="1" smtClean="0">
                <a:solidFill>
                  <a:srgbClr val="0000CC"/>
                </a:solidFill>
              </a:rPr>
              <a:t>Trẻ</a:t>
            </a:r>
            <a:r>
              <a:rPr lang="en-US" altLang="en-US" sz="70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7000" b="1" dirty="0" err="1" smtClean="0">
                <a:solidFill>
                  <a:srgbClr val="0000CC"/>
                </a:solidFill>
              </a:rPr>
              <a:t>nghe</a:t>
            </a:r>
            <a:r>
              <a:rPr lang="en-US" altLang="en-US" sz="70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7000" b="1" dirty="0" err="1" smtClean="0">
                <a:solidFill>
                  <a:srgbClr val="0000CC"/>
                </a:solidFill>
              </a:rPr>
              <a:t>bài</a:t>
            </a:r>
            <a:r>
              <a:rPr lang="en-US" altLang="en-US" sz="70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7000" b="1" dirty="0" err="1" smtClean="0">
                <a:solidFill>
                  <a:srgbClr val="0000CC"/>
                </a:solidFill>
              </a:rPr>
              <a:t>hát</a:t>
            </a:r>
            <a:endParaRPr lang="en-US" altLang="en-US" sz="7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ường và chân là đôi bạn thân  Bài Hát Vui Nhộn Cho Trẻ Mầm Non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ường và chân là đôi bạn thân  Bài Hát Vui Nhộn Cho Trẻ Mầm Non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nen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5410201" y="1047750"/>
            <a:ext cx="3503612" cy="247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7800" b="1" dirty="0" err="1">
                <a:solidFill>
                  <a:srgbClr val="0000CC"/>
                </a:solidFill>
              </a:rPr>
              <a:t>Dạy</a:t>
            </a:r>
            <a:r>
              <a:rPr lang="en-US" altLang="en-US" sz="7800" b="1" dirty="0">
                <a:solidFill>
                  <a:srgbClr val="0000CC"/>
                </a:solidFill>
              </a:rPr>
              <a:t> </a:t>
            </a:r>
            <a:r>
              <a:rPr lang="en-US" altLang="en-US" sz="7800" b="1" dirty="0" err="1">
                <a:solidFill>
                  <a:srgbClr val="0000CC"/>
                </a:solidFill>
              </a:rPr>
              <a:t>trẻ</a:t>
            </a:r>
            <a:r>
              <a:rPr lang="en-US" altLang="en-US" sz="7800" b="1" dirty="0">
                <a:solidFill>
                  <a:srgbClr val="0000CC"/>
                </a:solidFill>
              </a:rPr>
              <a:t> </a:t>
            </a:r>
            <a:r>
              <a:rPr lang="en-US" altLang="en-US" sz="7800" b="1" dirty="0" err="1">
                <a:solidFill>
                  <a:srgbClr val="0000CC"/>
                </a:solidFill>
              </a:rPr>
              <a:t>hát</a:t>
            </a:r>
            <a:endParaRPr lang="en-US" altLang="en-US" sz="7800" b="1" dirty="0">
              <a:solidFill>
                <a:srgbClr val="0000CC"/>
              </a:solidFill>
            </a:endParaRPr>
          </a:p>
        </p:txBody>
      </p:sp>
      <p:pic>
        <p:nvPicPr>
          <p:cNvPr id="3" name="Đường và chân là đôi bạn thân  Bài Hát Vui Nhộn Cho Trẻ Mầm N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.572" end="84359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006" y="3492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1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3613150" y="142880"/>
            <a:ext cx="5530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>
                <a:solidFill>
                  <a:srgbClr val="0000FF"/>
                </a:solidFill>
              </a:rPr>
              <a:t>Trẻ biểu diễn</a:t>
            </a:r>
          </a:p>
        </p:txBody>
      </p:sp>
      <p:pic>
        <p:nvPicPr>
          <p:cNvPr id="4" name="Đường và chân là đôi bạn thân  Bài Hát Vui Nhộn Cho Trẻ Mầm N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.572" end="84359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580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9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66FF99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9219" name="Picture 7" descr="nen nhac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3198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838200" y="3357565"/>
            <a:ext cx="7543800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 b="1">
                <a:solidFill>
                  <a:srgbClr val="0000CC"/>
                </a:solidFill>
              </a:rPr>
              <a:t>Trò chơi: Nghe nhanh đoán giỏi</a:t>
            </a:r>
          </a:p>
        </p:txBody>
      </p:sp>
      <p:pic>
        <p:nvPicPr>
          <p:cNvPr id="2" name="Thầy Trần Minh Cường đánh trống kết thúc bài thi môn Toá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2.5168" end="646.85350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436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1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8" name="Picture 2" descr="Mua Trống Trường Học Giá Rẻ, Chất Lượng Uy Tín | Giảm 5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004"/>
          <a:stretch>
            <a:fillRect/>
          </a:stretch>
        </p:blipFill>
        <p:spPr bwMode="auto">
          <a:xfrm>
            <a:off x="0" y="9527"/>
            <a:ext cx="9144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66FF99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0" rIns="91420" bIns="4571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pic>
        <p:nvPicPr>
          <p:cNvPr id="9219" name="Picture 7" descr="nen nhac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3198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838200" y="3357565"/>
            <a:ext cx="7543800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914" tIns="38958" rIns="77914" bIns="38958">
            <a:spAutoFit/>
          </a:bodyPr>
          <a:lstStyle>
            <a:lvl1pPr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779269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0" b="1">
                <a:solidFill>
                  <a:srgbClr val="0000CC"/>
                </a:solidFill>
              </a:rPr>
              <a:t>Trò chơi: Nghe nhanh đoán giỏi</a:t>
            </a:r>
          </a:p>
        </p:txBody>
      </p:sp>
      <p:pic>
        <p:nvPicPr>
          <p:cNvPr id="3" name="Am_thanh_tieng_ken_keu-www_tiengdong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.4328" end="1641.81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4422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94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72</Words>
  <Application>Microsoft Office PowerPoint</Application>
  <PresentationFormat>On-screen Show (16:9)</PresentationFormat>
  <Paragraphs>13</Paragraphs>
  <Slides>15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Win7U</dc:creator>
  <cp:lastModifiedBy>Win7U</cp:lastModifiedBy>
  <cp:revision>5</cp:revision>
  <dcterms:created xsi:type="dcterms:W3CDTF">2025-10-06T04:53:30Z</dcterms:created>
  <dcterms:modified xsi:type="dcterms:W3CDTF">2025-10-06T10:46:43Z</dcterms:modified>
</cp:coreProperties>
</file>