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7" r:id="rId10"/>
    <p:sldId id="308" r:id="rId11"/>
    <p:sldId id="306" r:id="rId12"/>
    <p:sldId id="309" r:id="rId13"/>
    <p:sldId id="302" r:id="rId14"/>
    <p:sldId id="310" r:id="rId15"/>
    <p:sldId id="311" r:id="rId16"/>
    <p:sldId id="313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76" d="100"/>
          <a:sy n="76" d="100"/>
        </p:scale>
        <p:origin x="-1194" y="-3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06/10/2025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19050" y="11430"/>
            <a:ext cx="91821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51435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UBND PHƯỜNG VIỆT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HƯNG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GIANG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BIÊN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9261" y="1123950"/>
            <a:ext cx="67818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MGL A3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D96E59-2C19-4A05-8564-C2F789C3AA92}"/>
              </a:ext>
            </a:extLst>
          </p:cNvPr>
          <p:cNvSpPr/>
          <p:nvPr/>
        </p:nvSpPr>
        <p:spPr>
          <a:xfrm>
            <a:off x="772744" y="1468678"/>
            <a:ext cx="7658317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</a:t>
            </a:r>
          </a:p>
          <a:p>
            <a:pPr algn="ctr"/>
            <a:r>
              <a:rPr lang="en-US" alt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LỊCH</a:t>
            </a:r>
            <a:endParaRPr lang="en-US" sz="3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063229"/>
            <a:ext cx="9138138" cy="40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28651"/>
            <a:ext cx="7924800" cy="33944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01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1788915"/>
            <a:ext cx="6477000" cy="3394472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86100"/>
            <a:ext cx="8229600" cy="12573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" y="197937"/>
            <a:ext cx="4190999" cy="2400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197938"/>
            <a:ext cx="4190998" cy="23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2" y="126332"/>
            <a:ext cx="4323347" cy="28575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332"/>
            <a:ext cx="4058653" cy="2857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3086100"/>
            <a:ext cx="8229600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86151"/>
            <a:ext cx="8229600" cy="1108472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" y="335648"/>
            <a:ext cx="3898233" cy="2750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648"/>
            <a:ext cx="4191000" cy="27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92202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362200" y="1055609"/>
            <a:ext cx="4572000" cy="283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305800" cy="15351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hát“Con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1852835"/>
            <a:ext cx="762000" cy="571500"/>
          </a:xfrm>
          <a:prstGeom prst="rect">
            <a:avLst/>
          </a:prstGeom>
        </p:spPr>
      </p:pic>
      <p:pic>
        <p:nvPicPr>
          <p:cNvPr id="1026" name="Picture 2" descr="Chim minh họa Vẽ Clip nghệ thuật hình ảnh - con chim png tải về - Miễn phí  trong suốt Cánh png Tải về.">
            <a:extLst>
              <a:ext uri="{FF2B5EF4-FFF2-40B4-BE49-F238E27FC236}">
                <a16:creationId xmlns:a16="http://schemas.microsoft.com/office/drawing/2014/main" xmlns="" id="{6B920FCE-EDEA-48D6-BD45-D44A52F4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" b="98065" l="1778" r="98000">
                        <a14:foregroundMark x1="6111" y1="45484" x2="6111" y2="45484"/>
                        <a14:foregroundMark x1="1778" y1="45161" x2="1778" y2="45161"/>
                        <a14:foregroundMark x1="31556" y1="7097" x2="31556" y2="7097"/>
                        <a14:foregroundMark x1="57111" y1="5000" x2="57111" y2="5000"/>
                        <a14:foregroundMark x1="23333" y1="5161" x2="23333" y2="5161"/>
                        <a14:foregroundMark x1="92222" y1="70484" x2="92222" y2="70484"/>
                        <a14:foregroundMark x1="98000" y1="63548" x2="98000" y2="63548"/>
                        <a14:foregroundMark x1="77000" y1="93387" x2="77000" y2="93387"/>
                        <a14:foregroundMark x1="81556" y1="94355" x2="81556" y2="94355"/>
                        <a14:foregroundMark x1="76778" y1="98065" x2="76778" y2="98065"/>
                        <a14:foregroundMark x1="26667" y1="3871" x2="26667" y2="3871"/>
                        <a14:foregroundMark x1="61222" y1="1290" x2="61222" y2="1290"/>
                        <a14:backgroundMark x1="25889" y1="5806" x2="25889" y2="5806"/>
                        <a14:backgroundMark x1="24333" y1="7097" x2="24333" y2="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62150"/>
            <a:ext cx="4331478" cy="22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2" y="45720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C43C4DD-1796-4073-9FA0-C609C446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7778" l="9783" r="97826">
                        <a14:foregroundMark x1="35870" y1="7222" x2="35870" y2="7222"/>
                        <a14:foregroundMark x1="35870" y1="1667" x2="35870" y2="1667"/>
                        <a14:foregroundMark x1="41848" y1="88333" x2="41848" y2="88333"/>
                        <a14:foregroundMark x1="43478" y1="94444" x2="43478" y2="94444"/>
                        <a14:foregroundMark x1="44022" y1="97778" x2="44022" y2="97778"/>
                        <a14:foregroundMark x1="78261" y1="92778" x2="78261" y2="92778"/>
                        <a14:foregroundMark x1="97826" y1="52778" x2="97826" y2="52778"/>
                        <a14:foregroundMark x1="19565" y1="85556" x2="19565" y2="85556"/>
                        <a14:foregroundMark x1="27717" y1="97778" x2="27717" y2="97778"/>
                        <a14:foregroundMark x1="76630" y1="94444" x2="76630" y2="94444"/>
                        <a14:backgroundMark x1="12500" y1="85556" x2="12500" y2="85556"/>
                        <a14:backgroundMark x1="19022" y1="87778" x2="19022" y2="87778"/>
                        <a14:backgroundMark x1="34239" y1="91667" x2="34239" y2="91667"/>
                        <a14:backgroundMark x1="98370" y1="54444" x2="98370" y2="54444"/>
                        <a14:backgroundMark x1="95652" y1="51667" x2="95652" y2="51667"/>
                        <a14:backgroundMark x1="79348" y1="92222" x2="79348" y2="92222"/>
                        <a14:backgroundMark x1="77717" y1="93333" x2="7771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00300"/>
            <a:ext cx="2667000" cy="195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186A250-BCAF-433C-BE03-BE86D99479E2}"/>
              </a:ext>
            </a:extLst>
          </p:cNvPr>
          <p:cNvSpPr/>
          <p:nvPr/>
        </p:nvSpPr>
        <p:spPr>
          <a:xfrm>
            <a:off x="894080" y="2031181"/>
            <a:ext cx="2240280" cy="12174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59BE98E-7815-407A-9BDC-319AA8C113FD}"/>
              </a:ext>
            </a:extLst>
          </p:cNvPr>
          <p:cNvSpPr/>
          <p:nvPr/>
        </p:nvSpPr>
        <p:spPr>
          <a:xfrm>
            <a:off x="5801360" y="2031180"/>
            <a:ext cx="2240280" cy="12174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B415CA0-FA3F-47F9-BA55-9E56B62366BD}"/>
              </a:ext>
            </a:extLst>
          </p:cNvPr>
          <p:cNvSpPr/>
          <p:nvPr/>
        </p:nvSpPr>
        <p:spPr>
          <a:xfrm>
            <a:off x="894080" y="3729752"/>
            <a:ext cx="2240280" cy="1108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9A66637-5497-4B69-9F02-DEF8B1DB9889}"/>
              </a:ext>
            </a:extLst>
          </p:cNvPr>
          <p:cNvSpPr/>
          <p:nvPr/>
        </p:nvSpPr>
        <p:spPr>
          <a:xfrm>
            <a:off x="5801360" y="3637597"/>
            <a:ext cx="2240280" cy="1108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5950"/>
            <a:ext cx="8229600" cy="1571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3" y="28135"/>
            <a:ext cx="9144239" cy="5229665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228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028700"/>
            <a:ext cx="8991600" cy="4105129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0050"/>
            <a:ext cx="8229600" cy="377429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063228"/>
            <a:ext cx="9144001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7150"/>
            <a:ext cx="8991600" cy="85725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914400"/>
            <a:ext cx="9144000" cy="42291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229"/>
            <a:ext cx="9144000" cy="4074996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436</Words>
  <Application>Microsoft Office PowerPoint</Application>
  <PresentationFormat>On-screen Show (16:9)</PresentationFormat>
  <Paragraphs>29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1. ỔN ĐỊNH TỔ CHỨC Bài hát“Con chim vành khuyên”</vt:lpstr>
      <vt:lpstr>2. NỘI DUNG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 tại sao lại phải lễ phép chào hỏi người lớn?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Win7U</cp:lastModifiedBy>
  <cp:revision>72</cp:revision>
  <dcterms:created xsi:type="dcterms:W3CDTF">2016-04-10T13:01:26Z</dcterms:created>
  <dcterms:modified xsi:type="dcterms:W3CDTF">2025-10-06T10:53:10Z</dcterms:modified>
</cp:coreProperties>
</file>