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30" r:id="rId4"/>
  </p:sldMasterIdLst>
  <p:sldIdLst>
    <p:sldId id="306" r:id="rId5"/>
    <p:sldId id="307" r:id="rId6"/>
    <p:sldId id="290" r:id="rId7"/>
    <p:sldId id="291" r:id="rId8"/>
    <p:sldId id="292" r:id="rId9"/>
    <p:sldId id="288" r:id="rId10"/>
    <p:sldId id="294" r:id="rId11"/>
    <p:sldId id="298" r:id="rId12"/>
    <p:sldId id="305" r:id="rId13"/>
    <p:sldId id="299" r:id="rId14"/>
    <p:sldId id="308" r:id="rId15"/>
    <p:sldId id="309" r:id="rId16"/>
    <p:sldId id="310" r:id="rId17"/>
    <p:sldId id="311" r:id="rId18"/>
    <p:sldId id="312" r:id="rId19"/>
    <p:sldId id="313" r:id="rId20"/>
    <p:sldId id="316" r:id="rId21"/>
  </p:sldIdLst>
  <p:sldSz cx="9144000" cy="5143500" type="screen16x9"/>
  <p:notesSz cx="6858000" cy="9144000"/>
  <p:custDataLst>
    <p:tags r:id="rId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4025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1225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68425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5625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60"/>
  </p:normalViewPr>
  <p:slideViewPr>
    <p:cSldViewPr>
      <p:cViewPr>
        <p:scale>
          <a:sx n="80" d="100"/>
          <a:sy n="80" d="100"/>
        </p:scale>
        <p:origin x="-1032" y="-23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6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22262-A39A-4105-AC6E-5E07773888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826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6AE79-AD32-4383-AC27-6BA1DC59D8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912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209FF-F601-4EFD-A888-E0F05D2BF4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922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48" indent="0" algn="ctr">
              <a:buNone/>
              <a:defRPr sz="1500"/>
            </a:lvl2pPr>
            <a:lvl3pPr marL="685698" indent="0" algn="ctr">
              <a:buNone/>
              <a:defRPr sz="1400"/>
            </a:lvl3pPr>
            <a:lvl4pPr marL="1028547" indent="0" algn="ctr">
              <a:buNone/>
              <a:defRPr sz="1200"/>
            </a:lvl4pPr>
            <a:lvl5pPr marL="1371396" indent="0" algn="ctr">
              <a:buNone/>
              <a:defRPr sz="1200"/>
            </a:lvl5pPr>
            <a:lvl6pPr marL="1714247" indent="0" algn="ctr">
              <a:buNone/>
              <a:defRPr sz="1200"/>
            </a:lvl6pPr>
            <a:lvl7pPr marL="2057093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8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B455B-A42C-4CD4-A599-F8B157976DAE}" type="datetimeFigureOut">
              <a:rPr lang="en-US"/>
              <a:pPr>
                <a:defRPr/>
              </a:pPr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6D5C6-B68F-4343-AE51-BB8D7597B3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44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68457-7D9F-4563-97CB-67573AE081E8}" type="datetimeFigureOut">
              <a:rPr lang="en-US"/>
              <a:pPr>
                <a:defRPr/>
              </a:pPr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37F42-6B0B-49FF-AEAC-E53439650B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275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22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11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54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040A3-06C4-47B8-BBBF-3D41AD5C98A1}" type="datetimeFigureOut">
              <a:rPr lang="en-US"/>
              <a:pPr>
                <a:defRPr/>
              </a:pPr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7A4E4-4326-41F5-B458-669DC2A4EA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7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6792B-D136-4FC4-AEDF-5AF876336564}" type="datetimeFigureOut">
              <a:rPr lang="en-US"/>
              <a:pPr>
                <a:defRPr/>
              </a:pPr>
              <a:t>10/4/2025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1A54A-CAB1-49A4-93D2-B9EDC7DB78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868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48" indent="0">
              <a:buNone/>
              <a:defRPr sz="1500" b="1"/>
            </a:lvl2pPr>
            <a:lvl3pPr marL="685698" indent="0">
              <a:buNone/>
              <a:defRPr sz="1400" b="1"/>
            </a:lvl3pPr>
            <a:lvl4pPr marL="1028547" indent="0">
              <a:buNone/>
              <a:defRPr sz="1200" b="1"/>
            </a:lvl4pPr>
            <a:lvl5pPr marL="1371396" indent="0">
              <a:buNone/>
              <a:defRPr sz="1200" b="1"/>
            </a:lvl5pPr>
            <a:lvl6pPr marL="1714247" indent="0">
              <a:buNone/>
              <a:defRPr sz="1200" b="1"/>
            </a:lvl6pPr>
            <a:lvl7pPr marL="2057093" indent="0">
              <a:buNone/>
              <a:defRPr sz="1200" b="1"/>
            </a:lvl7pPr>
            <a:lvl8pPr marL="2399940" indent="0">
              <a:buNone/>
              <a:defRPr sz="1200" b="1"/>
            </a:lvl8pPr>
            <a:lvl9pPr marL="2742788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48" indent="0">
              <a:buNone/>
              <a:defRPr sz="1500" b="1"/>
            </a:lvl2pPr>
            <a:lvl3pPr marL="685698" indent="0">
              <a:buNone/>
              <a:defRPr sz="1400" b="1"/>
            </a:lvl3pPr>
            <a:lvl4pPr marL="1028547" indent="0">
              <a:buNone/>
              <a:defRPr sz="1200" b="1"/>
            </a:lvl4pPr>
            <a:lvl5pPr marL="1371396" indent="0">
              <a:buNone/>
              <a:defRPr sz="1200" b="1"/>
            </a:lvl5pPr>
            <a:lvl6pPr marL="1714247" indent="0">
              <a:buNone/>
              <a:defRPr sz="1200" b="1"/>
            </a:lvl6pPr>
            <a:lvl7pPr marL="2057093" indent="0">
              <a:buNone/>
              <a:defRPr sz="1200" b="1"/>
            </a:lvl7pPr>
            <a:lvl8pPr marL="2399940" indent="0">
              <a:buNone/>
              <a:defRPr sz="1200" b="1"/>
            </a:lvl8pPr>
            <a:lvl9pPr marL="2742788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C40C4-5D50-4C02-AB2B-08B583752ED7}" type="datetimeFigureOut">
              <a:rPr lang="en-US"/>
              <a:pPr>
                <a:defRPr/>
              </a:pPr>
              <a:t>10/4/2025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DDFD8-54EC-4F9E-9DE4-1DEA882120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415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C0AE7-7167-4614-BCC4-B13AE73D7F32}" type="datetimeFigureOut">
              <a:rPr lang="en-US"/>
              <a:pPr>
                <a:defRPr/>
              </a:pPr>
              <a:t>10/4/2025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D6DF5-C685-45BA-8D1E-F1F29C7634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0876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106BA-6905-462D-8460-0C1A44C3BDEC}" type="datetimeFigureOut">
              <a:rPr lang="en-US"/>
              <a:pPr>
                <a:defRPr/>
              </a:pPr>
              <a:t>10/4/2025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DB9F8-7FB3-4AB7-A57C-F9EF9C96D9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6680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87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48" indent="0">
              <a:buNone/>
              <a:defRPr sz="1100"/>
            </a:lvl2pPr>
            <a:lvl3pPr marL="685698" indent="0">
              <a:buNone/>
              <a:defRPr sz="900"/>
            </a:lvl3pPr>
            <a:lvl4pPr marL="1028547" indent="0">
              <a:buNone/>
              <a:defRPr sz="800"/>
            </a:lvl4pPr>
            <a:lvl5pPr marL="1371396" indent="0">
              <a:buNone/>
              <a:defRPr sz="800"/>
            </a:lvl5pPr>
            <a:lvl6pPr marL="1714247" indent="0">
              <a:buNone/>
              <a:defRPr sz="800"/>
            </a:lvl6pPr>
            <a:lvl7pPr marL="2057093" indent="0">
              <a:buNone/>
              <a:defRPr sz="800"/>
            </a:lvl7pPr>
            <a:lvl8pPr marL="2399940" indent="0">
              <a:buNone/>
              <a:defRPr sz="800"/>
            </a:lvl8pPr>
            <a:lvl9pPr marL="2742788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A145F-C88B-4C03-B84E-7EB1AB511C17}" type="datetimeFigureOut">
              <a:rPr lang="en-US"/>
              <a:pPr>
                <a:defRPr/>
              </a:pPr>
              <a:t>10/4/2025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5A63-BD63-42D1-89AD-81F6BF9FF2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187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81AF7-0989-4D24-A138-6BB2ACF08F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732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87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48" indent="0">
              <a:buNone/>
              <a:defRPr sz="2100"/>
            </a:lvl2pPr>
            <a:lvl3pPr marL="685698" indent="0">
              <a:buNone/>
              <a:defRPr sz="1800"/>
            </a:lvl3pPr>
            <a:lvl4pPr marL="1028547" indent="0">
              <a:buNone/>
              <a:defRPr sz="1500"/>
            </a:lvl4pPr>
            <a:lvl5pPr marL="1371396" indent="0">
              <a:buNone/>
              <a:defRPr sz="1500"/>
            </a:lvl5pPr>
            <a:lvl6pPr marL="1714247" indent="0">
              <a:buNone/>
              <a:defRPr sz="1500"/>
            </a:lvl6pPr>
            <a:lvl7pPr marL="2057093" indent="0">
              <a:buNone/>
              <a:defRPr sz="1500"/>
            </a:lvl7pPr>
            <a:lvl8pPr marL="2399940" indent="0">
              <a:buNone/>
              <a:defRPr sz="1500"/>
            </a:lvl8pPr>
            <a:lvl9pPr marL="2742788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48" indent="0">
              <a:buNone/>
              <a:defRPr sz="1100"/>
            </a:lvl2pPr>
            <a:lvl3pPr marL="685698" indent="0">
              <a:buNone/>
              <a:defRPr sz="900"/>
            </a:lvl3pPr>
            <a:lvl4pPr marL="1028547" indent="0">
              <a:buNone/>
              <a:defRPr sz="800"/>
            </a:lvl4pPr>
            <a:lvl5pPr marL="1371396" indent="0">
              <a:buNone/>
              <a:defRPr sz="800"/>
            </a:lvl5pPr>
            <a:lvl6pPr marL="1714247" indent="0">
              <a:buNone/>
              <a:defRPr sz="800"/>
            </a:lvl6pPr>
            <a:lvl7pPr marL="2057093" indent="0">
              <a:buNone/>
              <a:defRPr sz="800"/>
            </a:lvl7pPr>
            <a:lvl8pPr marL="2399940" indent="0">
              <a:buNone/>
              <a:defRPr sz="800"/>
            </a:lvl8pPr>
            <a:lvl9pPr marL="2742788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90B41-378B-45A7-A3EB-2451058F5A18}" type="datetimeFigureOut">
              <a:rPr lang="en-US"/>
              <a:pPr>
                <a:defRPr/>
              </a:pPr>
              <a:t>10/4/2025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5C642-B50E-4F19-985B-4CDBFCCECE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3825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22085-27CA-40FF-930C-90614757ECA0}" type="datetimeFigureOut">
              <a:rPr lang="en-US"/>
              <a:pPr>
                <a:defRPr/>
              </a:pPr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F826C-E757-41BF-8A3D-F58ECB5249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8412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50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50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54115-EFE6-4900-84DC-4213EDFB6BE0}" type="datetimeFigureOut">
              <a:rPr lang="en-US"/>
              <a:pPr>
                <a:defRPr/>
              </a:pPr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1D686-5D81-441E-8FC5-39BFBC284D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4800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40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53F03-FCCD-4FEC-8673-BE4DF2D75D3A}" type="datetimeFigureOut">
              <a:rPr lang="en-US"/>
              <a:pPr>
                <a:defRPr/>
              </a:pPr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43050-D9B0-4BED-BB3E-CC9172B3F5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5686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5F06A-CC17-4643-AC94-92F118EE5E2B}" type="datetimeFigureOut">
              <a:rPr lang="en-US"/>
              <a:pPr>
                <a:defRPr/>
              </a:pPr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2149E-1407-41A2-8E73-D0B240ED0F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2409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9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11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37BC6-12DB-4778-8D89-BB53D38B78D4}" type="datetimeFigureOut">
              <a:rPr lang="en-US"/>
              <a:pPr>
                <a:defRPr/>
              </a:pPr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675E8-F4CB-42A7-8659-34BB6D93DB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4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924D8-F5DA-4C14-B008-7246002AA888}" type="datetimeFigureOut">
              <a:rPr lang="en-US"/>
              <a:pPr>
                <a:defRPr/>
              </a:pPr>
              <a:t>10/4/2025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6AE2F-62C2-49C1-853C-46E046499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8625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40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40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93B4B-827D-4C04-A9CE-195C64F20EF8}" type="datetimeFigureOut">
              <a:rPr lang="en-US"/>
              <a:pPr>
                <a:defRPr/>
              </a:pPr>
              <a:t>10/4/2025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432E8-3B75-4B55-9935-5C5A35E40B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5322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010D0-6555-4329-877D-69ABC8D3A104}" type="datetimeFigureOut">
              <a:rPr lang="en-US"/>
              <a:pPr>
                <a:defRPr/>
              </a:pPr>
              <a:t>10/4/2025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54ADB-B744-43B2-9366-0F3CCF2B0B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423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DED6A-1F65-46F2-BACF-182B59D26E7A}" type="datetimeFigureOut">
              <a:rPr lang="en-US"/>
              <a:pPr>
                <a:defRPr/>
              </a:pPr>
              <a:t>10/4/2025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B27DC-4B88-4633-8562-62A405B9E0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391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9C15D-9044-4E66-ACAE-D28931CDFB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3159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84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75" indent="0">
              <a:buNone/>
              <a:defRPr sz="1100"/>
            </a:lvl2pPr>
            <a:lvl3pPr marL="685749" indent="0">
              <a:buNone/>
              <a:defRPr sz="900"/>
            </a:lvl3pPr>
            <a:lvl4pPr marL="1028624" indent="0">
              <a:buNone/>
              <a:defRPr sz="800"/>
            </a:lvl4pPr>
            <a:lvl5pPr marL="1371498" indent="0">
              <a:buNone/>
              <a:defRPr sz="800"/>
            </a:lvl5pPr>
            <a:lvl6pPr marL="1714373" indent="0">
              <a:buNone/>
              <a:defRPr sz="800"/>
            </a:lvl6pPr>
            <a:lvl7pPr marL="2057246" indent="0">
              <a:buNone/>
              <a:defRPr sz="800"/>
            </a:lvl7pPr>
            <a:lvl8pPr marL="2400120" indent="0">
              <a:buNone/>
              <a:defRPr sz="800"/>
            </a:lvl8pPr>
            <a:lvl9pPr marL="2742995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DE835-06E5-4C2D-B60B-2AE70BF6378A}" type="datetimeFigureOut">
              <a:rPr lang="en-US"/>
              <a:pPr>
                <a:defRPr/>
              </a:pPr>
              <a:t>10/4/2025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2A93E-29DE-4305-AD76-9DDFEF65D2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0338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84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75" indent="0">
              <a:buNone/>
              <a:defRPr sz="2100"/>
            </a:lvl2pPr>
            <a:lvl3pPr marL="685749" indent="0">
              <a:buNone/>
              <a:defRPr sz="1800"/>
            </a:lvl3pPr>
            <a:lvl4pPr marL="1028624" indent="0">
              <a:buNone/>
              <a:defRPr sz="1500"/>
            </a:lvl4pPr>
            <a:lvl5pPr marL="1371498" indent="0">
              <a:buNone/>
              <a:defRPr sz="1500"/>
            </a:lvl5pPr>
            <a:lvl6pPr marL="1714373" indent="0">
              <a:buNone/>
              <a:defRPr sz="1500"/>
            </a:lvl6pPr>
            <a:lvl7pPr marL="2057246" indent="0">
              <a:buNone/>
              <a:defRPr sz="1500"/>
            </a:lvl7pPr>
            <a:lvl8pPr marL="2400120" indent="0">
              <a:buNone/>
              <a:defRPr sz="1500"/>
            </a:lvl8pPr>
            <a:lvl9pPr marL="2742995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75" indent="0">
              <a:buNone/>
              <a:defRPr sz="1100"/>
            </a:lvl2pPr>
            <a:lvl3pPr marL="685749" indent="0">
              <a:buNone/>
              <a:defRPr sz="900"/>
            </a:lvl3pPr>
            <a:lvl4pPr marL="1028624" indent="0">
              <a:buNone/>
              <a:defRPr sz="800"/>
            </a:lvl4pPr>
            <a:lvl5pPr marL="1371498" indent="0">
              <a:buNone/>
              <a:defRPr sz="800"/>
            </a:lvl5pPr>
            <a:lvl6pPr marL="1714373" indent="0">
              <a:buNone/>
              <a:defRPr sz="800"/>
            </a:lvl6pPr>
            <a:lvl7pPr marL="2057246" indent="0">
              <a:buNone/>
              <a:defRPr sz="800"/>
            </a:lvl7pPr>
            <a:lvl8pPr marL="2400120" indent="0">
              <a:buNone/>
              <a:defRPr sz="800"/>
            </a:lvl8pPr>
            <a:lvl9pPr marL="2742995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155E3-F65D-42C0-A07A-8B2E7D50A51C}" type="datetimeFigureOut">
              <a:rPr lang="en-US"/>
              <a:pPr>
                <a:defRPr/>
              </a:pPr>
              <a:t>10/4/2025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BBA23-2B17-4C06-A645-414200F8C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7226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24E17-B2D3-4820-9542-C95656307104}" type="datetimeFigureOut">
              <a:rPr lang="en-US"/>
              <a:pPr>
                <a:defRPr/>
              </a:pPr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8C084-0752-4359-8EEC-FA29BE4A70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7695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7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7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4BE7B-7310-4E7A-B7FF-4066722CF1CF}" type="datetimeFigureOut">
              <a:rPr lang="en-US"/>
              <a:pPr>
                <a:defRPr/>
              </a:pPr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3F3DC-94FD-4050-907A-5EF5C602F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1860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1456073-3F89-41E4-A8E3-0F5ACD87EFF6}" type="datetimeFigureOut">
              <a:rPr lang="en-US"/>
              <a:pPr>
                <a:defRPr/>
              </a:pPr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B471B58-47AD-4AB3-84DF-6DA270690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857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E8FACC4-DA1D-46E1-B5EA-4DD3CAD911D7}" type="datetimeFigureOut">
              <a:rPr lang="en-US"/>
              <a:pPr>
                <a:defRPr/>
              </a:pPr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A5A6B27-557C-4C65-A1C1-E725250A6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2829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B2CE662-2E05-45CD-BE07-4B87DED818A7}" type="datetimeFigureOut">
              <a:rPr lang="en-US"/>
              <a:pPr>
                <a:defRPr/>
              </a:pPr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818006B-A826-41BC-8149-866CD86AE5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6330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37FD3FF-3A35-4AF7-ABEC-B9189DE1D7D9}" type="datetimeFigureOut">
              <a:rPr lang="en-US"/>
              <a:pPr>
                <a:defRPr/>
              </a:pPr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6E6E934-F785-481B-85F5-6E39FD1FF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3164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F7C56E2-DEB0-4DCE-9C91-1D34166FC45C}" type="datetimeFigureOut">
              <a:rPr lang="en-US"/>
              <a:pPr>
                <a:defRPr/>
              </a:pPr>
              <a:t>10/4/2025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DCF250C-082B-400B-A555-1BE5E12B21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3945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EB8864D-6D98-4CFB-8457-73829CDEE9A1}" type="datetimeFigureOut">
              <a:rPr lang="en-US"/>
              <a:pPr>
                <a:defRPr/>
              </a:pPr>
              <a:t>10/4/2025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803F697-5ED2-4AD4-AEBD-18059B5B28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23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9AB82-5F7E-4A47-8FD6-42E94E0211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4240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9392C62-964F-483C-948F-0577C57E7B02}" type="datetimeFigureOut">
              <a:rPr lang="en-US"/>
              <a:pPr>
                <a:defRPr/>
              </a:pPr>
              <a:t>10/4/2025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BD0AB91-54DB-49B9-AAC2-2668702455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979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4CAC953-EC0B-490D-A6B1-EF7BABAB1722}" type="datetimeFigureOut">
              <a:rPr lang="en-US"/>
              <a:pPr>
                <a:defRPr/>
              </a:pPr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EF0DB48-0101-4C1B-8FAF-1FF27346B5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3548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A116499-46DF-40CB-8DF1-440B70D0164F}" type="datetimeFigureOut">
              <a:rPr lang="en-US"/>
              <a:pPr>
                <a:defRPr/>
              </a:pPr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E708973-00DD-49E2-B225-DC22FA3A1F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6524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C26FC3F-710E-436D-93F0-B9BF6D092C36}" type="datetimeFigureOut">
              <a:rPr lang="en-US"/>
              <a:pPr>
                <a:defRPr/>
              </a:pPr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64BE2B3-88A7-4460-BF80-D839703B32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249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0B4238F-D77D-4C1F-A4DA-BB0809262430}" type="datetimeFigureOut">
              <a:rPr lang="en-US"/>
              <a:pPr>
                <a:defRPr/>
              </a:pPr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B5A2D71-3ECF-4079-BCA3-B49FF28684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61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8" indent="0">
              <a:buNone/>
              <a:defRPr sz="2000" b="1"/>
            </a:lvl2pPr>
            <a:lvl3pPr marL="914243" indent="0">
              <a:buNone/>
              <a:defRPr sz="1800" b="1"/>
            </a:lvl3pPr>
            <a:lvl4pPr marL="1371362" indent="0">
              <a:buNone/>
              <a:defRPr sz="1600" b="1"/>
            </a:lvl4pPr>
            <a:lvl5pPr marL="1828484" indent="0">
              <a:buNone/>
              <a:defRPr sz="1600" b="1"/>
            </a:lvl5pPr>
            <a:lvl6pPr marL="2285601" indent="0">
              <a:buNone/>
              <a:defRPr sz="1600" b="1"/>
            </a:lvl6pPr>
            <a:lvl7pPr marL="2742719" indent="0">
              <a:buNone/>
              <a:defRPr sz="1600" b="1"/>
            </a:lvl7pPr>
            <a:lvl8pPr marL="3199840" indent="0">
              <a:buNone/>
              <a:defRPr sz="1600" b="1"/>
            </a:lvl8pPr>
            <a:lvl9pPr marL="365696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8" indent="0">
              <a:buNone/>
              <a:defRPr sz="2000" b="1"/>
            </a:lvl2pPr>
            <a:lvl3pPr marL="914243" indent="0">
              <a:buNone/>
              <a:defRPr sz="1800" b="1"/>
            </a:lvl3pPr>
            <a:lvl4pPr marL="1371362" indent="0">
              <a:buNone/>
              <a:defRPr sz="1600" b="1"/>
            </a:lvl4pPr>
            <a:lvl5pPr marL="1828484" indent="0">
              <a:buNone/>
              <a:defRPr sz="1600" b="1"/>
            </a:lvl5pPr>
            <a:lvl6pPr marL="2285601" indent="0">
              <a:buNone/>
              <a:defRPr sz="1600" b="1"/>
            </a:lvl6pPr>
            <a:lvl7pPr marL="2742719" indent="0">
              <a:buNone/>
              <a:defRPr sz="1600" b="1"/>
            </a:lvl7pPr>
            <a:lvl8pPr marL="3199840" indent="0">
              <a:buNone/>
              <a:defRPr sz="1600" b="1"/>
            </a:lvl8pPr>
            <a:lvl9pPr marL="365696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CD4F5-D433-4361-8D6E-E6F6ED4C49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101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72AA5-A063-4E91-A4D4-A6778FAAF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90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4ADAF-5817-4BDA-8037-9D8A561E65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95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18" indent="0">
              <a:buNone/>
              <a:defRPr sz="1200"/>
            </a:lvl2pPr>
            <a:lvl3pPr marL="914243" indent="0">
              <a:buNone/>
              <a:defRPr sz="1000"/>
            </a:lvl3pPr>
            <a:lvl4pPr marL="1371362" indent="0">
              <a:buNone/>
              <a:defRPr sz="900"/>
            </a:lvl4pPr>
            <a:lvl5pPr marL="1828484" indent="0">
              <a:buNone/>
              <a:defRPr sz="900"/>
            </a:lvl5pPr>
            <a:lvl6pPr marL="2285601" indent="0">
              <a:buNone/>
              <a:defRPr sz="900"/>
            </a:lvl6pPr>
            <a:lvl7pPr marL="2742719" indent="0">
              <a:buNone/>
              <a:defRPr sz="900"/>
            </a:lvl7pPr>
            <a:lvl8pPr marL="3199840" indent="0">
              <a:buNone/>
              <a:defRPr sz="900"/>
            </a:lvl8pPr>
            <a:lvl9pPr marL="365696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AF517-6AD5-48DB-9A06-45D8BADE2F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9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18" indent="0">
              <a:buNone/>
              <a:defRPr sz="2800"/>
            </a:lvl2pPr>
            <a:lvl3pPr marL="914243" indent="0">
              <a:buNone/>
              <a:defRPr sz="2400"/>
            </a:lvl3pPr>
            <a:lvl4pPr marL="1371362" indent="0">
              <a:buNone/>
              <a:defRPr sz="2000"/>
            </a:lvl4pPr>
            <a:lvl5pPr marL="1828484" indent="0">
              <a:buNone/>
              <a:defRPr sz="2000"/>
            </a:lvl5pPr>
            <a:lvl6pPr marL="2285601" indent="0">
              <a:buNone/>
              <a:defRPr sz="2000"/>
            </a:lvl6pPr>
            <a:lvl7pPr marL="2742719" indent="0">
              <a:buNone/>
              <a:defRPr sz="2000"/>
            </a:lvl7pPr>
            <a:lvl8pPr marL="3199840" indent="0">
              <a:buNone/>
              <a:defRPr sz="2000"/>
            </a:lvl8pPr>
            <a:lvl9pPr marL="365696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18" indent="0">
              <a:buNone/>
              <a:defRPr sz="1200"/>
            </a:lvl2pPr>
            <a:lvl3pPr marL="914243" indent="0">
              <a:buNone/>
              <a:defRPr sz="1000"/>
            </a:lvl3pPr>
            <a:lvl4pPr marL="1371362" indent="0">
              <a:buNone/>
              <a:defRPr sz="900"/>
            </a:lvl4pPr>
            <a:lvl5pPr marL="1828484" indent="0">
              <a:buNone/>
              <a:defRPr sz="900"/>
            </a:lvl5pPr>
            <a:lvl6pPr marL="2285601" indent="0">
              <a:buNone/>
              <a:defRPr sz="900"/>
            </a:lvl6pPr>
            <a:lvl7pPr marL="2742719" indent="0">
              <a:buNone/>
              <a:defRPr sz="900"/>
            </a:lvl7pPr>
            <a:lvl8pPr marL="3199840" indent="0">
              <a:buNone/>
              <a:defRPr sz="900"/>
            </a:lvl8pPr>
            <a:lvl9pPr marL="365696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98F0B-0532-48E6-944B-658412B128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984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3" rIns="91426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01EF611-0C45-4B4F-B9D8-A9ACC6FD8F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1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24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36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48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825" indent="-2254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2254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225" indent="-2254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59" indent="-228558" algn="l" defTabSz="9142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82" indent="-228558" algn="l" defTabSz="9142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02" indent="-228558" algn="l" defTabSz="9142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21" indent="-228558" algn="l" defTabSz="9142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8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3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2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4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1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9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0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0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1" tIns="34289" rIns="68571" bIns="34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1" tIns="34289" rIns="68571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68571" tIns="34289" rIns="68571" bIns="34289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CC499747-624A-4B84-B9FA-55D0A321EF8E}" type="datetimeFigureOut">
              <a:rPr lang="en-US"/>
              <a:pPr>
                <a:defRPr/>
              </a:pPr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68571" tIns="34289" rIns="68571" bIns="34289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68571" tIns="34289" rIns="68571" bIns="34289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EB0FB4F2-64CF-491C-BC84-89C29003A0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342848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685698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028547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371396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68275" indent="-168275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1175" indent="-168275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4075" indent="-168275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6975" indent="-168275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39875" indent="-168275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668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17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66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17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48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98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47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96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47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93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40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88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6" tIns="34289" rIns="68576" bIns="34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6" tIns="34289" rIns="68576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BF7AE64B-6A68-4E7A-A10B-63EF7239B8F7}" type="datetimeFigureOut">
              <a:rPr lang="en-US"/>
              <a:pPr>
                <a:defRPr/>
              </a:pPr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49BBE997-90C8-4988-B845-B43BE38916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342875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685749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028624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371498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69863" indent="-169863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2763" indent="-169863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5663" indent="-169863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563" indent="-169863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1463" indent="-169863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defTabSz="685800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AD3F416C-6E49-4EB9-BB6C-9F66CB49F584}" type="datetimeFigureOut">
              <a:rPr lang="en-US"/>
              <a:pPr>
                <a:defRPr/>
              </a:pPr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defTabSz="685800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 defTabSz="685800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13BEE84C-6D21-4582-8F72-ED9DF1D1F7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slideLayout" Target="../slideLayouts/slideLayout35.xml"/><Relationship Id="rId1" Type="http://schemas.openxmlformats.org/officeDocument/2006/relationships/audio" Target="file:///C:\Users\Administrator\Downloads\Bai%20hat%20Nha%20Cua%20T&#244;i%20(mp3cut.net).mp3" TargetMode="Externa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Techsi.vn\Downloads\NHAC%20NH&#7864;.mp3" TargetMode="Externa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87613" y="20638"/>
            <a:ext cx="4572000" cy="623246"/>
          </a:xfrm>
          <a:prstGeom prst="rect">
            <a:avLst/>
          </a:prstGeom>
        </p:spPr>
        <p:txBody>
          <a:bodyPr lIns="68570" tIns="34289" rIns="68570" bIns="34289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UBND PHƯỜNG VIỆT HƯNG</a:t>
            </a:r>
            <a:endParaRPr lang="en-US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TRƯỜNG MẦM NON GIANG BIÊN</a:t>
            </a:r>
          </a:p>
        </p:txBody>
      </p:sp>
      <p:sp>
        <p:nvSpPr>
          <p:cNvPr id="6" name="Rectangle 5"/>
          <p:cNvSpPr/>
          <p:nvPr/>
        </p:nvSpPr>
        <p:spPr>
          <a:xfrm>
            <a:off x="2627308" y="787659"/>
            <a:ext cx="4826567" cy="408113"/>
          </a:xfrm>
          <a:prstGeom prst="rect">
            <a:avLst/>
          </a:prstGeom>
        </p:spPr>
        <p:txBody>
          <a:bodyPr wrap="none" lIns="68570" tIns="34289" rIns="68570" bIns="34289">
            <a:prstTxWarp prst="textWave2">
              <a:avLst/>
            </a:prstTxWarp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Arial" pitchFamily="34" charset="0"/>
              </a:rPr>
              <a:t>LĨNH VỰC PHÁT TRIỂN NHẬN THỨC</a:t>
            </a:r>
          </a:p>
        </p:txBody>
      </p:sp>
      <p:sp>
        <p:nvSpPr>
          <p:cNvPr id="7" name="Rectangle 6"/>
          <p:cNvSpPr/>
          <p:nvPr/>
        </p:nvSpPr>
        <p:spPr>
          <a:xfrm>
            <a:off x="1371600" y="1983130"/>
            <a:ext cx="6949632" cy="1177243"/>
          </a:xfrm>
          <a:prstGeom prst="rect">
            <a:avLst/>
          </a:prstGeom>
        </p:spPr>
        <p:txBody>
          <a:bodyPr lIns="68570" tIns="34289" rIns="68570" bIns="34289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CHỮ SỐ 6, SỐ LƯỢNG VÀ SỐ THỨ TỰ TRONG PHẠM VI 6</a:t>
            </a:r>
          </a:p>
        </p:txBody>
      </p:sp>
      <p:sp>
        <p:nvSpPr>
          <p:cNvPr id="16390" name="Rectangle 8"/>
          <p:cNvSpPr>
            <a:spLocks noChangeArrowheads="1"/>
          </p:cNvSpPr>
          <p:nvPr/>
        </p:nvSpPr>
        <p:spPr bwMode="auto">
          <a:xfrm>
            <a:off x="4114800" y="3333750"/>
            <a:ext cx="3724275" cy="561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0" tIns="34289" rIns="68570" bIns="34289">
            <a:spAutoFit/>
          </a:bodyPr>
          <a:lstStyle/>
          <a:p>
            <a:pPr algn="ctr"/>
            <a:r>
              <a:rPr lang="en-US" alt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LỚP: MGL A3</a:t>
            </a:r>
            <a:endParaRPr lang="en-US" altLang="en-US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53462" y="1316033"/>
            <a:ext cx="4004922" cy="346247"/>
          </a:xfrm>
          <a:prstGeom prst="rect">
            <a:avLst/>
          </a:prstGeom>
          <a:solidFill>
            <a:srgbClr val="FFFF00"/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68570" tIns="34289" rIns="68570" bIns="34289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kern="0" dirty="0">
                <a:solidFill>
                  <a:srgbClr val="FF0000"/>
                </a:solidFill>
                <a:latin typeface="Times New Roman" panose="02020603050405020304" pitchFamily="18" charset="0"/>
                <a:cs typeface="Arial" pitchFamily="34" charset="0"/>
              </a:rPr>
              <a:t>HOẠT ĐỘNG: LÀM QUEN VỚI TOÁN</a:t>
            </a:r>
            <a:endParaRPr lang="en-US" kern="0" dirty="0">
              <a:solidFill>
                <a:srgbClr val="FF0000"/>
              </a:solidFill>
              <a:latin typeface="Calibri Light" panose="020F0302020204030204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muar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6" name="TextBox 5"/>
          <p:cNvSpPr txBox="1"/>
          <p:nvPr/>
        </p:nvSpPr>
        <p:spPr>
          <a:xfrm>
            <a:off x="1676400" y="2343150"/>
            <a:ext cx="3581400" cy="769938"/>
          </a:xfrm>
          <a:prstGeom prst="rect">
            <a:avLst/>
          </a:prstGeom>
          <a:noFill/>
        </p:spPr>
        <p:txBody>
          <a:bodyPr lIns="91426" tIns="45713" rIns="91426" bIns="45713">
            <a:spAutoFit/>
          </a:bodyPr>
          <a:lstStyle/>
          <a:p>
            <a:pPr algn="ctr"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en-US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Củng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cố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/>
          <p:nvPr/>
        </p:nvSpPr>
        <p:spPr>
          <a:xfrm>
            <a:off x="1775013" y="820271"/>
            <a:ext cx="6508376" cy="3576918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8579" tIns="34289" rIns="68579" bIns="34289" anchor="ctr"/>
          <a:lstStyle/>
          <a:p>
            <a:pPr algn="ctr" defTabSz="6857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latin typeface=".VnAvant" panose="020B7200000000000000" pitchFamily="34" charset="0"/>
              </a:rPr>
              <a:t>TC1: “</a:t>
            </a:r>
            <a:r>
              <a:rPr lang="en-US" sz="4800" b="1" dirty="0" err="1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latin typeface=".VnAvant" panose="020B7200000000000000" pitchFamily="34" charset="0"/>
              </a:rPr>
              <a:t>Nµo</a:t>
            </a:r>
            <a:r>
              <a:rPr lang="en-US" sz="4800" b="1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latin typeface=".VnAvant" panose="020B7200000000000000" pitchFamily="34" charset="0"/>
              </a:rPr>
              <a:t> ta </a:t>
            </a:r>
            <a:r>
              <a:rPr lang="en-US" sz="4800" b="1" dirty="0" err="1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latin typeface=".VnAvant" panose="020B7200000000000000" pitchFamily="34" charset="0"/>
              </a:rPr>
              <a:t>cïng</a:t>
            </a:r>
            <a:r>
              <a:rPr lang="en-US" sz="4800" b="1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latin typeface=".VnAvant" panose="020B7200000000000000" pitchFamily="34" charset="0"/>
              </a:rPr>
              <a:t> ®</a:t>
            </a:r>
            <a:r>
              <a:rPr lang="en-US" sz="4800" b="1" dirty="0" err="1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latin typeface=".VnAvant" panose="020B7200000000000000" pitchFamily="34" charset="0"/>
              </a:rPr>
              <a:t>Õm</a:t>
            </a:r>
            <a:r>
              <a:rPr lang="en-US" sz="4800" b="1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latin typeface=".VnAvant" panose="020B7200000000000000" pitchFamily="34" charset="0"/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22263" y="738188"/>
            <a:ext cx="3552825" cy="3241675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79" tIns="34289" rIns="68579" bIns="34289" anchor="ctr"/>
          <a:lstStyle/>
          <a:p>
            <a:pPr algn="ctr" defTabSz="68578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425950" y="446088"/>
            <a:ext cx="3751263" cy="3533775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79" tIns="34289" rIns="68579" bIns="34289" anchor="ctr"/>
          <a:lstStyle/>
          <a:p>
            <a:pPr algn="ctr" defTabSz="68578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black"/>
              </a:solidFill>
            </a:endParaRPr>
          </a:p>
        </p:txBody>
      </p:sp>
      <p:pic>
        <p:nvPicPr>
          <p:cNvPr id="27652" name="Picture 4" descr="Hộp quà vẽ tay màu đỏ | Công cụ đồ họa PSD Tải xuống miễn phí - Pikb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6" t="13289" r="5714" b="7736"/>
          <a:stretch>
            <a:fillRect/>
          </a:stretch>
        </p:blipFill>
        <p:spPr bwMode="auto">
          <a:xfrm>
            <a:off x="981075" y="1423988"/>
            <a:ext cx="722313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4" descr="Hộp quà vẽ tay màu đỏ | Công cụ đồ họa PSD Tải xuống miễn phí - Pikb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6" t="13289" r="5714" b="7736"/>
          <a:stretch>
            <a:fillRect/>
          </a:stretch>
        </p:blipFill>
        <p:spPr bwMode="auto">
          <a:xfrm>
            <a:off x="2066925" y="1195388"/>
            <a:ext cx="722313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4" descr="Hộp quà vẽ tay màu đỏ | Công cụ đồ họa PSD Tải xuống miễn phí - Pikb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6" t="13289" r="5714" b="7736"/>
          <a:stretch>
            <a:fillRect/>
          </a:stretch>
        </p:blipFill>
        <p:spPr bwMode="auto">
          <a:xfrm>
            <a:off x="830263" y="2444750"/>
            <a:ext cx="72390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4" descr="Hộp quà vẽ tay màu đỏ | Công cụ đồ họa PSD Tải xuống miễn phí - Pikb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6" t="13289" r="5714" b="7736"/>
          <a:stretch>
            <a:fillRect/>
          </a:stretch>
        </p:blipFill>
        <p:spPr bwMode="auto">
          <a:xfrm>
            <a:off x="1743075" y="1879600"/>
            <a:ext cx="722313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4" descr="Hộp quà vẽ tay màu đỏ | Công cụ đồ họa PSD Tải xuống miễn phí - Pikb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6" t="13289" r="5714" b="7736"/>
          <a:stretch>
            <a:fillRect/>
          </a:stretch>
        </p:blipFill>
        <p:spPr bwMode="auto">
          <a:xfrm>
            <a:off x="2752725" y="1863725"/>
            <a:ext cx="72390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4" descr="Hộp quà vẽ tay màu đỏ | Công cụ đồ họa PSD Tải xuống miễn phí - Pikb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6" t="13289" r="5714" b="7736"/>
          <a:stretch>
            <a:fillRect/>
          </a:stretch>
        </p:blipFill>
        <p:spPr bwMode="auto">
          <a:xfrm>
            <a:off x="1992313" y="2724150"/>
            <a:ext cx="722312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7" t="18839" r="7170" b="16010"/>
          <a:stretch>
            <a:fillRect/>
          </a:stretch>
        </p:blipFill>
        <p:spPr bwMode="auto">
          <a:xfrm>
            <a:off x="6499225" y="1171575"/>
            <a:ext cx="1049338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7" t="18839" r="7170" b="16010"/>
          <a:stretch>
            <a:fillRect/>
          </a:stretch>
        </p:blipFill>
        <p:spPr bwMode="auto">
          <a:xfrm>
            <a:off x="5346700" y="800100"/>
            <a:ext cx="1049338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7" t="18839" r="7170" b="16010"/>
          <a:stretch>
            <a:fillRect/>
          </a:stretch>
        </p:blipFill>
        <p:spPr bwMode="auto">
          <a:xfrm>
            <a:off x="5246688" y="1700213"/>
            <a:ext cx="10509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7" t="18839" r="7170" b="16010"/>
          <a:stretch>
            <a:fillRect/>
          </a:stretch>
        </p:blipFill>
        <p:spPr bwMode="auto">
          <a:xfrm>
            <a:off x="4927600" y="2697163"/>
            <a:ext cx="104933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7" t="18839" r="7170" b="16010"/>
          <a:stretch>
            <a:fillRect/>
          </a:stretch>
        </p:blipFill>
        <p:spPr bwMode="auto">
          <a:xfrm>
            <a:off x="6499225" y="2092325"/>
            <a:ext cx="10493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7" t="18839" r="7170" b="16010"/>
          <a:stretch>
            <a:fillRect/>
          </a:stretch>
        </p:blipFill>
        <p:spPr bwMode="auto">
          <a:xfrm>
            <a:off x="6089650" y="2857500"/>
            <a:ext cx="1049338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ộp quà vẽ tay màu đỏ | Công cụ đồ họa PSD Tải xuống miễn phí - Pikbes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6" t="13289" r="5714" b="7736"/>
          <a:stretch>
            <a:fillRect/>
          </a:stretch>
        </p:blipFill>
        <p:spPr bwMode="auto">
          <a:xfrm>
            <a:off x="222250" y="1163638"/>
            <a:ext cx="89217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ộp quà vẽ tay màu đỏ | Công cụ đồ họa PSD Tải xuống miễn phí - Pikbes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6" t="13289" r="5714" b="7736"/>
          <a:stretch>
            <a:fillRect/>
          </a:stretch>
        </p:blipFill>
        <p:spPr bwMode="auto">
          <a:xfrm>
            <a:off x="1365250" y="1163638"/>
            <a:ext cx="89217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Hộp quà vẽ tay màu đỏ | Công cụ đồ họa PSD Tải xuống miễn phí - Pikbes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6" t="13289" r="5714" b="7736"/>
          <a:stretch>
            <a:fillRect/>
          </a:stretch>
        </p:blipFill>
        <p:spPr bwMode="auto">
          <a:xfrm>
            <a:off x="2508250" y="1163638"/>
            <a:ext cx="89217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Hộp quà vẽ tay màu đỏ | Công cụ đồ họa PSD Tải xuống miễn phí - Pikbes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6" t="13289" r="5714" b="7736"/>
          <a:stretch>
            <a:fillRect/>
          </a:stretch>
        </p:blipFill>
        <p:spPr bwMode="auto">
          <a:xfrm>
            <a:off x="3651250" y="1163638"/>
            <a:ext cx="89217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Hộp quà vẽ tay màu đỏ | Công cụ đồ họa PSD Tải xuống miễn phí - Pikbes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6" t="13289" r="5714" b="7736"/>
          <a:stretch>
            <a:fillRect/>
          </a:stretch>
        </p:blipFill>
        <p:spPr bwMode="auto">
          <a:xfrm>
            <a:off x="4794250" y="1163638"/>
            <a:ext cx="89217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Hộp quà vẽ tay màu đỏ | Công cụ đồ họa PSD Tải xuống miễn phí - Pikbes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6" t="13289" r="5714" b="7736"/>
          <a:stretch>
            <a:fillRect/>
          </a:stretch>
        </p:blipFill>
        <p:spPr bwMode="auto">
          <a:xfrm>
            <a:off x="6045200" y="1163638"/>
            <a:ext cx="890588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7410450" y="917575"/>
            <a:ext cx="774700" cy="106997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8579" tIns="34289" rIns="68579" bIns="34289" anchor="ctr"/>
          <a:lstStyle/>
          <a:p>
            <a:pPr algn="ctr" defTabSz="6857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FF0000"/>
                </a:solidFill>
              </a:rPr>
              <a:t>6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7" t="18839" r="7170" b="16010"/>
          <a:stretch>
            <a:fillRect/>
          </a:stretch>
        </p:blipFill>
        <p:spPr bwMode="auto">
          <a:xfrm>
            <a:off x="161925" y="2720975"/>
            <a:ext cx="9525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7" t="18839" r="7170" b="16010"/>
          <a:stretch>
            <a:fillRect/>
          </a:stretch>
        </p:blipFill>
        <p:spPr bwMode="auto">
          <a:xfrm>
            <a:off x="1304925" y="2720975"/>
            <a:ext cx="9525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7" t="18839" r="7170" b="16010"/>
          <a:stretch>
            <a:fillRect/>
          </a:stretch>
        </p:blipFill>
        <p:spPr bwMode="auto">
          <a:xfrm>
            <a:off x="2478088" y="2720975"/>
            <a:ext cx="9525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7" t="18839" r="7170" b="16010"/>
          <a:stretch>
            <a:fillRect/>
          </a:stretch>
        </p:blipFill>
        <p:spPr bwMode="auto">
          <a:xfrm>
            <a:off x="3651250" y="2720975"/>
            <a:ext cx="9525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7" t="18839" r="7170" b="16010"/>
          <a:stretch>
            <a:fillRect/>
          </a:stretch>
        </p:blipFill>
        <p:spPr bwMode="auto">
          <a:xfrm>
            <a:off x="4824413" y="2720975"/>
            <a:ext cx="9525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7" t="18839" r="7170" b="16010"/>
          <a:stretch>
            <a:fillRect/>
          </a:stretch>
        </p:blipFill>
        <p:spPr bwMode="auto">
          <a:xfrm>
            <a:off x="6045200" y="2720975"/>
            <a:ext cx="950913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7410450" y="2368550"/>
            <a:ext cx="774700" cy="107156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8579" tIns="34289" rIns="68579" bIns="34289" anchor="ctr"/>
          <a:lstStyle/>
          <a:p>
            <a:pPr algn="ctr" defTabSz="6857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FF0000"/>
                </a:solidFill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 nodeType="clickPar">
                      <p:stCondLst>
                        <p:cond delay="indefinite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 nodeType="clickPar">
                      <p:stCondLst>
                        <p:cond delay="indefinite"/>
                      </p:stCondLst>
                      <p:childTnLst>
                        <p:par>
                          <p:cTn id="2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1962151" y="1304926"/>
            <a:ext cx="4581525" cy="2371725"/>
          </a:xfrm>
          <a:prstGeom prst="wedgeEllipse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8579" tIns="34289" rIns="68579" bIns="34289" anchor="ctr"/>
          <a:lstStyle/>
          <a:p>
            <a:pPr algn="ctr" defTabSz="6857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b="1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.VnAvant" panose="020B7200000000000000" pitchFamily="34" charset="0"/>
              </a:rPr>
              <a:t>TC2: </a:t>
            </a:r>
            <a:r>
              <a:rPr lang="en-US" sz="4500" b="1" dirty="0" err="1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.VnAvant" panose="020B7200000000000000" pitchFamily="34" charset="0"/>
              </a:rPr>
              <a:t>GhÐp</a:t>
            </a:r>
            <a:r>
              <a:rPr lang="en-US" sz="4500" b="1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4500" b="1" dirty="0" err="1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.VnAvant" panose="020B7200000000000000" pitchFamily="34" charset="0"/>
              </a:rPr>
              <a:t>h×nh</a:t>
            </a:r>
            <a:endParaRPr lang="en-US" sz="4500" b="1" dirty="0">
              <a:ln w="12700" cmpd="sng">
                <a:solidFill>
                  <a:srgbClr val="FFC000"/>
                </a:solidFill>
                <a:prstDash val="solid"/>
              </a:ln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4" t="48676" r="78017" b="13968"/>
          <a:stretch>
            <a:fillRect/>
          </a:stretch>
        </p:blipFill>
        <p:spPr>
          <a:xfrm>
            <a:off x="601663" y="2614613"/>
            <a:ext cx="1522412" cy="167481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5" t="5933" r="45625" b="62221"/>
          <a:stretch>
            <a:fillRect/>
          </a:stretch>
        </p:blipFill>
        <p:spPr bwMode="auto">
          <a:xfrm>
            <a:off x="1835150" y="766763"/>
            <a:ext cx="1804988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" t="47778" r="79163" b="13708"/>
          <a:stretch>
            <a:fillRect/>
          </a:stretch>
        </p:blipFill>
        <p:spPr bwMode="auto">
          <a:xfrm>
            <a:off x="2676525" y="2587625"/>
            <a:ext cx="142875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16" t="-369" r="45934" b="59998"/>
          <a:stretch>
            <a:fillRect/>
          </a:stretch>
        </p:blipFill>
        <p:spPr bwMode="auto">
          <a:xfrm>
            <a:off x="203200" y="15875"/>
            <a:ext cx="165100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6" t="49934" r="79391" b="15019"/>
          <a:stretch>
            <a:fillRect/>
          </a:stretch>
        </p:blipFill>
        <p:spPr bwMode="auto">
          <a:xfrm>
            <a:off x="6743700" y="2614613"/>
            <a:ext cx="1381125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650" y="447675"/>
            <a:ext cx="19367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" t="49258" r="78748" b="14450"/>
          <a:stretch>
            <a:fillRect/>
          </a:stretch>
        </p:blipFill>
        <p:spPr bwMode="auto">
          <a:xfrm>
            <a:off x="4657725" y="2646363"/>
            <a:ext cx="1474788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8" r="45854" b="63702"/>
          <a:stretch>
            <a:fillRect/>
          </a:stretch>
        </p:blipFill>
        <p:spPr bwMode="auto">
          <a:xfrm>
            <a:off x="5740400" y="120650"/>
            <a:ext cx="1793875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85185E-6 L -0.07331 -1.85185E-6 C -0.10599 -1.85185E-6 -0.14622 0.04676 -0.14622 0.08496 L -0.14622 0.17014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18" y="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2.59259E-6 L 0.13438 -2.59259E-6 C 0.19453 -2.59259E-6 0.26888 0.07778 0.26888 0.14121 L 0.26888 0.28264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38" y="1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22222E-6 L -0.06667 2.22222E-6 C -0.09648 2.22222E-6 -0.1332 0.07106 -0.1332 0.12893 L -0.1332 0.2581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67" y="1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33333E-6 L 0.15053 -3.33333E-6 C 0.21797 -3.33333E-6 0.30118 0.04885 0.30118 0.08866 L 0.30118 0.17755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52" y="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570705" y="1559641"/>
            <a:ext cx="4778477" cy="283169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8579" tIns="34289" rIns="68579" bIns="34289" anchor="ctr"/>
          <a:lstStyle/>
          <a:p>
            <a:pPr algn="ctr" defTabSz="6857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TC3: </a:t>
            </a:r>
          </a:p>
          <a:p>
            <a:pPr algn="ctr" defTabSz="6857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“</a:t>
            </a:r>
            <a:r>
              <a:rPr lang="en-US" sz="48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Tìm</a:t>
            </a:r>
            <a:r>
              <a:rPr lang="en-US" sz="48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 </a:t>
            </a:r>
            <a:r>
              <a:rPr lang="en-US" sz="48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nhà</a:t>
            </a:r>
            <a:r>
              <a:rPr lang="en-US" sz="48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”</a:t>
            </a:r>
          </a:p>
        </p:txBody>
      </p:sp>
      <p:pic>
        <p:nvPicPr>
          <p:cNvPr id="3" name="Bai hat Nha Cua Tôi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243" y="3891434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00200" y="438150"/>
            <a:ext cx="6230867" cy="1791327"/>
          </a:xfrm>
          <a:prstGeom prst="rect">
            <a:avLst/>
          </a:prstGeom>
          <a:noFill/>
        </p:spPr>
        <p:txBody>
          <a:bodyPr spcFirstLastPara="1" wrap="none" lIns="68579" tIns="34289" rIns="68579" bIns="34289">
            <a:prstTxWarp prst="textArchDown">
              <a:avLst/>
            </a:prstTxWarp>
            <a:spAutoFit/>
            <a:scene3d>
              <a:camera prst="perspectiveLeft"/>
              <a:lightRig rig="threePt" dir="t"/>
            </a:scene3d>
          </a:bodyPr>
          <a:lstStyle/>
          <a:p>
            <a:pPr algn="ctr" defTabSz="6857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6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66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66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66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defTabSz="6857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66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66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66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con!</a:t>
            </a:r>
            <a:endParaRPr lang="en-US" sz="66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1" name="Lofi Chill Không Lời - 10 Bản Nhạc Lofi Giúp Bạn Học Bài Tốt Hơn">
            <a:hlinkClick r:id="" action="ppaction://media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088" y="37147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7411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49"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17412" name="TextBox 6"/>
          <p:cNvSpPr txBox="1">
            <a:spLocks noChangeArrowheads="1"/>
          </p:cNvSpPr>
          <p:nvPr/>
        </p:nvSpPr>
        <p:spPr bwMode="auto">
          <a:xfrm>
            <a:off x="1303338" y="1541463"/>
            <a:ext cx="46894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4" tIns="34289" rIns="68574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300">
                <a:solidFill>
                  <a:srgbClr val="FF0000"/>
                </a:solidFill>
                <a:latin typeface="Old English Text MT" pitchFamily="66" charset="0"/>
                <a:cs typeface="Arial" charset="0"/>
              </a:rPr>
              <a:t>Trò chơi</a:t>
            </a:r>
            <a:r>
              <a:rPr lang="en-US" sz="3300" b="1">
                <a:solidFill>
                  <a:srgbClr val="FF0000"/>
                </a:solidFill>
                <a:latin typeface="Old English Text MT" pitchFamily="66" charset="0"/>
                <a:cs typeface="Times New Roman" pitchFamily="18" charset="0"/>
              </a:rPr>
              <a:t>:</a:t>
            </a:r>
            <a:endParaRPr lang="en-US" sz="3300">
              <a:solidFill>
                <a:srgbClr val="FF0000"/>
              </a:solidFill>
              <a:latin typeface="Old English Text MT" pitchFamily="66" charset="0"/>
              <a:cs typeface="Arial" charset="0"/>
            </a:endParaRPr>
          </a:p>
          <a:p>
            <a:pPr algn="ctr" eaLnBrk="1" hangingPunct="1"/>
            <a:r>
              <a:rPr lang="en-US" sz="4100">
                <a:solidFill>
                  <a:srgbClr val="FF0000"/>
                </a:solidFill>
                <a:latin typeface="Old English Text MT" pitchFamily="66" charset="0"/>
                <a:cs typeface="Arial" charset="0"/>
              </a:rPr>
              <a:t>5 ngón tay ngoan</a:t>
            </a:r>
          </a:p>
        </p:txBody>
      </p:sp>
      <p:pic>
        <p:nvPicPr>
          <p:cNvPr id="17413" name="Nhạc chơi trò chơi (2 lời).mp3">
            <a:hlinkClick r:id="" action="ppaction://media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3" y="428466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mu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47888" y="1733550"/>
            <a:ext cx="2971800" cy="1754188"/>
          </a:xfrm>
          <a:prstGeom prst="rect">
            <a:avLst/>
          </a:prstGeom>
          <a:noFill/>
        </p:spPr>
        <p:txBody>
          <a:bodyPr lIns="91426" tIns="45713" rIns="91426" bIns="45713">
            <a:spAutoFit/>
          </a:bodyPr>
          <a:lstStyle/>
          <a:p>
            <a:pPr>
              <a:defRPr/>
            </a:pP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en-US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Ôn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số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lượng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trong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phạm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vi 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191000" y="171450"/>
            <a:ext cx="3352800" cy="217170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800" y="171450"/>
            <a:ext cx="3505200" cy="217170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4800" y="2571750"/>
            <a:ext cx="3505200" cy="2171700"/>
          </a:xfrm>
          <a:prstGeom prst="rect">
            <a:avLst/>
          </a:prstGeom>
          <a:solidFill>
            <a:schemeClr val="bg1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2" name="Picture 4" descr="large_05_2007_124914_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5750"/>
            <a:ext cx="1147763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large_05_2007_124914_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1147763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large_05_2007_124914_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8600"/>
            <a:ext cx="1147763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large_05_2007_124914_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14450"/>
            <a:ext cx="1147763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191000" y="2628900"/>
            <a:ext cx="3352800" cy="2171700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1" name="Picture 6" descr="aod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85750"/>
            <a:ext cx="9144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0" descr="https://encrypted-tbn1.gstatic.com/images?q=tbn:ANd9GcQPi7mx-PBC5xc50lBpr77_aJOHeObiuEa9p7Fhr8-ONSMZtKJtJ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2806700"/>
            <a:ext cx="12319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0" descr="https://encrypted-tbn1.gstatic.com/images?q=tbn:ANd9GcQPi7mx-PBC5xc50lBpr77_aJOHeObiuEa9p7Fhr8-ONSMZtKJtJ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063" y="2692400"/>
            <a:ext cx="1611312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0" descr="https://encrypted-tbn1.gstatic.com/images?q=tbn:ANd9GcQPi7mx-PBC5xc50lBpr77_aJOHeObiuEa9p7Fhr8-ONSMZtKJtJ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721100"/>
            <a:ext cx="1552575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" descr="https://encrypted-tbn3.gstatic.com/images?q=tbn:ANd9GcTw_tSohqr7_qWQcJcvefDJ9B2HHvJE4PqZ26YFKR2fvLmeNJvEC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743200"/>
            <a:ext cx="1219200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https://encrypted-tbn3.gstatic.com/images?q=tbn:ANd9GcTw_tSohqr7_qWQcJcvefDJ9B2HHvJE4PqZ26YFKR2fvLmeNJvEC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14750"/>
            <a:ext cx="1219200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6" descr="https://encrypted-tbn3.gstatic.com/images?q=tbn:ANd9GcTw_tSohqr7_qWQcJcvefDJ9B2HHvJE4PqZ26YFKR2fvLmeNJvEC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714750"/>
            <a:ext cx="1219200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6" descr="https://encrypted-tbn3.gstatic.com/images?q=tbn:ANd9GcTw_tSohqr7_qWQcJcvefDJ9B2HHvJE4PqZ26YFKR2fvLmeNJvEC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143250"/>
            <a:ext cx="1219200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6" descr="https://encrypted-tbn3.gstatic.com/images?q=tbn:ANd9GcTw_tSohqr7_qWQcJcvefDJ9B2HHvJE4PqZ26YFKR2fvLmeNJvEC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686050"/>
            <a:ext cx="1219200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7924800" y="341313"/>
            <a:ext cx="1066800" cy="1570037"/>
          </a:xfrm>
          <a:prstGeom prst="rect">
            <a:avLst/>
          </a:prstGeom>
          <a:noFill/>
        </p:spPr>
        <p:txBody>
          <a:bodyPr lIns="91426" tIns="45713" rIns="91426" bIns="45713">
            <a:spAutoFit/>
          </a:bodyPr>
          <a:lstStyle/>
          <a:p>
            <a:pPr>
              <a:defRPr/>
            </a:pPr>
            <a:r>
              <a:rPr lang="en-US" sz="9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001000" y="1657350"/>
            <a:ext cx="1143000" cy="1570038"/>
          </a:xfrm>
          <a:prstGeom prst="rect">
            <a:avLst/>
          </a:prstGeom>
          <a:noFill/>
        </p:spPr>
        <p:txBody>
          <a:bodyPr lIns="91426" tIns="45713" rIns="91426" bIns="45713">
            <a:spAutoFit/>
          </a:bodyPr>
          <a:lstStyle/>
          <a:p>
            <a:pPr>
              <a:defRPr/>
            </a:pPr>
            <a:r>
              <a:rPr lang="en-US" sz="96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924800" y="3086100"/>
            <a:ext cx="1219200" cy="1570038"/>
          </a:xfrm>
          <a:prstGeom prst="rect">
            <a:avLst/>
          </a:prstGeom>
          <a:noFill/>
        </p:spPr>
        <p:txBody>
          <a:bodyPr lIns="91426" tIns="45713" rIns="91426" bIns="45713">
            <a:spAutoFit/>
          </a:bodyPr>
          <a:lstStyle/>
          <a:p>
            <a:pPr>
              <a:defRPr/>
            </a:pPr>
            <a:r>
              <a:rPr 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pic>
        <p:nvPicPr>
          <p:cNvPr id="28" name="Picture 6" descr="aod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17500"/>
            <a:ext cx="9144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6" descr="aod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188" y="322263"/>
            <a:ext cx="9144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6" descr="aod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23975"/>
            <a:ext cx="9144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6" descr="aod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988" y="1323975"/>
            <a:ext cx="9144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0877E-6 L -0.56666 -0.074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33" y="-37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-1.45107E-6 L -0.55833 -0.0006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33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40" dur="2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allAtOnce"/>
      <p:bldP spid="34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2571750"/>
            <a:ext cx="3505200" cy="2171700"/>
          </a:xfrm>
          <a:prstGeom prst="rect">
            <a:avLst/>
          </a:prstGeom>
          <a:solidFill>
            <a:schemeClr val="bg1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267200" y="2628900"/>
            <a:ext cx="3505200" cy="21717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1000" y="228600"/>
            <a:ext cx="3505200" cy="217170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67200" y="228600"/>
            <a:ext cx="3505200" cy="217170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9" name="Picture 6" descr="cai%20mu_jpg_thum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829050"/>
            <a:ext cx="1219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cai%20mu_jpg_thum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37000"/>
            <a:ext cx="11430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cai%20mu_jpg_thum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86050"/>
            <a:ext cx="1219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cai%20mu_jpg_thum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628900"/>
            <a:ext cx="1219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cai%20mu_jpg_thum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00400"/>
            <a:ext cx="1219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 descr="https://encrypted-tbn2.gstatic.com/images?q=tbn:ANd9GcRfpQGbMoakbB9gfuDuIrn_fV6DO4LYSTsVO4fAs49xuHkF1urP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771900"/>
            <a:ext cx="122872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2" descr="https://encrypted-tbn2.gstatic.com/images?q=tbn:ANd9GcRfpQGbMoakbB9gfuDuIrn_fV6DO4LYSTsVO4fAs49xuHkF1urP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800350"/>
            <a:ext cx="122872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2" descr="https://encrypted-tbn2.gstatic.com/images?q=tbn:ANd9GcRfpQGbMoakbB9gfuDuIrn_fV6DO4LYSTsVO4fAs49xuHkF1urP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743200"/>
            <a:ext cx="122872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Cuckoo CR-11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543050"/>
            <a:ext cx="8572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Cuckoo CR-11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85900"/>
            <a:ext cx="8572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Cuckoo CR-11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971550"/>
            <a:ext cx="8572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Cuckoo CR-11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57200"/>
            <a:ext cx="8572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Cuckoo CR-11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57200"/>
            <a:ext cx="8572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8" descr="https://encrypted-tbn1.gstatic.com/images?q=tbn:ANd9GcRfwyswsFR69UzcvBwHWjweiFhQcpvz6pj2Qd9xcqkLgi56X8bHQ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2875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8" descr="https://encrypted-tbn1.gstatic.com/images?q=tbn:ANd9GcRfwyswsFR69UzcvBwHWjweiFhQcpvz6pj2Qd9xcqkLgi56X8bHQ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8" descr="https://encrypted-tbn1.gstatic.com/images?q=tbn:ANd9GcRfwyswsFR69UzcvBwHWjweiFhQcpvz6pj2Qd9xcqkLgi56X8bHQ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8" descr="https://encrypted-tbn1.gstatic.com/images?q=tbn:ANd9GcRfwyswsFR69UzcvBwHWjweiFhQcpvz6pj2Qd9xcqkLgi56X8bHQ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572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8135938" y="3429000"/>
            <a:ext cx="990600" cy="1570038"/>
          </a:xfrm>
          <a:prstGeom prst="rect">
            <a:avLst/>
          </a:prstGeom>
          <a:noFill/>
        </p:spPr>
        <p:txBody>
          <a:bodyPr lIns="91426" tIns="45713" rIns="91426" bIns="45713">
            <a:spAutoFit/>
          </a:bodyPr>
          <a:lstStyle/>
          <a:p>
            <a:pPr>
              <a:defRPr/>
            </a:pPr>
            <a:r>
              <a:rPr lang="en-US" sz="9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153400" y="2286000"/>
            <a:ext cx="990600" cy="1570038"/>
          </a:xfrm>
          <a:prstGeom prst="rect">
            <a:avLst/>
          </a:prstGeom>
          <a:noFill/>
        </p:spPr>
        <p:txBody>
          <a:bodyPr lIns="91426" tIns="45713" rIns="91426" bIns="45713">
            <a:spAutoFit/>
          </a:bodyPr>
          <a:lstStyle/>
          <a:p>
            <a:pPr>
              <a:defRPr/>
            </a:pPr>
            <a:r>
              <a:rPr lang="en-US" sz="96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153400" y="1087438"/>
            <a:ext cx="990600" cy="1570037"/>
          </a:xfrm>
          <a:prstGeom prst="rect">
            <a:avLst/>
          </a:prstGeom>
          <a:noFill/>
        </p:spPr>
        <p:txBody>
          <a:bodyPr lIns="91426" tIns="45713" rIns="91426" bIns="45713">
            <a:spAutoFit/>
          </a:bodyPr>
          <a:lstStyle/>
          <a:p>
            <a:pPr>
              <a:defRPr/>
            </a:pPr>
            <a:r>
              <a:rPr 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153400" y="-84138"/>
            <a:ext cx="533400" cy="1570038"/>
          </a:xfrm>
          <a:prstGeom prst="rect">
            <a:avLst/>
          </a:prstGeom>
          <a:noFill/>
        </p:spPr>
        <p:txBody>
          <a:bodyPr lIns="91426" tIns="45713" rIns="91426" bIns="45713">
            <a:spAutoFit/>
          </a:bodyPr>
          <a:lstStyle/>
          <a:p>
            <a:pPr>
              <a:defRPr/>
            </a:pPr>
            <a:r>
              <a:rPr lang="en-US" sz="9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5.21766E-7 L -0.55833 -0.2815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17" y="-140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13368E-6 L -0.12083 0.1713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42" y="85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71 -0.06762 L -0.54705 -0.08059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67" y="-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23495E-6 L -0.1375 0.38808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75" y="19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muar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3" name="TextBox 2"/>
          <p:cNvSpPr txBox="1"/>
          <p:nvPr/>
        </p:nvSpPr>
        <p:spPr>
          <a:xfrm rot="151147">
            <a:off x="2111375" y="1276350"/>
            <a:ext cx="3124200" cy="2554288"/>
          </a:xfrm>
          <a:prstGeom prst="rect">
            <a:avLst/>
          </a:prstGeom>
          <a:noFill/>
        </p:spPr>
        <p:txBody>
          <a:bodyPr lIns="91426" tIns="45713" rIns="91426" bIns="45713">
            <a:spAutoFit/>
          </a:bodyPr>
          <a:lstStyle/>
          <a:p>
            <a:pPr>
              <a:defRPr/>
            </a:pP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n-US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Nhận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biết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số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6, </a:t>
            </a:r>
            <a:r>
              <a:rPr lang="en-US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số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lượng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số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thứ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tự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trong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phạm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vi 6</a:t>
            </a:r>
          </a:p>
        </p:txBody>
      </p:sp>
      <p:pic>
        <p:nvPicPr>
          <p:cNvPr id="4" name="NHAC NH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4460875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9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ca nhac.ppt\Hình ảnh03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7" t="20313" r="16666" b="10938"/>
          <a:stretch>
            <a:fillRect/>
          </a:stretch>
        </p:blipFill>
        <p:spPr bwMode="auto">
          <a:xfrm>
            <a:off x="228600" y="2228850"/>
            <a:ext cx="1066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 descr="D:\ca nhac.ppt\Hình ảnh0363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CDBD7"/>
              </a:clrFrom>
              <a:clrTo>
                <a:srgbClr val="DCDBD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7" t="18750" r="29167" b="12500"/>
          <a:stretch>
            <a:fillRect/>
          </a:stretch>
        </p:blipFill>
        <p:spPr bwMode="auto">
          <a:xfrm>
            <a:off x="228600" y="971550"/>
            <a:ext cx="1066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D:\ca nhac.ppt\Hình ảnh0363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7E8E2"/>
              </a:clrFrom>
              <a:clrTo>
                <a:srgbClr val="E7E8E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7" t="18750" r="29167" b="12500"/>
          <a:stretch>
            <a:fillRect/>
          </a:stretch>
        </p:blipFill>
        <p:spPr bwMode="auto">
          <a:xfrm>
            <a:off x="1447800" y="971550"/>
            <a:ext cx="1066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D:\ca nhac.ppt\Hình ảnh0364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3EDEF"/>
              </a:clrFrom>
              <a:clrTo>
                <a:srgbClr val="E3ED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7" t="20313" r="16666" b="10938"/>
          <a:stretch>
            <a:fillRect/>
          </a:stretch>
        </p:blipFill>
        <p:spPr bwMode="auto">
          <a:xfrm>
            <a:off x="1447800" y="2259013"/>
            <a:ext cx="1066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D:\ca nhac.ppt\Hình ảnh03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7" t="20313" r="16666" b="10938"/>
          <a:stretch>
            <a:fillRect/>
          </a:stretch>
        </p:blipFill>
        <p:spPr bwMode="auto">
          <a:xfrm>
            <a:off x="2667000" y="2228850"/>
            <a:ext cx="1066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D:\ca nhac.ppt\Hình ảnh03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7" t="20313" r="16666" b="10938"/>
          <a:stretch>
            <a:fillRect/>
          </a:stretch>
        </p:blipFill>
        <p:spPr bwMode="auto">
          <a:xfrm>
            <a:off x="3810000" y="2228850"/>
            <a:ext cx="1066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D:\ca nhac.ppt\Hình ảnh03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7" t="20313" r="16666" b="10938"/>
          <a:stretch>
            <a:fillRect/>
          </a:stretch>
        </p:blipFill>
        <p:spPr bwMode="auto">
          <a:xfrm>
            <a:off x="5029200" y="2228850"/>
            <a:ext cx="1066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D:\ca nhac.ppt\Hình ảnh03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7" t="20313" r="16666" b="10938"/>
          <a:stretch>
            <a:fillRect/>
          </a:stretch>
        </p:blipFill>
        <p:spPr bwMode="auto">
          <a:xfrm>
            <a:off x="6248400" y="2228850"/>
            <a:ext cx="1066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D:\ca nhac.ppt\Hình ảnh0363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7E8E2"/>
              </a:clrFrom>
              <a:clrTo>
                <a:srgbClr val="E7E8E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7" t="18750" r="29167" b="12500"/>
          <a:stretch>
            <a:fillRect/>
          </a:stretch>
        </p:blipFill>
        <p:spPr bwMode="auto">
          <a:xfrm>
            <a:off x="2640013" y="971550"/>
            <a:ext cx="1066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D:\ca nhac.ppt\Hình ảnh0363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7E8E2"/>
              </a:clrFrom>
              <a:clrTo>
                <a:srgbClr val="E7E8E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7" t="18750" r="29167" b="12500"/>
          <a:stretch>
            <a:fillRect/>
          </a:stretch>
        </p:blipFill>
        <p:spPr bwMode="auto">
          <a:xfrm>
            <a:off x="3810000" y="971550"/>
            <a:ext cx="1066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D:\ca nhac.ppt\Hình ảnh0363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7E8E2"/>
              </a:clrFrom>
              <a:clrTo>
                <a:srgbClr val="E7E8E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7" t="18750" r="29167" b="12500"/>
          <a:stretch>
            <a:fillRect/>
          </a:stretch>
        </p:blipFill>
        <p:spPr bwMode="auto">
          <a:xfrm>
            <a:off x="5029200" y="971550"/>
            <a:ext cx="1066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 descr="D:\ca nhac.ppt\Hình ảnh0363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7E8E2"/>
              </a:clrFrom>
              <a:clrTo>
                <a:srgbClr val="E7E8E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7" t="18750" r="29167" b="12500"/>
          <a:stretch>
            <a:fillRect/>
          </a:stretch>
        </p:blipFill>
        <p:spPr bwMode="auto">
          <a:xfrm>
            <a:off x="6283325" y="914400"/>
            <a:ext cx="1066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480300" y="1160463"/>
            <a:ext cx="1295400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3" rIns="91426" bIns="457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9900">
                <a:solidFill>
                  <a:srgbClr val="0000FF"/>
                </a:solidFill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WordArt 6"/>
          <p:cNvSpPr>
            <a:spLocks noChangeArrowheads="1" noChangeShapeType="1" noTextEdit="1"/>
          </p:cNvSpPr>
          <p:nvPr/>
        </p:nvSpPr>
        <p:spPr bwMode="auto">
          <a:xfrm>
            <a:off x="2286000" y="228600"/>
            <a:ext cx="5029200" cy="440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3"/>
          <p:cNvSpPr txBox="1">
            <a:spLocks noChangeArrowheads="1"/>
          </p:cNvSpPr>
          <p:nvPr/>
        </p:nvSpPr>
        <p:spPr bwMode="auto">
          <a:xfrm>
            <a:off x="0" y="1322388"/>
            <a:ext cx="89916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3" rIns="91426" bIns="457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3000" b="1">
                <a:solidFill>
                  <a:srgbClr val="0000FF"/>
                </a:solidFill>
              </a:rPr>
              <a:t>1 2 3 4 5 6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81&quot;/&gt;&lt;/object&gt;&lt;object type=&quot;3&quot; unique_id=&quot;10005&quot;&gt;&lt;property id=&quot;20148&quot; value=&quot;5&quot;/&gt;&lt;property id=&quot;20300&quot; value=&quot;Slide 2&quot;/&gt;&lt;property id=&quot;20307&quot; value=&quot;287&quot;/&gt;&lt;/object&gt;&lt;object type=&quot;3&quot; unique_id=&quot;10006&quot;&gt;&lt;property id=&quot;20148&quot; value=&quot;5&quot;/&gt;&lt;property id=&quot;20300&quot; value=&quot;Slide 3&quot;/&gt;&lt;property id=&quot;20307&quot; value=&quot;282&quot;/&gt;&lt;/object&gt;&lt;object type=&quot;3&quot; unique_id=&quot;10007&quot;&gt;&lt;property id=&quot;20148&quot; value=&quot;5&quot;/&gt;&lt;property id=&quot;20300&quot; value=&quot;Slide 4&quot;/&gt;&lt;property id=&quot;20307&quot; value=&quot;286&quot;/&gt;&lt;/object&gt;&lt;object type=&quot;3&quot; unique_id=&quot;10008&quot;&gt;&lt;property id=&quot;20148&quot; value=&quot;5&quot;/&gt;&lt;property id=&quot;20300&quot; value=&quot;Slide 5&quot;/&gt;&lt;property id=&quot;20307&quot; value=&quot;290&quot;/&gt;&lt;/object&gt;&lt;object type=&quot;3&quot; unique_id=&quot;10009&quot;&gt;&lt;property id=&quot;20148&quot; value=&quot;5&quot;/&gt;&lt;property id=&quot;20300&quot; value=&quot;Slide 6&quot;/&gt;&lt;property id=&quot;20307&quot; value=&quot;291&quot;/&gt;&lt;/object&gt;&lt;object type=&quot;3&quot; unique_id=&quot;10010&quot;&gt;&lt;property id=&quot;20148&quot; value=&quot;5&quot;/&gt;&lt;property id=&quot;20300&quot; value=&quot;Slide 7&quot;/&gt;&lt;property id=&quot;20307&quot; value=&quot;292&quot;/&gt;&lt;/object&gt;&lt;object type=&quot;3&quot; unique_id=&quot;10011&quot;&gt;&lt;property id=&quot;20148&quot; value=&quot;5&quot;/&gt;&lt;property id=&quot;20300&quot; value=&quot;Slide 8&quot;/&gt;&lt;property id=&quot;20307&quot; value=&quot;288&quot;/&gt;&lt;/object&gt;&lt;object type=&quot;3&quot; unique_id=&quot;10012&quot;&gt;&lt;property id=&quot;20148&quot; value=&quot;5&quot;/&gt;&lt;property id=&quot;20300&quot; value=&quot;Slide 9&quot;/&gt;&lt;property id=&quot;20307&quot; value=&quot;294&quot;/&gt;&lt;/object&gt;&lt;object type=&quot;3&quot; unique_id=&quot;10013&quot;&gt;&lt;property id=&quot;20148&quot; value=&quot;5&quot;/&gt;&lt;property id=&quot;20300&quot; value=&quot;Slide 10&quot;/&gt;&lt;property id=&quot;20307&quot; value=&quot;298&quot;/&gt;&lt;/object&gt;&lt;object type=&quot;3&quot; unique_id=&quot;10014&quot;&gt;&lt;property id=&quot;20148&quot; value=&quot;5&quot;/&gt;&lt;property id=&quot;20300&quot; value=&quot;Slide 12&quot;/&gt;&lt;property id=&quot;20307&quot; value=&quot;299&quot;/&gt;&lt;/object&gt;&lt;object type=&quot;3&quot; unique_id=&quot;10015&quot;&gt;&lt;property id=&quot;20148&quot; value=&quot;5&quot;/&gt;&lt;property id=&quot;20300&quot; value=&quot;Slide 13&quot;/&gt;&lt;property id=&quot;20307&quot; value=&quot;300&quot;/&gt;&lt;/object&gt;&lt;object type=&quot;3&quot; unique_id=&quot;10016&quot;&gt;&lt;property id=&quot;20148&quot; value=&quot;5&quot;/&gt;&lt;property id=&quot;20300&quot; value=&quot;Slide 14&quot;/&gt;&lt;property id=&quot;20307&quot; value=&quot;303&quot;/&gt;&lt;/object&gt;&lt;object type=&quot;3&quot; unique_id=&quot;10017&quot;&gt;&lt;property id=&quot;20148&quot; value=&quot;5&quot;/&gt;&lt;property id=&quot;20300&quot; value=&quot;Slide 15&quot;/&gt;&lt;property id=&quot;20307&quot; value=&quot;304&quot;/&gt;&lt;/object&gt;&lt;object type=&quot;3&quot; unique_id=&quot;10018&quot;&gt;&lt;property id=&quot;20148&quot; value=&quot;5&quot;/&gt;&lt;property id=&quot;20300&quot; value=&quot;Slide 16&quot;/&gt;&lt;property id=&quot;20307&quot; value=&quot;301&quot;/&gt;&lt;/object&gt;&lt;object type=&quot;3&quot; unique_id=&quot;10019&quot;&gt;&lt;property id=&quot;20148&quot; value=&quot;5&quot;/&gt;&lt;property id=&quot;20300&quot; value=&quot;Slide 17&quot;/&gt;&lt;property id=&quot;20307&quot; value=&quot;264&quot;/&gt;&lt;/object&gt;&lt;object type=&quot;3&quot; unique_id=&quot;10038&quot;&gt;&lt;property id=&quot;20148&quot; value=&quot;5&quot;/&gt;&lt;property id=&quot;20300&quot; value=&quot;Slide 11&quot;/&gt;&lt;property id=&quot;20307&quot; value=&quot;30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1380</TotalTime>
  <Words>128</Words>
  <Application>Microsoft Office PowerPoint</Application>
  <PresentationFormat>On-screen Show (16:9)</PresentationFormat>
  <Paragraphs>30</Paragraphs>
  <Slides>17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Old English Text MT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Techsi.vn</cp:lastModifiedBy>
  <cp:revision>108</cp:revision>
  <dcterms:created xsi:type="dcterms:W3CDTF">2009-10-07T05:29:00Z</dcterms:created>
  <dcterms:modified xsi:type="dcterms:W3CDTF">2025-10-04T09:53:30Z</dcterms:modified>
</cp:coreProperties>
</file>