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  <p:sldMasterId id="2147483917" r:id="rId2"/>
    <p:sldMasterId id="2147483930" r:id="rId3"/>
  </p:sldMasterIdLst>
  <p:notesMasterIdLst>
    <p:notesMasterId r:id="rId27"/>
  </p:notesMasterIdLst>
  <p:sldIdLst>
    <p:sldId id="339" r:id="rId4"/>
    <p:sldId id="340" r:id="rId5"/>
    <p:sldId id="341" r:id="rId6"/>
    <p:sldId id="342" r:id="rId7"/>
    <p:sldId id="343" r:id="rId8"/>
    <p:sldId id="344" r:id="rId9"/>
    <p:sldId id="345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63" r:id="rId21"/>
    <p:sldId id="364" r:id="rId22"/>
    <p:sldId id="365" r:id="rId23"/>
    <p:sldId id="366" r:id="rId24"/>
    <p:sldId id="367" r:id="rId25"/>
    <p:sldId id="368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1pPr>
    <a:lvl2pPr marL="456982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2pPr>
    <a:lvl3pPr marL="913968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3pPr>
    <a:lvl4pPr marL="1370952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4pPr>
    <a:lvl5pPr marL="1827933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5pPr>
    <a:lvl6pPr marL="2284919" algn="l" defTabSz="913968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6pPr>
    <a:lvl7pPr marL="2741902" algn="l" defTabSz="913968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7pPr>
    <a:lvl8pPr marL="3198888" algn="l" defTabSz="913968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8pPr>
    <a:lvl9pPr marL="3655869" algn="l" defTabSz="913968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3399FF"/>
    <a:srgbClr val="FF0000"/>
    <a:srgbClr val="006600"/>
    <a:srgbClr val="0080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>
        <p:scale>
          <a:sx n="60" d="100"/>
          <a:sy n="60" d="100"/>
        </p:scale>
        <p:origin x="-522" y="-2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D93462-6A14-42E1-8463-19A7C1679E6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427B7D-A004-4B1D-86DE-5FA3EB998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313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3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19" algn="l" defTabSz="9139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02" algn="l" defTabSz="9139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88" algn="l" defTabSz="9139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69" algn="l" defTabSz="9139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159" indent="0" algn="ctr">
              <a:buNone/>
              <a:defRPr sz="2000"/>
            </a:lvl2pPr>
            <a:lvl3pPr marL="914318" indent="0" algn="ctr">
              <a:buNone/>
              <a:defRPr sz="1900"/>
            </a:lvl3pPr>
            <a:lvl4pPr marL="1371478" indent="0" algn="ctr">
              <a:buNone/>
              <a:defRPr sz="1600"/>
            </a:lvl4pPr>
            <a:lvl5pPr marL="1828637" indent="0" algn="ctr">
              <a:buNone/>
              <a:defRPr sz="1600"/>
            </a:lvl5pPr>
            <a:lvl6pPr marL="2285798" indent="0" algn="ctr">
              <a:buNone/>
              <a:defRPr sz="1600"/>
            </a:lvl6pPr>
            <a:lvl7pPr marL="2742957" indent="0" algn="ctr">
              <a:buNone/>
              <a:defRPr sz="1600"/>
            </a:lvl7pPr>
            <a:lvl8pPr marL="3200115" indent="0" algn="ctr">
              <a:buNone/>
              <a:defRPr sz="1600"/>
            </a:lvl8pPr>
            <a:lvl9pPr marL="365727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CBADA9-1C12-4860-BDA5-B04939087C80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CBA033-F1EB-4D0B-A12B-B354E0DD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0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5068EA-4425-448B-BE5A-5EB9EE4D093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8C0947-E8A9-456D-87EC-F4A8ABC28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8CD990-52B8-43CF-A9B7-A3933B3BEFFC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4AC6EE-A81E-49F8-92E3-6F9431ABD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26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70" indent="0" algn="ctr">
              <a:buNone/>
              <a:defRPr/>
            </a:lvl2pPr>
            <a:lvl3pPr marL="1219140" indent="0" algn="ctr">
              <a:buNone/>
              <a:defRPr/>
            </a:lvl3pPr>
            <a:lvl4pPr marL="1828709" indent="0" algn="ctr">
              <a:buNone/>
              <a:defRPr/>
            </a:lvl4pPr>
            <a:lvl5pPr marL="2438278" indent="0" algn="ctr">
              <a:buNone/>
              <a:defRPr/>
            </a:lvl5pPr>
            <a:lvl6pPr marL="3047848" indent="0" algn="ctr">
              <a:buNone/>
              <a:defRPr/>
            </a:lvl6pPr>
            <a:lvl7pPr marL="3657418" indent="0" algn="ctr">
              <a:buNone/>
              <a:defRPr/>
            </a:lvl7pPr>
            <a:lvl8pPr marL="4266987" indent="0" algn="ctr">
              <a:buNone/>
              <a:defRPr/>
            </a:lvl8pPr>
            <a:lvl9pPr marL="48765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4AA7F410-FEA4-40FF-95AC-D27BDD675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2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63B2ACE2-02C7-4174-82A1-CF5887C7B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8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70" indent="0">
              <a:buNone/>
              <a:defRPr sz="2400"/>
            </a:lvl2pPr>
            <a:lvl3pPr marL="1219140" indent="0">
              <a:buNone/>
              <a:defRPr sz="2100"/>
            </a:lvl3pPr>
            <a:lvl4pPr marL="1828709" indent="0">
              <a:buNone/>
              <a:defRPr sz="1900"/>
            </a:lvl4pPr>
            <a:lvl5pPr marL="2438278" indent="0">
              <a:buNone/>
              <a:defRPr sz="1900"/>
            </a:lvl5pPr>
            <a:lvl6pPr marL="3047848" indent="0">
              <a:buNone/>
              <a:defRPr sz="1900"/>
            </a:lvl6pPr>
            <a:lvl7pPr marL="3657418" indent="0">
              <a:buNone/>
              <a:defRPr sz="1900"/>
            </a:lvl7pPr>
            <a:lvl8pPr marL="4266987" indent="0">
              <a:buNone/>
              <a:defRPr sz="1900"/>
            </a:lvl8pPr>
            <a:lvl9pPr marL="487655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F388CDB1-865B-451F-A5EA-6EDAE0D5D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318DF460-E385-4D97-8649-AB4B283DE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19B12448-D60E-45B3-BD1B-B5A6764D1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6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6809221D-8C0A-45CC-BA2D-467064060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2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0C38F688-3ACC-40BF-BDC1-AE4901BE7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3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12708D1D-550D-4E79-A783-A9C4A5B03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0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72838B-5BC1-4295-B566-0138635DB7B3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A77F5F-C5CF-4091-8AFD-D1505E43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6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1016D43A-E314-471C-B3E7-44AB2B620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19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33A1ACB0-CD3A-4BBA-95E3-4464DF345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39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12405678-E74E-46CD-9A6A-0ED36C8B8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71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6051EF59-E2D2-4F8B-AB8C-9A59E8512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95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147" indent="0" algn="ctr">
              <a:buNone/>
              <a:defRPr sz="2000"/>
            </a:lvl2pPr>
            <a:lvl3pPr marL="914296" indent="0" algn="ctr">
              <a:buNone/>
              <a:defRPr sz="1900"/>
            </a:lvl3pPr>
            <a:lvl4pPr marL="1371444" indent="0" algn="ctr">
              <a:buNone/>
              <a:defRPr sz="1600"/>
            </a:lvl4pPr>
            <a:lvl5pPr marL="1828592" indent="0" algn="ctr">
              <a:buNone/>
              <a:defRPr sz="1600"/>
            </a:lvl5pPr>
            <a:lvl6pPr marL="2285742" indent="0" algn="ctr">
              <a:buNone/>
              <a:defRPr sz="1600"/>
            </a:lvl6pPr>
            <a:lvl7pPr marL="2742889" indent="0" algn="ctr">
              <a:buNone/>
              <a:defRPr sz="1600"/>
            </a:lvl7pPr>
            <a:lvl8pPr marL="3200035" indent="0" algn="ctr">
              <a:buNone/>
              <a:defRPr sz="1600"/>
            </a:lvl8pPr>
            <a:lvl9pPr marL="36571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CBADA9-1C12-4860-BDA5-B04939087C80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CBA033-F1EB-4D0B-A12B-B354E0DD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17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72838B-5BC1-4295-B566-0138635DB7B3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1A77F5F-C5CF-4091-8AFD-D1505E43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67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49D458-F0AB-4DAD-B318-9AFCE2A7C521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78E1EFE-8B27-4990-8E23-86B647114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94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6613BD-D230-481B-9E5A-50C928B814D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62D6FD-69FC-4AD8-A11A-88264A24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5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5"/>
            <a:ext cx="515778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7" indent="0">
              <a:buNone/>
              <a:defRPr sz="2000" b="1"/>
            </a:lvl2pPr>
            <a:lvl3pPr marL="914296" indent="0">
              <a:buNone/>
              <a:defRPr sz="19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89" indent="0">
              <a:buNone/>
              <a:defRPr sz="1600" b="1"/>
            </a:lvl7pPr>
            <a:lvl8pPr marL="3200035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5"/>
            <a:ext cx="51831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7" indent="0">
              <a:buNone/>
              <a:defRPr sz="2000" b="1"/>
            </a:lvl2pPr>
            <a:lvl3pPr marL="914296" indent="0">
              <a:buNone/>
              <a:defRPr sz="19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89" indent="0">
              <a:buNone/>
              <a:defRPr sz="1600" b="1"/>
            </a:lvl7pPr>
            <a:lvl8pPr marL="3200035" indent="0">
              <a:buNone/>
              <a:defRPr sz="1600" b="1"/>
            </a:lvl8pPr>
            <a:lvl9pPr marL="365718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B9C8C0-064B-4D6C-8EC9-A7340DE2AF78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CC76C4-59E0-4DB1-9BE6-39CCF0F55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17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87A97D-93C3-412C-9204-CCE755F58388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1E01D6-7795-4232-B218-1A003C6F6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49D458-F0AB-4DAD-B318-9AFCE2A7C521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78E1EFE-8B27-4990-8E23-86B647114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01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E668D6-5562-43E7-8846-6270F5F9E5AA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960F3E-92F4-40D3-90A7-A298BEB4F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42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7" indent="0">
              <a:buNone/>
              <a:defRPr sz="1500"/>
            </a:lvl2pPr>
            <a:lvl3pPr marL="914296" indent="0">
              <a:buNone/>
              <a:defRPr sz="1200"/>
            </a:lvl3pPr>
            <a:lvl4pPr marL="1371444" indent="0">
              <a:buNone/>
              <a:defRPr sz="1100"/>
            </a:lvl4pPr>
            <a:lvl5pPr marL="1828592" indent="0">
              <a:buNone/>
              <a:defRPr sz="1100"/>
            </a:lvl5pPr>
            <a:lvl6pPr marL="2285742" indent="0">
              <a:buNone/>
              <a:defRPr sz="1100"/>
            </a:lvl6pPr>
            <a:lvl7pPr marL="2742889" indent="0">
              <a:buNone/>
              <a:defRPr sz="1100"/>
            </a:lvl7pPr>
            <a:lvl8pPr marL="3200035" indent="0">
              <a:buNone/>
              <a:defRPr sz="1100"/>
            </a:lvl8pPr>
            <a:lvl9pPr marL="3657183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C9FED1-7F96-40E8-8B1B-48FD4F06847F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F6CCF8-1A21-4343-890A-B07BA9CF6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74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57147" indent="0">
              <a:buNone/>
              <a:defRPr sz="2900"/>
            </a:lvl2pPr>
            <a:lvl3pPr marL="914296" indent="0">
              <a:buNone/>
              <a:defRPr sz="23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2" indent="0">
              <a:buNone/>
              <a:defRPr sz="2000"/>
            </a:lvl6pPr>
            <a:lvl7pPr marL="2742889" indent="0">
              <a:buNone/>
              <a:defRPr sz="2000"/>
            </a:lvl7pPr>
            <a:lvl8pPr marL="3200035" indent="0">
              <a:buNone/>
              <a:defRPr sz="2000"/>
            </a:lvl8pPr>
            <a:lvl9pPr marL="36571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7" indent="0">
              <a:buNone/>
              <a:defRPr sz="1500"/>
            </a:lvl2pPr>
            <a:lvl3pPr marL="914296" indent="0">
              <a:buNone/>
              <a:defRPr sz="1200"/>
            </a:lvl3pPr>
            <a:lvl4pPr marL="1371444" indent="0">
              <a:buNone/>
              <a:defRPr sz="1100"/>
            </a:lvl4pPr>
            <a:lvl5pPr marL="1828592" indent="0">
              <a:buNone/>
              <a:defRPr sz="1100"/>
            </a:lvl5pPr>
            <a:lvl6pPr marL="2285742" indent="0">
              <a:buNone/>
              <a:defRPr sz="1100"/>
            </a:lvl6pPr>
            <a:lvl7pPr marL="2742889" indent="0">
              <a:buNone/>
              <a:defRPr sz="1100"/>
            </a:lvl7pPr>
            <a:lvl8pPr marL="3200035" indent="0">
              <a:buNone/>
              <a:defRPr sz="1100"/>
            </a:lvl8pPr>
            <a:lvl9pPr marL="3657183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3C23D2-5555-4246-9CA9-BCF83F1A4AE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2BE03B-BEC1-45E7-880F-F0DAA923B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5068EA-4425-448B-BE5A-5EB9EE4D093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8C0947-E8A9-456D-87EC-F4A8ABC28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95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2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A8CD990-52B8-43CF-A9B7-A3933B3BEFFC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49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4AC6EE-A81E-49F8-92E3-6F9431ABD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35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75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cs typeface="Arial" charset="0"/>
              </a:defRPr>
            </a:lvl1pPr>
          </a:lstStyle>
          <a:p>
            <a:pPr>
              <a:defRPr/>
            </a:pPr>
            <a:fld id="{C17244F9-6CF5-4A9E-92B7-4A9F5615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6613BD-D230-481B-9E5A-50C928B814D7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62D6FD-69FC-4AD8-A11A-88264A24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3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900" b="1"/>
            </a:lvl3pPr>
            <a:lvl4pPr marL="1371478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4"/>
            <a:ext cx="51831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900" b="1"/>
            </a:lvl3pPr>
            <a:lvl4pPr marL="1371478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B9C8C0-064B-4D6C-8EC9-A7340DE2AF78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CC76C4-59E0-4DB1-9BE6-39CCF0F55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7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87A97D-93C3-412C-9204-CCE755F58388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1E01D6-7795-4232-B218-1A003C6F6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E668D6-5562-43E7-8846-6270F5F9E5AA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960F3E-92F4-40D3-90A7-A298BEB4F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7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9" indent="0">
              <a:buNone/>
              <a:defRPr sz="1500"/>
            </a:lvl2pPr>
            <a:lvl3pPr marL="914318" indent="0">
              <a:buNone/>
              <a:defRPr sz="1200"/>
            </a:lvl3pPr>
            <a:lvl4pPr marL="1371478" indent="0">
              <a:buNone/>
              <a:defRPr sz="1100"/>
            </a:lvl4pPr>
            <a:lvl5pPr marL="1828637" indent="0">
              <a:buNone/>
              <a:defRPr sz="1100"/>
            </a:lvl5pPr>
            <a:lvl6pPr marL="2285798" indent="0">
              <a:buNone/>
              <a:defRPr sz="1100"/>
            </a:lvl6pPr>
            <a:lvl7pPr marL="2742957" indent="0">
              <a:buNone/>
              <a:defRPr sz="1100"/>
            </a:lvl7pPr>
            <a:lvl8pPr marL="3200115" indent="0">
              <a:buNone/>
              <a:defRPr sz="1100"/>
            </a:lvl8pPr>
            <a:lvl9pPr marL="365727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C9FED1-7F96-40E8-8B1B-48FD4F06847F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F6CCF8-1A21-4343-890A-B07BA9CF6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57159" indent="0">
              <a:buNone/>
              <a:defRPr sz="2900"/>
            </a:lvl2pPr>
            <a:lvl3pPr marL="914318" indent="0">
              <a:buNone/>
              <a:defRPr sz="2300"/>
            </a:lvl3pPr>
            <a:lvl4pPr marL="1371478" indent="0">
              <a:buNone/>
              <a:defRPr sz="2000"/>
            </a:lvl4pPr>
            <a:lvl5pPr marL="1828637" indent="0">
              <a:buNone/>
              <a:defRPr sz="2000"/>
            </a:lvl5pPr>
            <a:lvl6pPr marL="2285798" indent="0">
              <a:buNone/>
              <a:defRPr sz="2000"/>
            </a:lvl6pPr>
            <a:lvl7pPr marL="2742957" indent="0">
              <a:buNone/>
              <a:defRPr sz="2000"/>
            </a:lvl7pPr>
            <a:lvl8pPr marL="3200115" indent="0">
              <a:buNone/>
              <a:defRPr sz="2000"/>
            </a:lvl8pPr>
            <a:lvl9pPr marL="36572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9" indent="0">
              <a:buNone/>
              <a:defRPr sz="1500"/>
            </a:lvl2pPr>
            <a:lvl3pPr marL="914318" indent="0">
              <a:buNone/>
              <a:defRPr sz="1200"/>
            </a:lvl3pPr>
            <a:lvl4pPr marL="1371478" indent="0">
              <a:buNone/>
              <a:defRPr sz="1100"/>
            </a:lvl4pPr>
            <a:lvl5pPr marL="1828637" indent="0">
              <a:buNone/>
              <a:defRPr sz="1100"/>
            </a:lvl5pPr>
            <a:lvl6pPr marL="2285798" indent="0">
              <a:buNone/>
              <a:defRPr sz="1100"/>
            </a:lvl6pPr>
            <a:lvl7pPr marL="2742957" indent="0">
              <a:buNone/>
              <a:defRPr sz="1100"/>
            </a:lvl7pPr>
            <a:lvl8pPr marL="3200115" indent="0">
              <a:buNone/>
              <a:defRPr sz="1100"/>
            </a:lvl8pPr>
            <a:lvl9pPr marL="365727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3C23D2-5555-4246-9CA9-BCF83F1A4AE6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9052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2BE03B-BEC1-45E7-880F-F0DAA923B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30"/>
            <a:ext cx="10515600" cy="43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5955"/>
            <a:ext cx="2743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defTabSz="91431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E8FF5819-F2E4-4539-B723-A281371D1086}" type="datetimeFigureOut">
              <a:rPr lang="en-US" b="0"/>
              <a:pPr eaLnBrk="1" hangingPunct="1">
                <a:defRPr/>
              </a:pPr>
              <a:t>10/4/2025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5955"/>
            <a:ext cx="411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defTabSz="91431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5955"/>
            <a:ext cx="2743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defTabSz="91431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A4D1A6A0-9D56-4A20-A101-FA85AFF26A17}" type="slidenum">
              <a:rPr lang="en-US" b="0"/>
              <a:pPr eaLnBrk="1" hangingPunct="1"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66914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3558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5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355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355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355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595260" algn="l" defTabSz="91355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190520" algn="l" defTabSz="91355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785778" algn="l" defTabSz="91355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381039" algn="l" defTabSz="91355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357" indent="-227357" algn="l" defTabSz="913558" rtl="0" fontAlgn="base">
        <a:lnSpc>
          <a:spcPct val="90000"/>
        </a:lnSpc>
        <a:spcBef>
          <a:spcPts val="993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36" indent="-227357" algn="l" defTabSz="913558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0914" indent="-227357" algn="l" defTabSz="913558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7357" algn="l" defTabSz="913558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7357" algn="l" defTabSz="913558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1" algn="l" defTabSz="9143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1" algn="l" defTabSz="9143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6" indent="-228581" algn="l" defTabSz="9143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5" indent="-228581" algn="l" defTabSz="9143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7" algn="l" defTabSz="9143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5" algn="l" defTabSz="9143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CC"/>
            </a:gs>
            <a:gs pos="100000">
              <a:srgbClr val="66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 smtClean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902C23B-2432-4CAE-BE43-E58900C3B71D}" type="slidenum">
              <a:rPr lang="en-US" b="0">
                <a:latin typeface="Arial" charset="0"/>
              </a:rPr>
              <a:pPr>
                <a:defRPr/>
              </a:pPr>
              <a:t>‹#›</a:t>
            </a:fld>
            <a:endParaRPr lang="en-US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1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632" indent="-30478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202" indent="-30478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772" indent="-30478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341" indent="-30478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31"/>
            <a:ext cx="10515600" cy="435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5956"/>
            <a:ext cx="27432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defTabSz="914296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E8FF5819-F2E4-4539-B723-A281371D1086}" type="datetimeFigureOut">
              <a:rPr lang="en-US" b="0">
                <a:cs typeface="Arial" charset="0"/>
              </a:rPr>
              <a:pPr eaLnBrk="1" hangingPunct="1">
                <a:defRPr/>
              </a:pPr>
              <a:t>10/4/2025</a:t>
            </a:fld>
            <a:endParaRPr lang="en-US" b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5956"/>
            <a:ext cx="411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defTabSz="91429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endParaRPr lang="en-US" b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5956"/>
            <a:ext cx="27432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defTabSz="914296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A4D1A6A0-9D56-4A20-A101-FA85AFF26A17}" type="slidenum">
              <a:rPr lang="en-US" b="0">
                <a:cs typeface="Arial" charset="0"/>
              </a:rPr>
              <a:pPr eaLnBrk="1" hangingPunct="1">
                <a:defRPr/>
              </a:pPr>
              <a:t>‹#›</a:t>
            </a:fld>
            <a:endParaRPr lang="en-US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</p:sldLayoutIdLst>
  <p:txStyles>
    <p:titleStyle>
      <a:lvl1pPr algn="l" defTabSz="913536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3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353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353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353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595245" algn="l" defTabSz="91353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190490" algn="l" defTabSz="91353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785734" algn="l" defTabSz="91353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380979" algn="l" defTabSz="913536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352" indent="-227352" algn="l" defTabSz="913536" rtl="0" fontAlgn="base">
        <a:lnSpc>
          <a:spcPct val="90000"/>
        </a:lnSpc>
        <a:spcBef>
          <a:spcPts val="993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19" indent="-227352" algn="l" defTabSz="913536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0886" indent="-227352" algn="l" defTabSz="913536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7352" algn="l" defTabSz="913536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7" indent="-227352" algn="l" defTabSz="913536" rtl="0" fontAlgn="base">
        <a:lnSpc>
          <a:spcPct val="90000"/>
        </a:lnSpc>
        <a:spcBef>
          <a:spcPts val="50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3" indent="-228576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6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6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6" algn="l" defTabSz="9142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2" algn="l" defTabSz="9142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9" algn="l" defTabSz="9142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5" algn="l" defTabSz="9142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3" algn="l" defTabSz="9142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Mam%20non%20thi\nhac%20chuong%201.wav" TargetMode="External"/><Relationship Id="rId6" Type="http://schemas.openxmlformats.org/officeDocument/2006/relationships/image" Target="../media/image30.png"/><Relationship Id="rId5" Type="http://schemas.openxmlformats.org/officeDocument/2006/relationships/slide" Target="slide20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s651.photobucket.com/albums/uu236/vanhoai1984/anhthien%20nhien22/?action=view&amp;current=6_iykim2000-2.gi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hiam\chuc%20mung%20ban%20ban%20da%20chon%20dung%20roi.wma" TargetMode="Externa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5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hiam\dung%20roi%20ban%20that%20la%20tuyet.wma" TargetMode="External"/><Relationship Id="rId6" Type="http://schemas.openxmlformats.org/officeDocument/2006/relationships/image" Target="../media/image34.jpe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ghiam\that%20tuyet%20voi.wma" TargetMode="Externa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G:\ghiam\chuc%20mung%20ban%20ban%20da%20chon%20dung%20roi.wma" TargetMode="External"/><Relationship Id="rId6" Type="http://schemas.openxmlformats.org/officeDocument/2006/relationships/image" Target="../media/image36.pn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springdecoul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66913" y="-1357310"/>
            <a:ext cx="523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5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57201"/>
            <a:ext cx="1016000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7" descr="springdecoul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93313" y="-1357310"/>
            <a:ext cx="523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0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381001"/>
            <a:ext cx="1016000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11" descr="bbojjww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4953002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2" descr="bbojjww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5029202"/>
            <a:ext cx="1117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57151"/>
            <a:ext cx="10464800" cy="5410200"/>
          </a:xfrm>
        </p:spPr>
        <p:txBody>
          <a:bodyPr/>
          <a:lstStyle/>
          <a:p>
            <a:pPr algn="ctr" eaLnBrk="1" hangingPunct="1"/>
            <a:r>
              <a:rPr lang="en-US" altLang="en-US" sz="27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br>
              <a:rPr lang="en-US" altLang="en-US" sz="27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7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br>
              <a:rPr lang="en-US" altLang="en-US" sz="27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7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7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700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LĨNH VỰC </a:t>
            </a:r>
            <a:r>
              <a:rPr lang="en-US" altLang="en-US" sz="3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PHÁT TRIỂN NGÔN NGỮ</a:t>
            </a:r>
            <a:r>
              <a:rPr lang="en-US" alt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3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43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7" name="Picture 1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324600"/>
            <a:ext cx="49784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1" descr="GARLANBE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711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GARLANBEL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29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1" descr="GARLANBEL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29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1" descr="GARLANBE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17" y="838200"/>
            <a:ext cx="167428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2" name="Picture 4" descr="CANDLE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953000"/>
            <a:ext cx="22881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3" name="Picture 4" descr="CANDLE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953000"/>
            <a:ext cx="22881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12800" y="2762252"/>
            <a:ext cx="10400269" cy="2026467"/>
          </a:xfrm>
          <a:prstGeom prst="rect">
            <a:avLst/>
          </a:prstGeom>
          <a:noFill/>
        </p:spPr>
        <p:txBody>
          <a:bodyPr lIns="121914" tIns="60957" rIns="121914" bIns="60957"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72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 QUEN CHỮ CÁI </a:t>
            </a:r>
          </a:p>
          <a:p>
            <a:pPr algn="ctr" eaLnBrk="1" hangingPunct="1">
              <a:defRPr/>
            </a:pPr>
            <a:r>
              <a:rPr lang="en-US" sz="10700" b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e,ê</a:t>
            </a:r>
            <a:endParaRPr lang="en-US" sz="7200" b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8625" name="TextBox 1"/>
          <p:cNvSpPr txBox="1">
            <a:spLocks noChangeArrowheads="1"/>
          </p:cNvSpPr>
          <p:nvPr/>
        </p:nvSpPr>
        <p:spPr bwMode="auto">
          <a:xfrm>
            <a:off x="3845984" y="5029200"/>
            <a:ext cx="5181600" cy="94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5300" dirty="0">
                <a:solidFill>
                  <a:srgbClr val="CC0066"/>
                </a:solidFill>
              </a:rPr>
              <a:t>LỚP MGL A3</a:t>
            </a:r>
          </a:p>
        </p:txBody>
      </p:sp>
    </p:spTree>
    <p:extLst>
      <p:ext uri="{BB962C8B-B14F-4D97-AF65-F5344CB8AC3E}">
        <p14:creationId xmlns:p14="http://schemas.microsoft.com/office/powerpoint/2010/main" val="15402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4"/>
          <p:cNvSpPr>
            <a:spLocks noChangeArrowheads="1" noChangeShapeType="1" noTextEdit="1"/>
          </p:cNvSpPr>
          <p:nvPr/>
        </p:nvSpPr>
        <p:spPr bwMode="auto">
          <a:xfrm>
            <a:off x="4165600" y="1600200"/>
            <a:ext cx="3962400" cy="32004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</a:rPr>
              <a:t>ª</a:t>
            </a: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4165600" y="1600200"/>
            <a:ext cx="3962400" cy="32004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</a:rPr>
              <a:t>ª</a:t>
            </a:r>
          </a:p>
        </p:txBody>
      </p:sp>
      <p:sp>
        <p:nvSpPr>
          <p:cNvPr id="78852" name="WordArt 11"/>
          <p:cNvSpPr>
            <a:spLocks noChangeArrowheads="1" noChangeShapeType="1" noTextEdit="1"/>
          </p:cNvSpPr>
          <p:nvPr/>
        </p:nvSpPr>
        <p:spPr bwMode="auto">
          <a:xfrm>
            <a:off x="4165600" y="1600200"/>
            <a:ext cx="3962400" cy="32004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Avant"/>
              </a:rPr>
              <a:t>ª</a:t>
            </a:r>
          </a:p>
        </p:txBody>
      </p:sp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4165600" y="1600200"/>
            <a:ext cx="3962400" cy="32004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ª</a:t>
            </a: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4165600" y="1600200"/>
            <a:ext cx="3962400" cy="32004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"/>
              </a:rPr>
              <a:t>ª</a:t>
            </a:r>
          </a:p>
        </p:txBody>
      </p:sp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4165600" y="1600200"/>
            <a:ext cx="3962400" cy="32004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</a:rPr>
              <a:t>ª</a:t>
            </a:r>
          </a:p>
        </p:txBody>
      </p:sp>
      <p:sp>
        <p:nvSpPr>
          <p:cNvPr id="16399" name="WordArt 15"/>
          <p:cNvSpPr>
            <a:spLocks noChangeArrowheads="1" noChangeShapeType="1" noTextEdit="1"/>
          </p:cNvSpPr>
          <p:nvPr/>
        </p:nvSpPr>
        <p:spPr bwMode="auto">
          <a:xfrm>
            <a:off x="4165600" y="1600200"/>
            <a:ext cx="3962400" cy="32004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.VnAvant"/>
              </a:rPr>
              <a:t>ª</a:t>
            </a:r>
          </a:p>
        </p:txBody>
      </p:sp>
      <p:sp>
        <p:nvSpPr>
          <p:cNvPr id="16400" name="WordArt 16"/>
          <p:cNvSpPr>
            <a:spLocks noChangeArrowheads="1" noChangeShapeType="1" noTextEdit="1"/>
          </p:cNvSpPr>
          <p:nvPr/>
        </p:nvSpPr>
        <p:spPr bwMode="auto">
          <a:xfrm>
            <a:off x="4165600" y="1600200"/>
            <a:ext cx="3962400" cy="32004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</a:rPr>
              <a:t>ª</a:t>
            </a:r>
          </a:p>
        </p:txBody>
      </p:sp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4165600" y="1600200"/>
            <a:ext cx="3962400" cy="32004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5716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-698939" y="-3352799"/>
            <a:ext cx="13614400" cy="1235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3100" dirty="0">
                <a:solidFill>
                  <a:srgbClr val="FF3300"/>
                </a:solidFill>
              </a:rPr>
              <a:t>c</a:t>
            </a:r>
            <a:r>
              <a:rPr lang="en-US" sz="79500" dirty="0">
                <a:solidFill>
                  <a:srgbClr val="99CC00"/>
                </a:solidFill>
              </a:rPr>
              <a:t> </a:t>
            </a:r>
            <a:endParaRPr lang="en-US" sz="79500" dirty="0">
              <a:solidFill>
                <a:srgbClr val="FF3300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5297"/>
            <a:ext cx="4209395" cy="101950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320"/>
            <a:ext cx="4038600" cy="109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5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25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Clipart\KHUNG\MAU\Plant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836"/>
            <a:ext cx="12496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28586"/>
              </p:ext>
            </p:extLst>
          </p:nvPr>
        </p:nvGraphicFramePr>
        <p:xfrm>
          <a:off x="8686800" y="3891456"/>
          <a:ext cx="23368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4" imgW="6034735" imgH="7462723" progId="CorelDRAW.Graphic.12">
                  <p:embed/>
                </p:oleObj>
              </mc:Choice>
              <mc:Fallback>
                <p:oleObj name="CorelDRAW" r:id="rId4" imgW="6034735" imgH="7462723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891456"/>
                        <a:ext cx="23368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438400" y="159233"/>
            <a:ext cx="2438400" cy="32834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solidFill>
                  <a:srgbClr val="CC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Ê</a:t>
            </a:r>
          </a:p>
        </p:txBody>
      </p:sp>
      <p:sp>
        <p:nvSpPr>
          <p:cNvPr id="17413" name="WordArt 4"/>
          <p:cNvSpPr>
            <a:spLocks noChangeArrowheads="1" noChangeShapeType="1" noTextEdit="1"/>
          </p:cNvSpPr>
          <p:nvPr/>
        </p:nvSpPr>
        <p:spPr bwMode="auto">
          <a:xfrm>
            <a:off x="5638800" y="2580291"/>
            <a:ext cx="2489200" cy="25908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</a:rPr>
              <a:t>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0159" y="67870"/>
            <a:ext cx="5181600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55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5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55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5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74804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174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438400" y="228600"/>
            <a:ext cx="72136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4" tIns="60957" rIns="121914" bIns="60957" anchor="ctr"/>
          <a:lstStyle/>
          <a:p>
            <a:pPr eaLnBrk="1" hangingPunct="1"/>
            <a:endParaRPr lang="en-US" altLang="en-US"/>
          </a:p>
        </p:txBody>
      </p:sp>
      <p:sp>
        <p:nvSpPr>
          <p:cNvPr id="81923" name="WordArt 8"/>
          <p:cNvSpPr>
            <a:spLocks noChangeArrowheads="1" noChangeShapeType="1" noTextEdit="1"/>
          </p:cNvSpPr>
          <p:nvPr/>
        </p:nvSpPr>
        <p:spPr bwMode="auto">
          <a:xfrm>
            <a:off x="3962400" y="533400"/>
            <a:ext cx="457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4" tIns="60957" rIns="121914" bIns="60957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chữ e, ê</a:t>
            </a:r>
          </a:p>
        </p:txBody>
      </p:sp>
      <p:pic>
        <p:nvPicPr>
          <p:cNvPr id="81924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0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19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0"/>
            <a:ext cx="10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283200" y="609600"/>
            <a:ext cx="538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4800" dirty="0" err="1">
                <a:solidFill>
                  <a:srgbClr val="FF3300"/>
                </a:solidFill>
                <a:latin typeface=".VnAvant" pitchFamily="34" charset="0"/>
              </a:rPr>
              <a:t>ee</a:t>
            </a:r>
            <a:r>
              <a:rPr lang="en-US" altLang="en-US" sz="65700" dirty="0">
                <a:solidFill>
                  <a:srgbClr val="FF3300"/>
                </a:solidFill>
                <a:latin typeface=".VnAvant" pitchFamily="34" charset="0"/>
              </a:rPr>
              <a:t>  </a:t>
            </a:r>
            <a:endParaRPr lang="en-US" altLang="en-US" sz="57500" dirty="0">
              <a:latin typeface=".VnAvant" pitchFamily="34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2032000" y="685800"/>
            <a:ext cx="3860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4800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138855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2138855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772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5"/>
          <p:cNvSpPr>
            <a:spLocks noChangeArrowheads="1"/>
          </p:cNvSpPr>
          <p:nvPr/>
        </p:nvSpPr>
        <p:spPr bwMode="auto">
          <a:xfrm rot="5400000">
            <a:off x="2102646" y="-1340643"/>
            <a:ext cx="2500313" cy="5486400"/>
          </a:xfrm>
          <a:prstGeom prst="moon">
            <a:avLst>
              <a:gd name="adj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eaLnBrk="1" hangingPunct="1"/>
            <a:endParaRPr lang="en-US" altLang="en-US"/>
          </a:p>
        </p:txBody>
      </p:sp>
      <p:sp>
        <p:nvSpPr>
          <p:cNvPr id="25603" name="AutoShape 6"/>
          <p:cNvSpPr>
            <a:spLocks noChangeArrowheads="1"/>
          </p:cNvSpPr>
          <p:nvPr/>
        </p:nvSpPr>
        <p:spPr bwMode="auto">
          <a:xfrm rot="5400000">
            <a:off x="7550944" y="-1213642"/>
            <a:ext cx="2843213" cy="5219700"/>
          </a:xfrm>
          <a:prstGeom prst="moon">
            <a:avLst>
              <a:gd name="adj" fmla="val 50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eaLnBrk="1" hangingPunct="1"/>
            <a:endParaRPr lang="en-US" altLang="en-US"/>
          </a:p>
        </p:txBody>
      </p:sp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8307919" y="211139"/>
            <a:ext cx="1610783" cy="1084263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khác</a:t>
            </a:r>
          </a:p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nhau</a:t>
            </a:r>
          </a:p>
        </p:txBody>
      </p:sp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2235200" y="381001"/>
            <a:ext cx="1930400" cy="914059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eaLnBrk="1" hangingPunct="1">
              <a:defRPr/>
            </a:pPr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chemeClr val="accent3"/>
                </a:solidFill>
                <a:latin typeface="Century Gothic" pitchFamily="34" charset="0"/>
                <a:cs typeface="Times New Roman"/>
              </a:rPr>
              <a:t>giống</a:t>
            </a:r>
            <a:r>
              <a:rPr lang="en-US" sz="48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</a:p>
          <a:p>
            <a:pPr algn="ctr" eaLnBrk="1" hangingPunct="1">
              <a:defRPr/>
            </a:pPr>
            <a:r>
              <a:rPr lang="en-US" sz="4800" kern="10" dirty="0" err="1">
                <a:ln w="9525">
                  <a:round/>
                  <a:headEnd/>
                  <a:tailEnd/>
                </a:ln>
                <a:solidFill>
                  <a:schemeClr val="accent3"/>
                </a:solidFill>
                <a:latin typeface="Century Gothic" pitchFamily="34" charset="0"/>
                <a:cs typeface="Times New Roman"/>
              </a:rPr>
              <a:t>nhau</a:t>
            </a:r>
            <a:endParaRPr lang="en-US" sz="4800" kern="10" dirty="0">
              <a:ln w="9525">
                <a:round/>
                <a:headEnd/>
                <a:tailEnd/>
              </a:ln>
              <a:solidFill>
                <a:schemeClr val="accent3"/>
              </a:solidFill>
              <a:latin typeface="Century Gothic" pitchFamily="34" charset="0"/>
              <a:cs typeface="Times New Roman"/>
            </a:endParaRPr>
          </a:p>
        </p:txBody>
      </p:sp>
      <p:pic>
        <p:nvPicPr>
          <p:cNvPr id="82950" name="Picture 15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1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168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15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3" y="2652713"/>
            <a:ext cx="4381500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235201" y="3788683"/>
            <a:ext cx="3238500" cy="56038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eaLnBrk="1" hangingPunct="1"/>
            <a:endParaRPr lang="en-US" altLang="en-US"/>
          </a:p>
        </p:txBody>
      </p:sp>
      <p:sp>
        <p:nvSpPr>
          <p:cNvPr id="82955" name="Text Box 4"/>
          <p:cNvSpPr txBox="1">
            <a:spLocks noChangeArrowheads="1"/>
          </p:cNvSpPr>
          <p:nvPr/>
        </p:nvSpPr>
        <p:spPr bwMode="auto">
          <a:xfrm>
            <a:off x="6096000" y="13106402"/>
            <a:ext cx="1524000" cy="1235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9500">
                <a:solidFill>
                  <a:schemeClr val="folHlink"/>
                </a:solidFill>
                <a:latin typeface=".VnAvant" pitchFamily="34" charset="0"/>
              </a:rPr>
              <a:t> </a:t>
            </a:r>
            <a:endParaRPr lang="en-US" altLang="en-US" sz="7950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3" y="1990725"/>
            <a:ext cx="3105151" cy="8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7" name="TextBox 3"/>
          <p:cNvSpPr txBox="1">
            <a:spLocks noChangeArrowheads="1"/>
          </p:cNvSpPr>
          <p:nvPr/>
        </p:nvSpPr>
        <p:spPr bwMode="auto">
          <a:xfrm>
            <a:off x="3939117" y="12607925"/>
            <a:ext cx="1524000" cy="20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800">
                <a:solidFill>
                  <a:srgbClr val="FF3300"/>
                </a:solidFill>
                <a:latin typeface=".VnAvant" pitchFamily="34" charset="0"/>
              </a:rPr>
              <a:t>c</a:t>
            </a:r>
            <a:endParaRPr lang="en-US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1" y="2817813"/>
            <a:ext cx="5219700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951290"/>
            <a:ext cx="3276599" cy="5461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2434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4585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1219200" y="2590800"/>
            <a:ext cx="9753600" cy="11430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TC: Vòng quay đoán chữ</a:t>
            </a:r>
            <a:endParaRPr lang="en-US" sz="48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978400" y="152400"/>
            <a:ext cx="2946400" cy="19812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lIns="121914" tIns="60957" rIns="121914" bIns="60957" anchor="ctr"/>
          <a:lstStyle/>
          <a:p>
            <a:pPr eaLnBrk="1" hangingPunct="1"/>
            <a:endParaRPr lang="en-US" alt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727200" y="4038600"/>
            <a:ext cx="2743200" cy="18288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21914" tIns="60957" rIns="121914" bIns="60957" anchor="ctr"/>
          <a:lstStyle/>
          <a:p>
            <a:pPr algn="ctr" eaLnBrk="1" hangingPunct="1"/>
            <a:endParaRPr lang="vi-VN" altLang="en-US">
              <a:solidFill>
                <a:schemeClr val="accent2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8026400" y="3962400"/>
            <a:ext cx="2641600" cy="19050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21914" tIns="60957" rIns="121914" bIns="60957" anchor="ctr"/>
          <a:lstStyle/>
          <a:p>
            <a:pPr eaLnBrk="1" hangingPunct="1"/>
            <a:endParaRPr lang="en-US" altLang="en-US"/>
          </a:p>
        </p:txBody>
      </p:sp>
      <p:pic>
        <p:nvPicPr>
          <p:cNvPr id="83974" name="Picture 6" descr="Micke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810002"/>
            <a:ext cx="3251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1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25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rot="20642225">
            <a:off x="746387" y="183740"/>
            <a:ext cx="9032779" cy="6694464"/>
            <a:chOff x="912" y="144"/>
            <a:chExt cx="4272" cy="4032"/>
          </a:xfrm>
        </p:grpSpPr>
        <p:pic>
          <p:nvPicPr>
            <p:cNvPr id="8500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04" name="Group 4"/>
            <p:cNvGrpSpPr>
              <a:grpSpLocks/>
            </p:cNvGrpSpPr>
            <p:nvPr/>
          </p:nvGrpSpPr>
          <p:grpSpPr bwMode="auto">
            <a:xfrm>
              <a:off x="1015" y="373"/>
              <a:ext cx="3515" cy="3658"/>
              <a:chOff x="1015" y="373"/>
              <a:chExt cx="3515" cy="3658"/>
            </a:xfrm>
          </p:grpSpPr>
          <p:sp>
            <p:nvSpPr>
              <p:cNvPr id="85005" name="Text Box 5"/>
              <p:cNvSpPr txBox="1">
                <a:spLocks noChangeArrowheads="1"/>
              </p:cNvSpPr>
              <p:nvPr/>
            </p:nvSpPr>
            <p:spPr bwMode="auto">
              <a:xfrm rot="19823569">
                <a:off x="2047" y="424"/>
                <a:ext cx="718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800" dirty="0">
                    <a:solidFill>
                      <a:srgbClr val="00CC00"/>
                    </a:solidFill>
                    <a:latin typeface=".VnAvant" pitchFamily="34" charset="0"/>
                  </a:rPr>
                  <a:t>e</a:t>
                </a:r>
              </a:p>
            </p:txBody>
          </p:sp>
          <p:sp>
            <p:nvSpPr>
              <p:cNvPr id="85006" name="Text Box 6"/>
              <p:cNvSpPr txBox="1">
                <a:spLocks noChangeArrowheads="1"/>
              </p:cNvSpPr>
              <p:nvPr/>
            </p:nvSpPr>
            <p:spPr bwMode="auto">
              <a:xfrm rot="17736068">
                <a:off x="1365" y="1273"/>
                <a:ext cx="651" cy="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800" dirty="0">
                    <a:solidFill>
                      <a:srgbClr val="6600CC"/>
                    </a:solidFill>
                    <a:latin typeface=".VnAvant" pitchFamily="34" charset="0"/>
                  </a:rPr>
                  <a:t>ª</a:t>
                </a:r>
              </a:p>
            </p:txBody>
          </p:sp>
          <p:sp>
            <p:nvSpPr>
              <p:cNvPr id="85007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160" y="1980"/>
                <a:ext cx="884" cy="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5300" dirty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en-US" altLang="en-US" sz="15300" dirty="0">
                  <a:solidFill>
                    <a:srgbClr val="6600CC"/>
                  </a:solidFill>
                </a:endParaRPr>
              </a:p>
            </p:txBody>
          </p:sp>
          <p:sp>
            <p:nvSpPr>
              <p:cNvPr id="85008" name="Text Box 8"/>
              <p:cNvSpPr txBox="1">
                <a:spLocks noChangeArrowheads="1"/>
              </p:cNvSpPr>
              <p:nvPr/>
            </p:nvSpPr>
            <p:spPr bwMode="auto">
              <a:xfrm rot="11038265">
                <a:off x="1868" y="2632"/>
                <a:ext cx="884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800" dirty="0">
                    <a:solidFill>
                      <a:srgbClr val="FF3300"/>
                    </a:solidFill>
                    <a:latin typeface="Century Gothic" pitchFamily="34" charset="0"/>
                  </a:rPr>
                  <a:t>â</a:t>
                </a:r>
                <a:endParaRPr lang="en-US" altLang="en-US" sz="12800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85009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715" y="1188"/>
                <a:ext cx="717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0066FF"/>
                    </a:solidFill>
                    <a:latin typeface=".VnAvant" pitchFamily="34" charset="0"/>
                  </a:rPr>
                  <a:t>ª</a:t>
                </a:r>
              </a:p>
            </p:txBody>
          </p:sp>
          <p:sp>
            <p:nvSpPr>
              <p:cNvPr id="85010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523" y="2400"/>
                <a:ext cx="1007" cy="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800">
                    <a:solidFill>
                      <a:srgbClr val="00CC00"/>
                    </a:solidFill>
                    <a:latin typeface="Century Gothic" pitchFamily="34" charset="0"/>
                  </a:rPr>
                  <a:t>e</a:t>
                </a:r>
              </a:p>
            </p:txBody>
          </p:sp>
          <p:sp>
            <p:nvSpPr>
              <p:cNvPr id="85011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3120" y="373"/>
                <a:ext cx="653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800" dirty="0">
                    <a:solidFill>
                      <a:srgbClr val="FF3300"/>
                    </a:solidFill>
                    <a:latin typeface="Century Gothic" pitchFamily="34" charset="0"/>
                  </a:rPr>
                  <a:t>a</a:t>
                </a:r>
              </a:p>
            </p:txBody>
          </p:sp>
          <p:sp>
            <p:nvSpPr>
              <p:cNvPr id="85012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743"/>
                <a:ext cx="769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800" dirty="0">
                    <a:solidFill>
                      <a:srgbClr val="FF3300"/>
                    </a:solidFill>
                    <a:latin typeface="Century Gothic" pitchFamily="34" charset="0"/>
                  </a:rPr>
                  <a:t>ă</a:t>
                </a:r>
                <a:endParaRPr lang="en-US" altLang="en-US" sz="12800" dirty="0">
                  <a:solidFill>
                    <a:srgbClr val="FF3300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84995" name="AutoShape 13"/>
          <p:cNvSpPr>
            <a:spLocks noChangeArrowheads="1"/>
          </p:cNvSpPr>
          <p:nvPr/>
        </p:nvSpPr>
        <p:spPr bwMode="auto">
          <a:xfrm rot="16200000">
            <a:off x="5749265" y="-13307"/>
            <a:ext cx="934564" cy="920848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lIns="121914" tIns="60957" rIns="121914" bIns="60957" anchor="ctr"/>
          <a:lstStyle/>
          <a:p>
            <a:pPr algn="ctr" eaLnBrk="1" hangingPunct="1"/>
            <a:endParaRPr lang="vi-VN" altLang="en-US">
              <a:solidFill>
                <a:srgbClr val="0033CC"/>
              </a:solidFill>
            </a:endParaRPr>
          </a:p>
        </p:txBody>
      </p:sp>
      <p:sp>
        <p:nvSpPr>
          <p:cNvPr id="84996" name="WordArt 16"/>
          <p:cNvSpPr>
            <a:spLocks noChangeArrowheads="1" noChangeShapeType="1" noTextEdit="1"/>
          </p:cNvSpPr>
          <p:nvPr/>
        </p:nvSpPr>
        <p:spPr bwMode="auto">
          <a:xfrm>
            <a:off x="10676275" y="6312837"/>
            <a:ext cx="484656" cy="545163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CC00"/>
              </a:solidFill>
              <a:latin typeface="Arial Black"/>
            </a:endParaRPr>
          </a:p>
        </p:txBody>
      </p:sp>
      <p:sp>
        <p:nvSpPr>
          <p:cNvPr id="84997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92385" y="4402797"/>
            <a:ext cx="678519" cy="778803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 anchor="ctr"/>
          <a:lstStyle/>
          <a:p>
            <a:pPr eaLnBrk="1" hangingPunct="1"/>
            <a:endParaRPr lang="en-US" altLang="en-US"/>
          </a:p>
        </p:txBody>
      </p:sp>
      <p:pic>
        <p:nvPicPr>
          <p:cNvPr id="22549" name="nhac chuo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0" y="171081"/>
            <a:ext cx="402835" cy="31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7" name="Picture 31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55" y="1574996"/>
            <a:ext cx="1359571" cy="11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1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5" y="4699196"/>
            <a:ext cx="1359571" cy="11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1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5" y="4851596"/>
            <a:ext cx="1359571" cy="11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755" y="1727396"/>
            <a:ext cx="1359571" cy="11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935522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3" dur="123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4" dur="123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6" dur="123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Photobucke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itle 1"/>
          <p:cNvSpPr>
            <a:spLocks noGrp="1"/>
          </p:cNvSpPr>
          <p:nvPr>
            <p:ph type="title" idx="4294967295"/>
          </p:nvPr>
        </p:nvSpPr>
        <p:spPr>
          <a:xfrm>
            <a:off x="152400" y="533400"/>
            <a:ext cx="10972800" cy="1143000"/>
          </a:xfrm>
        </p:spPr>
        <p:txBody>
          <a:bodyPr/>
          <a:lstStyle/>
          <a:p>
            <a:pPr eaLnBrk="1" hangingPunct="1"/>
            <a:r>
              <a:rPr lang="en-US" sz="7200" b="1" dirty="0" err="1">
                <a:solidFill>
                  <a:srgbClr val="0000FF"/>
                </a:solidFill>
                <a:latin typeface=".VnAvant" pitchFamily="34" charset="0"/>
              </a:rPr>
              <a:t>Trß</a:t>
            </a:r>
            <a:r>
              <a:rPr lang="en-US" sz="7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.VnAvant" pitchFamily="34" charset="0"/>
              </a:rPr>
              <a:t>ch¬i</a:t>
            </a:r>
            <a:r>
              <a:rPr lang="en-US" sz="7200" b="1" dirty="0">
                <a:solidFill>
                  <a:srgbClr val="0000FF"/>
                </a:solidFill>
                <a:latin typeface=".VnAvant" pitchFamily="34" charset="0"/>
              </a:rPr>
              <a:t>:</a:t>
            </a:r>
            <a:r>
              <a:rPr lang="en-US" sz="7200" dirty="0">
                <a:solidFill>
                  <a:srgbClr val="CC00FF"/>
                </a:solidFill>
                <a:latin typeface="VNI-Avo" pitchFamily="2" charset="0"/>
              </a:rPr>
              <a:t/>
            </a:r>
            <a:br>
              <a:rPr lang="en-US" sz="7200" dirty="0">
                <a:solidFill>
                  <a:srgbClr val="CC00FF"/>
                </a:solidFill>
                <a:latin typeface="VNI-Avo" pitchFamily="2" charset="0"/>
              </a:rPr>
            </a:br>
            <a:r>
              <a:rPr lang="en-US" sz="7200" b="1" i="1" dirty="0" err="1">
                <a:solidFill>
                  <a:srgbClr val="0000FF"/>
                </a:solidFill>
              </a:rPr>
              <a:t>Tìm</a:t>
            </a:r>
            <a:r>
              <a:rPr lang="en-US" sz="7200" b="1" i="1" dirty="0">
                <a:solidFill>
                  <a:srgbClr val="0000FF"/>
                </a:solidFill>
              </a:rPr>
              <a:t> </a:t>
            </a:r>
            <a:r>
              <a:rPr lang="en-US" sz="7200" b="1" i="1" dirty="0" err="1">
                <a:solidFill>
                  <a:srgbClr val="0000FF"/>
                </a:solidFill>
              </a:rPr>
              <a:t>chữ</a:t>
            </a:r>
            <a:r>
              <a:rPr lang="en-US" sz="7200" b="1" i="1" dirty="0">
                <a:solidFill>
                  <a:srgbClr val="0000FF"/>
                </a:solidFill>
              </a:rPr>
              <a:t>  </a:t>
            </a:r>
            <a:r>
              <a:rPr lang="en-US" sz="7200" b="1" i="1" dirty="0" err="1">
                <a:solidFill>
                  <a:srgbClr val="0000FF"/>
                </a:solidFill>
              </a:rPr>
              <a:t>còn</a:t>
            </a:r>
            <a:r>
              <a:rPr lang="en-US" sz="7200" b="1" i="1" dirty="0">
                <a:solidFill>
                  <a:srgbClr val="0000FF"/>
                </a:solidFill>
              </a:rPr>
              <a:t> </a:t>
            </a:r>
            <a:r>
              <a:rPr lang="en-US" sz="7200" b="1" i="1" dirty="0" err="1">
                <a:solidFill>
                  <a:srgbClr val="0000FF"/>
                </a:solidFill>
              </a:rPr>
              <a:t>thiếu</a:t>
            </a:r>
            <a:endParaRPr lang="en-US" sz="7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3865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4"/>
          <p:cNvSpPr>
            <a:spLocks noChangeArrowheads="1" noChangeShapeType="1" noTextEdit="1"/>
          </p:cNvSpPr>
          <p:nvPr/>
        </p:nvSpPr>
        <p:spPr bwMode="auto">
          <a:xfrm>
            <a:off x="8534405" y="3048000"/>
            <a:ext cx="2942167" cy="3810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  <a:cs typeface="Arial" charset="0"/>
              </a:rPr>
              <a:t>C¸i ch…n</a:t>
            </a:r>
          </a:p>
        </p:txBody>
      </p:sp>
      <p:sp>
        <p:nvSpPr>
          <p:cNvPr id="87043" name="WordArt 5"/>
          <p:cNvSpPr>
            <a:spLocks noChangeArrowheads="1" noChangeShapeType="1" noTextEdit="1"/>
          </p:cNvSpPr>
          <p:nvPr/>
        </p:nvSpPr>
        <p:spPr bwMode="auto">
          <a:xfrm>
            <a:off x="8534400" y="2514600"/>
            <a:ext cx="2946400" cy="3810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  <a:cs typeface="Arial" charset="0"/>
              </a:rPr>
              <a:t>C¸i chÐn</a:t>
            </a:r>
          </a:p>
        </p:txBody>
      </p:sp>
      <p:grpSp>
        <p:nvGrpSpPr>
          <p:cNvPr id="87044" name="Group 6"/>
          <p:cNvGrpSpPr>
            <a:grpSpLocks/>
          </p:cNvGrpSpPr>
          <p:nvPr/>
        </p:nvGrpSpPr>
        <p:grpSpPr bwMode="auto">
          <a:xfrm>
            <a:off x="7823200" y="228600"/>
            <a:ext cx="4064000" cy="2133600"/>
            <a:chOff x="1824" y="288"/>
            <a:chExt cx="2400" cy="1632"/>
          </a:xfrm>
        </p:grpSpPr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1824" y="288"/>
              <a:ext cx="240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7062" name="Picture 8" descr="CA76ITN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4"/>
              <a:ext cx="192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45" name="WordArt 9"/>
          <p:cNvSpPr>
            <a:spLocks noChangeArrowheads="1" noChangeShapeType="1" noTextEdit="1"/>
          </p:cNvSpPr>
          <p:nvPr/>
        </p:nvSpPr>
        <p:spPr bwMode="auto">
          <a:xfrm>
            <a:off x="711200" y="2971800"/>
            <a:ext cx="3759200" cy="5334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  <a:cs typeface="Arial" charset="0"/>
              </a:rPr>
              <a:t>bãng ®...n ngñ</a:t>
            </a:r>
          </a:p>
        </p:txBody>
      </p:sp>
      <p:sp>
        <p:nvSpPr>
          <p:cNvPr id="87046" name="WordArt 10"/>
          <p:cNvSpPr>
            <a:spLocks noChangeArrowheads="1" noChangeShapeType="1" noTextEdit="1"/>
          </p:cNvSpPr>
          <p:nvPr/>
        </p:nvSpPr>
        <p:spPr bwMode="auto">
          <a:xfrm>
            <a:off x="711200" y="2438400"/>
            <a:ext cx="3657600" cy="5334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  <a:cs typeface="Arial" charset="0"/>
              </a:rPr>
              <a:t>bãng ®Ìn ngñ</a:t>
            </a:r>
          </a:p>
        </p:txBody>
      </p:sp>
      <p:grpSp>
        <p:nvGrpSpPr>
          <p:cNvPr id="87047" name="Group 11"/>
          <p:cNvGrpSpPr>
            <a:grpSpLocks/>
          </p:cNvGrpSpPr>
          <p:nvPr/>
        </p:nvGrpSpPr>
        <p:grpSpPr bwMode="auto">
          <a:xfrm>
            <a:off x="711200" y="228600"/>
            <a:ext cx="3657600" cy="2133600"/>
            <a:chOff x="1584" y="240"/>
            <a:chExt cx="2784" cy="1824"/>
          </a:xfrm>
        </p:grpSpPr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1584" y="240"/>
              <a:ext cx="2784" cy="18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7060" name="Picture 13" descr="images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480"/>
              <a:ext cx="201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48" name="WordArt 14"/>
          <p:cNvSpPr>
            <a:spLocks noChangeArrowheads="1" noChangeShapeType="1" noTextEdit="1"/>
          </p:cNvSpPr>
          <p:nvPr/>
        </p:nvSpPr>
        <p:spPr bwMode="auto">
          <a:xfrm>
            <a:off x="1016000" y="6019800"/>
            <a:ext cx="2946400" cy="4572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nåi c¬m ®i…n</a:t>
            </a:r>
          </a:p>
        </p:txBody>
      </p:sp>
      <p:sp>
        <p:nvSpPr>
          <p:cNvPr id="87049" name="WordArt 15"/>
          <p:cNvSpPr>
            <a:spLocks noChangeArrowheads="1" noChangeShapeType="1" noTextEdit="1"/>
          </p:cNvSpPr>
          <p:nvPr/>
        </p:nvSpPr>
        <p:spPr bwMode="auto">
          <a:xfrm>
            <a:off x="1016000" y="5410200"/>
            <a:ext cx="2946400" cy="5334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nåi c¬m ®iÖn</a:t>
            </a:r>
          </a:p>
        </p:txBody>
      </p:sp>
      <p:grpSp>
        <p:nvGrpSpPr>
          <p:cNvPr id="87050" name="Group 16"/>
          <p:cNvGrpSpPr>
            <a:grpSpLocks/>
          </p:cNvGrpSpPr>
          <p:nvPr/>
        </p:nvGrpSpPr>
        <p:grpSpPr bwMode="auto">
          <a:xfrm>
            <a:off x="1016000" y="3657600"/>
            <a:ext cx="2946400" cy="1676400"/>
            <a:chOff x="2112" y="240"/>
            <a:chExt cx="1920" cy="1632"/>
          </a:xfrm>
        </p:grpSpPr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2112" y="240"/>
              <a:ext cx="192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7058" name="Picture 18" descr="noico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32"/>
              <a:ext cx="129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51" name="WordArt 19"/>
          <p:cNvSpPr>
            <a:spLocks noChangeArrowheads="1" noChangeShapeType="1" noTextEdit="1"/>
          </p:cNvSpPr>
          <p:nvPr/>
        </p:nvSpPr>
        <p:spPr bwMode="auto">
          <a:xfrm>
            <a:off x="7924800" y="6019800"/>
            <a:ext cx="3251200" cy="5334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.VnAvant"/>
                <a:cs typeface="Arial" charset="0"/>
              </a:rPr>
              <a:t>b…p ga</a:t>
            </a:r>
          </a:p>
        </p:txBody>
      </p:sp>
      <p:sp>
        <p:nvSpPr>
          <p:cNvPr id="87052" name="WordArt 20"/>
          <p:cNvSpPr>
            <a:spLocks noChangeArrowheads="1" noChangeShapeType="1" noTextEdit="1"/>
          </p:cNvSpPr>
          <p:nvPr/>
        </p:nvSpPr>
        <p:spPr bwMode="auto">
          <a:xfrm>
            <a:off x="7924800" y="5410200"/>
            <a:ext cx="3251200" cy="5334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.VnAvant"/>
                <a:cs typeface="Arial" charset="0"/>
              </a:rPr>
              <a:t>bÕp ga</a:t>
            </a:r>
          </a:p>
        </p:txBody>
      </p:sp>
      <p:grpSp>
        <p:nvGrpSpPr>
          <p:cNvPr id="87053" name="Group 21"/>
          <p:cNvGrpSpPr>
            <a:grpSpLocks/>
          </p:cNvGrpSpPr>
          <p:nvPr/>
        </p:nvGrpSpPr>
        <p:grpSpPr bwMode="auto">
          <a:xfrm>
            <a:off x="7213600" y="3657600"/>
            <a:ext cx="4470400" cy="1676400"/>
            <a:chOff x="1344" y="96"/>
            <a:chExt cx="3408" cy="1632"/>
          </a:xfrm>
        </p:grpSpPr>
        <p:sp>
          <p:nvSpPr>
            <p:cNvPr id="55318" name="Rectangle 22"/>
            <p:cNvSpPr>
              <a:spLocks noChangeArrowheads="1"/>
            </p:cNvSpPr>
            <p:nvPr/>
          </p:nvSpPr>
          <p:spPr bwMode="auto">
            <a:xfrm>
              <a:off x="1392" y="96"/>
              <a:ext cx="3264" cy="16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7056" name="Picture 23" descr="bepg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96"/>
              <a:ext cx="340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489200" y="2892459"/>
            <a:ext cx="609600" cy="779700"/>
          </a:xfrm>
          <a:prstGeom prst="rect">
            <a:avLst/>
          </a:prstGeom>
          <a:noFill/>
        </p:spPr>
        <p:txBody>
          <a:bodyPr lIns="121912" tIns="60956" rIns="121912" bIns="60956">
            <a:spAutoFit/>
          </a:bodyPr>
          <a:lstStyle/>
          <a:p>
            <a:pPr>
              <a:defRPr/>
            </a:pPr>
            <a:r>
              <a:rPr lang="en-US" sz="43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  <a:cs typeface="Arial" charset="0"/>
              </a:rPr>
              <a:t> </a:t>
            </a:r>
            <a:endParaRPr lang="en-US" sz="4300" b="0" dirty="0">
              <a:latin typeface="Arial" charset="0"/>
              <a:cs typeface="Arial" charset="0"/>
            </a:endParaRPr>
          </a:p>
        </p:txBody>
      </p:sp>
      <p:pic>
        <p:nvPicPr>
          <p:cNvPr id="87063" name="Picture 2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31515" r="18077" b="8781"/>
          <a:stretch/>
        </p:blipFill>
        <p:spPr bwMode="auto">
          <a:xfrm>
            <a:off x="8229600" y="312661"/>
            <a:ext cx="3246968" cy="198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64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30" y="312660"/>
            <a:ext cx="2853609" cy="194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65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00" y="3672155"/>
            <a:ext cx="2472701" cy="166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7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WordArt 2"/>
          <p:cNvSpPr>
            <a:spLocks noChangeArrowheads="1" noChangeShapeType="1" noTextEdit="1"/>
          </p:cNvSpPr>
          <p:nvPr/>
        </p:nvSpPr>
        <p:spPr bwMode="auto">
          <a:xfrm>
            <a:off x="3251200" y="5105400"/>
            <a:ext cx="6705600" cy="12192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  <a:cs typeface="Arial" charset="0"/>
              </a:rPr>
              <a:t>C¸i ch..n</a:t>
            </a:r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3149600" y="3505200"/>
            <a:ext cx="6604000" cy="11430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  <a:cs typeface="Arial" charset="0"/>
              </a:rPr>
              <a:t>C¸i chÐn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016000" y="228600"/>
            <a:ext cx="1016000" cy="9906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Avant"/>
                <a:cs typeface="Arial" charset="0"/>
              </a:rPr>
              <a:t>¨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1117600" cy="7620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  <a:cs typeface="Arial" charset="0"/>
              </a:rPr>
              <a:t>o</a:t>
            </a:r>
          </a:p>
        </p:txBody>
      </p:sp>
      <p:grpSp>
        <p:nvGrpSpPr>
          <p:cNvPr id="88070" name="Group 8"/>
          <p:cNvGrpSpPr>
            <a:grpSpLocks/>
          </p:cNvGrpSpPr>
          <p:nvPr/>
        </p:nvGrpSpPr>
        <p:grpSpPr bwMode="auto">
          <a:xfrm>
            <a:off x="3860800" y="381000"/>
            <a:ext cx="5080000" cy="2590800"/>
            <a:chOff x="1824" y="288"/>
            <a:chExt cx="2400" cy="1632"/>
          </a:xfrm>
        </p:grpSpPr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1824" y="288"/>
              <a:ext cx="240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8085" name="Picture 10" descr="CA76ITN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4"/>
              <a:ext cx="192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1117600" y="2895600"/>
            <a:ext cx="914400" cy="8382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"/>
                <a:cs typeface="Arial" charset="0"/>
              </a:rPr>
              <a:t>a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10160000" y="381000"/>
            <a:ext cx="1117600" cy="7620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  <a:cs typeface="Arial" charset="0"/>
              </a:rPr>
              <a:t>«</a:t>
            </a:r>
          </a:p>
        </p:txBody>
      </p:sp>
      <p:sp>
        <p:nvSpPr>
          <p:cNvPr id="88073" name="WordArt 14"/>
          <p:cNvSpPr>
            <a:spLocks noChangeArrowheads="1" noChangeShapeType="1" noTextEdit="1"/>
          </p:cNvSpPr>
          <p:nvPr/>
        </p:nvSpPr>
        <p:spPr bwMode="auto">
          <a:xfrm>
            <a:off x="3149600" y="3505200"/>
            <a:ext cx="6604000" cy="11430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  <a:cs typeface="Arial" charset="0"/>
              </a:rPr>
              <a:t>C¸i chÐn</a:t>
            </a:r>
          </a:p>
        </p:txBody>
      </p:sp>
      <p:grpSp>
        <p:nvGrpSpPr>
          <p:cNvPr id="88074" name="Group 15"/>
          <p:cNvGrpSpPr>
            <a:grpSpLocks/>
          </p:cNvGrpSpPr>
          <p:nvPr/>
        </p:nvGrpSpPr>
        <p:grpSpPr bwMode="auto">
          <a:xfrm>
            <a:off x="3860800" y="381000"/>
            <a:ext cx="5080000" cy="2590800"/>
            <a:chOff x="1824" y="288"/>
            <a:chExt cx="2400" cy="1632"/>
          </a:xfrm>
        </p:grpSpPr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1824" y="288"/>
              <a:ext cx="240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8083" name="Picture 17" descr="CA76ITN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4"/>
              <a:ext cx="192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075" name="WordArt 18"/>
          <p:cNvSpPr>
            <a:spLocks noChangeArrowheads="1" noChangeShapeType="1" noTextEdit="1"/>
          </p:cNvSpPr>
          <p:nvPr/>
        </p:nvSpPr>
        <p:spPr bwMode="auto">
          <a:xfrm>
            <a:off x="3251200" y="5105400"/>
            <a:ext cx="6705600" cy="12192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  <a:cs typeface="Arial" charset="0"/>
              </a:rPr>
              <a:t>C¸i ch..n</a:t>
            </a:r>
          </a:p>
        </p:txBody>
      </p:sp>
      <p:sp>
        <p:nvSpPr>
          <p:cNvPr id="88076" name="WordArt 19"/>
          <p:cNvSpPr>
            <a:spLocks noChangeArrowheads="1" noChangeShapeType="1" noTextEdit="1"/>
          </p:cNvSpPr>
          <p:nvPr/>
        </p:nvSpPr>
        <p:spPr bwMode="auto">
          <a:xfrm>
            <a:off x="3149600" y="3505200"/>
            <a:ext cx="6604000" cy="11430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  <a:cs typeface="Arial" charset="0"/>
              </a:rPr>
              <a:t>C¸i chÐn</a:t>
            </a:r>
          </a:p>
        </p:txBody>
      </p:sp>
      <p:grpSp>
        <p:nvGrpSpPr>
          <p:cNvPr id="88077" name="Group 20"/>
          <p:cNvGrpSpPr>
            <a:grpSpLocks/>
          </p:cNvGrpSpPr>
          <p:nvPr/>
        </p:nvGrpSpPr>
        <p:grpSpPr bwMode="auto">
          <a:xfrm>
            <a:off x="3860800" y="381000"/>
            <a:ext cx="5080000" cy="2590800"/>
            <a:chOff x="1824" y="288"/>
            <a:chExt cx="2400" cy="1632"/>
          </a:xfrm>
        </p:grpSpPr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1824" y="288"/>
              <a:ext cx="240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8081" name="Picture 22" descr="CA76ITN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4"/>
              <a:ext cx="192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40" name="WordArt 24"/>
          <p:cNvSpPr>
            <a:spLocks noChangeArrowheads="1" noChangeShapeType="1" noTextEdit="1"/>
          </p:cNvSpPr>
          <p:nvPr/>
        </p:nvSpPr>
        <p:spPr bwMode="auto">
          <a:xfrm>
            <a:off x="9956800" y="1676400"/>
            <a:ext cx="914400" cy="12192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Ð</a:t>
            </a:r>
          </a:p>
        </p:txBody>
      </p:sp>
      <p:pic>
        <p:nvPicPr>
          <p:cNvPr id="34841" name="chuc mung ban ban da chon dung ro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6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67499"/>
            <a:ext cx="4064000" cy="242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04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i k o day dau toi o noi k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8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 chua dung b hay co gang len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 nham roi toi o noi khac 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4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 chua dung b hay co gang len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67 0.5 " pathEditMode="relative" ptsTypes="AA">
                                      <p:cBhvr>
                                        <p:cTn id="29" dur="2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541" fill="hold"/>
                                        <p:tgtEl>
                                          <p:spTgt spid="348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0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1"/>
                </p:tgtEl>
              </p:cMediaNode>
            </p:audio>
          </p:childTnLst>
        </p:cTn>
      </p:par>
    </p:tnLst>
    <p:bldLst>
      <p:bldP spid="34820" grpId="0" animBg="1"/>
      <p:bldP spid="34822" grpId="0" animBg="1"/>
      <p:bldP spid="34827" grpId="0" animBg="1"/>
      <p:bldP spid="34828" grpId="0" animBg="1"/>
      <p:bldP spid="348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828800" y="1295400"/>
            <a:ext cx="1828800" cy="609600"/>
          </a:xfrm>
          <a:prstGeom prst="rect">
            <a:avLst/>
          </a:prstGeom>
        </p:spPr>
        <p:txBody>
          <a:bodyPr spcFirstLastPara="1" wrap="none" lIns="121914" tIns="60957" rIns="121914" bIns="60957" fromWordArt="1">
            <a:prstTxWarp prst="textArchUp">
              <a:avLst>
                <a:gd name="adj" fmla="val 10426460"/>
              </a:avLst>
            </a:prstTxWarp>
          </a:bodyPr>
          <a:lstStyle/>
          <a:p>
            <a:pPr algn="ctr"/>
            <a:r>
              <a:rPr lang="en-US" sz="4800" i="1" kern="10" normalizeH="1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vui</a:t>
            </a:r>
            <a:r>
              <a:rPr lang="en-US" sz="4800" i="1" kern="10" normalizeH="1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4064000" y="1524000"/>
            <a:ext cx="2743200" cy="15240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Wave1">
              <a:avLst>
                <a:gd name="adj1" fmla="val 5435"/>
                <a:gd name="adj2" fmla="val 0"/>
              </a:avLst>
            </a:prstTxWarp>
          </a:bodyPr>
          <a:lstStyle/>
          <a:p>
            <a:pPr algn="ctr"/>
            <a:r>
              <a:rPr lang="en-US" sz="48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häc</a:t>
            </a: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7073498" y="2290452"/>
            <a:ext cx="2767292" cy="1815451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Wave1">
              <a:avLst>
                <a:gd name="adj1" fmla="val 7843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8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</a:t>
            </a:r>
            <a:r>
              <a:rPr lang="en-US" sz="4800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entury Gothic" pitchFamily="34" charset="0"/>
              </a:rPr>
              <a:t>ữ</a:t>
            </a:r>
            <a:r>
              <a:rPr lang="en-US" sz="48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</a:t>
            </a:r>
          </a:p>
        </p:txBody>
      </p:sp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8737600" y="4038600"/>
            <a:ext cx="2032000" cy="15240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CanUp">
              <a:avLst>
                <a:gd name="adj" fmla="val 88833"/>
              </a:avLst>
            </a:prstTxWarp>
          </a:bodyPr>
          <a:lstStyle/>
          <a:p>
            <a:pPr algn="ctr"/>
            <a:r>
              <a:rPr lang="en-US" sz="48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c¸i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994400" y="3276604"/>
            <a:ext cx="1219200" cy="176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700">
                <a:solidFill>
                  <a:srgbClr val="FF33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727200" y="3886202"/>
            <a:ext cx="1219200" cy="16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3300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7213600" y="4572002"/>
            <a:ext cx="1219200" cy="176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700">
                <a:solidFill>
                  <a:srgbClr val="0000FF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812800" y="2133604"/>
            <a:ext cx="1219200" cy="176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700">
                <a:solidFill>
                  <a:srgbClr val="FF00FF"/>
                </a:solidFill>
                <a:latin typeface=".VnAvant" pitchFamily="34" charset="0"/>
              </a:rPr>
              <a:t>ơ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149600" y="2514604"/>
            <a:ext cx="1219200" cy="176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700">
                <a:solidFill>
                  <a:srgbClr val="00CC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9042400" y="1066804"/>
            <a:ext cx="1219200" cy="176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700">
                <a:solidFill>
                  <a:srgbClr val="FF3300"/>
                </a:solidFill>
                <a:latin typeface="Century Gothic" pitchFamily="34" charset="0"/>
              </a:rPr>
              <a:t>â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3962400" y="4572004"/>
            <a:ext cx="1219200" cy="176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700" dirty="0">
                <a:solidFill>
                  <a:srgbClr val="FF3300"/>
                </a:solidFill>
                <a:latin typeface="Century Gothic" pitchFamily="34" charset="0"/>
              </a:rPr>
              <a:t>ê</a:t>
            </a:r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406400" y="0"/>
            <a:ext cx="3962400" cy="1143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4" tIns="60957" rIns="121914" bIns="60957" anchor="ctr"/>
          <a:lstStyle/>
          <a:p>
            <a:pPr eaLnBrk="1" hangingPunct="1"/>
            <a:endParaRPr lang="en-US" altLang="en-US"/>
          </a:p>
        </p:txBody>
      </p:sp>
      <p:grpSp>
        <p:nvGrpSpPr>
          <p:cNvPr id="69646" name="Group 1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69648" name="Group 12"/>
            <p:cNvGrpSpPr>
              <a:grpSpLocks/>
            </p:cNvGrpSpPr>
            <p:nvPr/>
          </p:nvGrpSpPr>
          <p:grpSpPr bwMode="auto">
            <a:xfrm>
              <a:off x="0" y="0"/>
              <a:ext cx="5760" cy="300"/>
              <a:chOff x="0" y="0"/>
              <a:chExt cx="5760" cy="492"/>
            </a:xfrm>
          </p:grpSpPr>
          <p:pic>
            <p:nvPicPr>
              <p:cNvPr id="69658" name="Picture 13" descr="2035212a4ew5iua1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59" name="Picture 14" descr="2035212a4ew5iua1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9649" name="Group 15"/>
            <p:cNvGrpSpPr>
              <a:grpSpLocks/>
            </p:cNvGrpSpPr>
            <p:nvPr/>
          </p:nvGrpSpPr>
          <p:grpSpPr bwMode="auto">
            <a:xfrm>
              <a:off x="0" y="4020"/>
              <a:ext cx="5760" cy="300"/>
              <a:chOff x="0" y="0"/>
              <a:chExt cx="5760" cy="492"/>
            </a:xfrm>
          </p:grpSpPr>
          <p:pic>
            <p:nvPicPr>
              <p:cNvPr id="69656" name="Picture 16" descr="2035212a4ew5iua1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57" name="Picture 17" descr="2035212a4ew5iua1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9650" name="Group 18"/>
            <p:cNvGrpSpPr>
              <a:grpSpLocks/>
            </p:cNvGrpSpPr>
            <p:nvPr/>
          </p:nvGrpSpPr>
          <p:grpSpPr bwMode="auto">
            <a:xfrm rot="5400000">
              <a:off x="-1881" y="2000"/>
              <a:ext cx="4062" cy="300"/>
              <a:chOff x="0" y="0"/>
              <a:chExt cx="5760" cy="492"/>
            </a:xfrm>
          </p:grpSpPr>
          <p:pic>
            <p:nvPicPr>
              <p:cNvPr id="69654" name="Picture 19" descr="2035212a4ew5iua1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55" name="Picture 20" descr="2035212a4ew5iua1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9651" name="Group 21"/>
            <p:cNvGrpSpPr>
              <a:grpSpLocks/>
            </p:cNvGrpSpPr>
            <p:nvPr/>
          </p:nvGrpSpPr>
          <p:grpSpPr bwMode="auto">
            <a:xfrm rot="5400000">
              <a:off x="3579" y="2139"/>
              <a:ext cx="4062" cy="300"/>
              <a:chOff x="0" y="0"/>
              <a:chExt cx="5760" cy="492"/>
            </a:xfrm>
          </p:grpSpPr>
          <p:pic>
            <p:nvPicPr>
              <p:cNvPr id="69652" name="Picture 22" descr="2035212a4ew5iua1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53" name="Picture 23" descr="2035212a4ew5iua1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" name="CA NHA THUONG NHAU  XUAN MA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 end="1014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3783" y="3176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9384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/>
        </p:nvSpPr>
        <p:spPr bwMode="auto">
          <a:xfrm>
            <a:off x="3251200" y="5029200"/>
            <a:ext cx="7213600" cy="10668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bãng ®..n ngñ</a:t>
            </a:r>
          </a:p>
        </p:txBody>
      </p:sp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3251200" y="3505200"/>
            <a:ext cx="7112000" cy="12192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bãng ®Ìn ngñ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352800" y="381000"/>
            <a:ext cx="5892800" cy="2895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2" tIns="60956" rIns="121912" bIns="60956" anchor="ctr"/>
          <a:lstStyle/>
          <a:p>
            <a:pPr eaLnBrk="1" hangingPunct="1">
              <a:defRPr/>
            </a:pPr>
            <a:endParaRPr lang="en-US" sz="24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9753600" y="228600"/>
            <a:ext cx="914400" cy="10668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Avant"/>
                <a:cs typeface="Arial" charset="0"/>
              </a:rPr>
              <a:t>ª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9855200" y="1752600"/>
            <a:ext cx="914400" cy="10668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  <a:cs typeface="Arial" charset="0"/>
              </a:rPr>
              <a:t>©</a:t>
            </a:r>
          </a:p>
        </p:txBody>
      </p:sp>
      <p:pic>
        <p:nvPicPr>
          <p:cNvPr id="89095" name="Picture 8" descr="images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762000"/>
            <a:ext cx="426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1016000" cy="9906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Black"/>
                <a:cs typeface="Arial" charset="0"/>
              </a:rPr>
              <a:t>«</a:t>
            </a:r>
          </a:p>
        </p:txBody>
      </p:sp>
      <p:grpSp>
        <p:nvGrpSpPr>
          <p:cNvPr id="89097" name="Group 13"/>
          <p:cNvGrpSpPr>
            <a:grpSpLocks/>
          </p:cNvGrpSpPr>
          <p:nvPr/>
        </p:nvGrpSpPr>
        <p:grpSpPr bwMode="auto">
          <a:xfrm>
            <a:off x="3352800" y="381000"/>
            <a:ext cx="5892800" cy="2895600"/>
            <a:chOff x="1584" y="240"/>
            <a:chExt cx="2784" cy="1824"/>
          </a:xfrm>
        </p:grpSpPr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1584" y="240"/>
              <a:ext cx="2784" cy="18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9106" name="Picture 12" descr="images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480"/>
              <a:ext cx="201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098" name="WordArt 14"/>
          <p:cNvSpPr>
            <a:spLocks noChangeArrowheads="1" noChangeShapeType="1" noTextEdit="1"/>
          </p:cNvSpPr>
          <p:nvPr/>
        </p:nvSpPr>
        <p:spPr bwMode="auto">
          <a:xfrm>
            <a:off x="3251200" y="5029200"/>
            <a:ext cx="7213600" cy="10668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bãng ®..n ngñ</a:t>
            </a:r>
          </a:p>
        </p:txBody>
      </p:sp>
      <p:sp>
        <p:nvSpPr>
          <p:cNvPr id="89099" name="WordArt 15"/>
          <p:cNvSpPr>
            <a:spLocks noChangeArrowheads="1" noChangeShapeType="1" noTextEdit="1"/>
          </p:cNvSpPr>
          <p:nvPr/>
        </p:nvSpPr>
        <p:spPr bwMode="auto">
          <a:xfrm>
            <a:off x="3251200" y="3505200"/>
            <a:ext cx="7112000" cy="12192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bãng ®Ìn ngñ</a:t>
            </a:r>
          </a:p>
        </p:txBody>
      </p:sp>
      <p:grpSp>
        <p:nvGrpSpPr>
          <p:cNvPr id="89100" name="Group 16"/>
          <p:cNvGrpSpPr>
            <a:grpSpLocks/>
          </p:cNvGrpSpPr>
          <p:nvPr/>
        </p:nvGrpSpPr>
        <p:grpSpPr bwMode="auto">
          <a:xfrm>
            <a:off x="3352800" y="381000"/>
            <a:ext cx="5892800" cy="2895600"/>
            <a:chOff x="1584" y="240"/>
            <a:chExt cx="2784" cy="1824"/>
          </a:xfrm>
        </p:grpSpPr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1584" y="240"/>
              <a:ext cx="2784" cy="18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9104" name="Picture 18" descr="images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480"/>
              <a:ext cx="201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59" name="WordArt 19"/>
          <p:cNvSpPr>
            <a:spLocks noChangeArrowheads="1" noChangeShapeType="1" noTextEdit="1"/>
          </p:cNvSpPr>
          <p:nvPr/>
        </p:nvSpPr>
        <p:spPr bwMode="auto">
          <a:xfrm>
            <a:off x="1117600" y="228600"/>
            <a:ext cx="609600" cy="9144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  <a:cs typeface="Arial" charset="0"/>
              </a:rPr>
              <a:t>Ì</a:t>
            </a:r>
          </a:p>
        </p:txBody>
      </p:sp>
      <p:pic>
        <p:nvPicPr>
          <p:cNvPr id="35860" name="dung roi ban that la tuye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7" name="Picture 1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12108" r="3445"/>
          <a:stretch/>
        </p:blipFill>
        <p:spPr bwMode="auto">
          <a:xfrm>
            <a:off x="4165604" y="533400"/>
            <a:ext cx="426720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99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8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 phai toi dau b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58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 chua dung b hay co gang len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8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oi k o day dau toi o noi k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8333 0.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35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23" fill="hold"/>
                                        <p:tgtEl>
                                          <p:spTgt spid="358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0"/>
                </p:tgtEl>
              </p:cMediaNode>
            </p:audio>
          </p:childTnLst>
        </p:cTn>
      </p:par>
    </p:tnLst>
    <p:bldLst>
      <p:bldP spid="35845" grpId="0" animBg="1"/>
      <p:bldP spid="35847" grpId="0" animBg="1"/>
      <p:bldP spid="35849" grpId="0" animBg="1"/>
      <p:bldP spid="358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/>
          <p:cNvSpPr>
            <a:spLocks noChangeArrowheads="1" noChangeShapeType="1" noTextEdit="1"/>
          </p:cNvSpPr>
          <p:nvPr/>
        </p:nvSpPr>
        <p:spPr bwMode="auto">
          <a:xfrm>
            <a:off x="3251200" y="5105400"/>
            <a:ext cx="7213600" cy="9906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nåi c¬m ®i..n</a:t>
            </a:r>
          </a:p>
        </p:txBody>
      </p:sp>
      <p:sp>
        <p:nvSpPr>
          <p:cNvPr id="90115" name="WordArt 3"/>
          <p:cNvSpPr>
            <a:spLocks noChangeArrowheads="1" noChangeShapeType="1" noTextEdit="1"/>
          </p:cNvSpPr>
          <p:nvPr/>
        </p:nvSpPr>
        <p:spPr bwMode="auto">
          <a:xfrm>
            <a:off x="3251200" y="3505200"/>
            <a:ext cx="7112000" cy="12192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nåi c¬m ®iÖn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470400" y="381000"/>
            <a:ext cx="4064000" cy="2590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2" tIns="60956" rIns="121912" bIns="60956" anchor="ctr"/>
          <a:lstStyle/>
          <a:p>
            <a:pPr eaLnBrk="1" hangingPunct="1">
              <a:defRPr/>
            </a:pPr>
            <a:endParaRPr lang="en-US" sz="24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711200" y="1600200"/>
            <a:ext cx="1016000" cy="9144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Avant"/>
                <a:cs typeface="Arial" charset="0"/>
              </a:rPr>
              <a:t>a</a:t>
            </a: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9753600" y="228600"/>
            <a:ext cx="914400" cy="10668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Avant"/>
                <a:cs typeface="Arial" charset="0"/>
              </a:rPr>
              <a:t>¨</a:t>
            </a: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711200" y="3048000"/>
            <a:ext cx="1117600" cy="7620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  <a:cs typeface="Arial" charset="0"/>
              </a:rPr>
              <a:t>e</a:t>
            </a:r>
          </a:p>
        </p:txBody>
      </p:sp>
      <p:pic>
        <p:nvPicPr>
          <p:cNvPr id="36873" name="Picture 9" descr="noi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9855200" y="1752600"/>
            <a:ext cx="914400" cy="9906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  <a:cs typeface="Arial" charset="0"/>
              </a:rPr>
              <a:t>¬</a:t>
            </a:r>
          </a:p>
        </p:txBody>
      </p:sp>
      <p:grpSp>
        <p:nvGrpSpPr>
          <p:cNvPr id="90122" name="Group 14"/>
          <p:cNvGrpSpPr>
            <a:grpSpLocks/>
          </p:cNvGrpSpPr>
          <p:nvPr/>
        </p:nvGrpSpPr>
        <p:grpSpPr bwMode="auto">
          <a:xfrm>
            <a:off x="4470400" y="381000"/>
            <a:ext cx="4064000" cy="2590800"/>
            <a:chOff x="2112" y="240"/>
            <a:chExt cx="1920" cy="1632"/>
          </a:xfrm>
        </p:grpSpPr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2112" y="240"/>
              <a:ext cx="192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90131" name="Picture 13" descr="noico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32"/>
              <a:ext cx="129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123" name="WordArt 15"/>
          <p:cNvSpPr>
            <a:spLocks noChangeArrowheads="1" noChangeShapeType="1" noTextEdit="1"/>
          </p:cNvSpPr>
          <p:nvPr/>
        </p:nvSpPr>
        <p:spPr bwMode="auto">
          <a:xfrm>
            <a:off x="3251200" y="5105400"/>
            <a:ext cx="7213600" cy="9906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nåi c¬m ®i..n</a:t>
            </a:r>
          </a:p>
        </p:txBody>
      </p:sp>
      <p:sp>
        <p:nvSpPr>
          <p:cNvPr id="90124" name="WordArt 16"/>
          <p:cNvSpPr>
            <a:spLocks noChangeArrowheads="1" noChangeShapeType="1" noTextEdit="1"/>
          </p:cNvSpPr>
          <p:nvPr/>
        </p:nvSpPr>
        <p:spPr bwMode="auto">
          <a:xfrm>
            <a:off x="3251200" y="3505200"/>
            <a:ext cx="7112000" cy="12192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nåi</a:t>
            </a: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 </a:t>
            </a:r>
            <a:r>
              <a:rPr lang="en-US" sz="4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c¬m</a:t>
            </a:r>
            <a:r>
              <a: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 ®</a:t>
            </a:r>
            <a:r>
              <a:rPr lang="en-US" sz="4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  <a:cs typeface="Arial" charset="0"/>
              </a:rPr>
              <a:t>iÖn</a:t>
            </a:r>
            <a:endParaRPr lang="en-US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/>
              <a:cs typeface="Arial" charset="0"/>
            </a:endParaRPr>
          </a:p>
        </p:txBody>
      </p:sp>
      <p:grpSp>
        <p:nvGrpSpPr>
          <p:cNvPr id="90125" name="Group 17"/>
          <p:cNvGrpSpPr>
            <a:grpSpLocks/>
          </p:cNvGrpSpPr>
          <p:nvPr/>
        </p:nvGrpSpPr>
        <p:grpSpPr bwMode="auto">
          <a:xfrm>
            <a:off x="3454400" y="228600"/>
            <a:ext cx="5080000" cy="2895600"/>
            <a:chOff x="2112" y="240"/>
            <a:chExt cx="1920" cy="1632"/>
          </a:xfrm>
        </p:grpSpPr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2112" y="240"/>
              <a:ext cx="192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90129" name="Picture 19" descr="noico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32"/>
              <a:ext cx="129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5" name="WordArt 21"/>
          <p:cNvSpPr>
            <a:spLocks noChangeArrowheads="1" noChangeShapeType="1" noTextEdit="1"/>
          </p:cNvSpPr>
          <p:nvPr/>
        </p:nvSpPr>
        <p:spPr bwMode="auto">
          <a:xfrm>
            <a:off x="1117600" y="0"/>
            <a:ext cx="711200" cy="10668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  <a:cs typeface="Arial" charset="0"/>
              </a:rPr>
              <a:t>Ö</a:t>
            </a:r>
          </a:p>
        </p:txBody>
      </p:sp>
      <p:pic>
        <p:nvPicPr>
          <p:cNvPr id="36887" name="that tuyet voi.wma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1200" y="6553200"/>
            <a:ext cx="4064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3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24" y="381000"/>
            <a:ext cx="367770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392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8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i k o day dau toi o noi k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8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 chua dung b hay co gang len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68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 phai toi dau b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icomd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68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 chua dung b hay co gang len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625 0.766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" y="383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65" fill="hold"/>
                                        <p:tgtEl>
                                          <p:spTgt spid="368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5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87"/>
                </p:tgtEl>
              </p:cMediaNode>
            </p:audio>
          </p:childTnLst>
        </p:cTn>
      </p:par>
    </p:tnLst>
    <p:bldLst>
      <p:bldP spid="36869" grpId="0" animBg="1"/>
      <p:bldP spid="36870" grpId="0" animBg="1"/>
      <p:bldP spid="36871" grpId="0" animBg="1"/>
      <p:bldP spid="36874" grpId="0" animBg="1"/>
      <p:bldP spid="368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2"/>
          <p:cNvSpPr>
            <a:spLocks noChangeArrowheads="1" noChangeShapeType="1" noTextEdit="1"/>
          </p:cNvSpPr>
          <p:nvPr/>
        </p:nvSpPr>
        <p:spPr bwMode="auto">
          <a:xfrm>
            <a:off x="3759200" y="5105400"/>
            <a:ext cx="5588000" cy="14478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.VnAvant"/>
                <a:cs typeface="Arial" charset="0"/>
              </a:rPr>
              <a:t>b..p ga</a:t>
            </a:r>
          </a:p>
        </p:txBody>
      </p:sp>
      <p:sp>
        <p:nvSpPr>
          <p:cNvPr id="91139" name="WordArt 3"/>
          <p:cNvSpPr>
            <a:spLocks noChangeArrowheads="1" noChangeShapeType="1" noTextEdit="1"/>
          </p:cNvSpPr>
          <p:nvPr/>
        </p:nvSpPr>
        <p:spPr bwMode="auto">
          <a:xfrm>
            <a:off x="3759200" y="3352800"/>
            <a:ext cx="5486400" cy="14478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.VnAvant"/>
                <a:cs typeface="Arial" charset="0"/>
              </a:rPr>
              <a:t>bÕp ga</a:t>
            </a: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2844800" y="457200"/>
            <a:ext cx="7213600" cy="2590800"/>
            <a:chOff x="1344" y="96"/>
            <a:chExt cx="3408" cy="1632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1392" y="96"/>
              <a:ext cx="3264" cy="16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91153" name="Picture 6" descr="bepg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96"/>
              <a:ext cx="340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1016000" y="228600"/>
            <a:ext cx="1016000" cy="9906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Avant"/>
                <a:cs typeface="Arial" charset="0"/>
              </a:rPr>
              <a:t>o</a:t>
            </a: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1016000" y="2819400"/>
            <a:ext cx="1117600" cy="1152525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Avant"/>
                <a:cs typeface="Arial" charset="0"/>
              </a:rPr>
              <a:t>©</a:t>
            </a: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1117600" cy="7620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  <a:cs typeface="Arial" charset="0"/>
              </a:rPr>
              <a:t>e</a:t>
            </a:r>
          </a:p>
        </p:txBody>
      </p:sp>
      <p:sp>
        <p:nvSpPr>
          <p:cNvPr id="37899" name="WordArt 11"/>
          <p:cNvSpPr>
            <a:spLocks noChangeArrowheads="1" noChangeShapeType="1" noTextEdit="1"/>
          </p:cNvSpPr>
          <p:nvPr/>
        </p:nvSpPr>
        <p:spPr bwMode="auto">
          <a:xfrm>
            <a:off x="10668000" y="457200"/>
            <a:ext cx="1117600" cy="7620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  <a:cs typeface="Arial" charset="0"/>
              </a:rPr>
              <a:t>¨</a:t>
            </a:r>
          </a:p>
        </p:txBody>
      </p:sp>
      <p:pic>
        <p:nvPicPr>
          <p:cNvPr id="37900" name="chuc mung ban ban da chon dung ro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08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6" name="WordArt 13"/>
          <p:cNvSpPr>
            <a:spLocks noChangeArrowheads="1" noChangeShapeType="1" noTextEdit="1"/>
          </p:cNvSpPr>
          <p:nvPr/>
        </p:nvSpPr>
        <p:spPr bwMode="auto">
          <a:xfrm>
            <a:off x="3759200" y="5105400"/>
            <a:ext cx="5588000" cy="14478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.VnAvant"/>
                <a:cs typeface="Arial" charset="0"/>
              </a:rPr>
              <a:t>b..p ga</a:t>
            </a:r>
          </a:p>
        </p:txBody>
      </p:sp>
      <p:sp>
        <p:nvSpPr>
          <p:cNvPr id="91147" name="WordArt 14"/>
          <p:cNvSpPr>
            <a:spLocks noChangeArrowheads="1" noChangeShapeType="1" noTextEdit="1"/>
          </p:cNvSpPr>
          <p:nvPr/>
        </p:nvSpPr>
        <p:spPr bwMode="auto">
          <a:xfrm>
            <a:off x="3759200" y="3352800"/>
            <a:ext cx="5486400" cy="14478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.VnAvant"/>
                <a:cs typeface="Arial" charset="0"/>
              </a:rPr>
              <a:t>bÕp ga</a:t>
            </a:r>
          </a:p>
        </p:txBody>
      </p:sp>
      <p:grpSp>
        <p:nvGrpSpPr>
          <p:cNvPr id="91148" name="Group 15"/>
          <p:cNvGrpSpPr>
            <a:grpSpLocks/>
          </p:cNvGrpSpPr>
          <p:nvPr/>
        </p:nvGrpSpPr>
        <p:grpSpPr bwMode="auto">
          <a:xfrm>
            <a:off x="2844800" y="457200"/>
            <a:ext cx="7213600" cy="2590800"/>
            <a:chOff x="1344" y="96"/>
            <a:chExt cx="3408" cy="1632"/>
          </a:xfrm>
        </p:grpSpPr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1392" y="96"/>
              <a:ext cx="3264" cy="16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b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91151" name="Picture 17" descr="bepg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96"/>
              <a:ext cx="340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06" name="WordArt 18"/>
          <p:cNvSpPr>
            <a:spLocks noChangeArrowheads="1" noChangeShapeType="1" noTextEdit="1"/>
          </p:cNvSpPr>
          <p:nvPr/>
        </p:nvSpPr>
        <p:spPr bwMode="auto">
          <a:xfrm>
            <a:off x="10566400" y="2514600"/>
            <a:ext cx="1016000" cy="1219200"/>
          </a:xfrm>
          <a:prstGeom prst="rect">
            <a:avLst/>
          </a:prstGeom>
        </p:spPr>
        <p:txBody>
          <a:bodyPr wrap="none" lIns="121912" tIns="60956" rIns="121912" bIns="6095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  <a:cs typeface="Arial" charset="0"/>
              </a:rPr>
              <a:t>Õ</a:t>
            </a:r>
          </a:p>
        </p:txBody>
      </p:sp>
    </p:spTree>
    <p:extLst>
      <p:ext uri="{BB962C8B-B14F-4D97-AF65-F5344CB8AC3E}">
        <p14:creationId xmlns:p14="http://schemas.microsoft.com/office/powerpoint/2010/main" val="2940450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8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i k o day dau toi o noi k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78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 chua dung b hay co gang len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78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 phai toi dau b chon lai 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78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 chua dung b hay co gang len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475 0.366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1833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541" fill="hold"/>
                                        <p:tgtEl>
                                          <p:spTgt spid="37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6"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  <p:bldP spid="37897" grpId="0" animBg="1"/>
      <p:bldP spid="37899" grpId="0" animBg="1"/>
      <p:bldP spid="379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2175" y="2571751"/>
            <a:ext cx="8778240" cy="1998560"/>
          </a:xfrm>
          <a:prstGeom prst="rect">
            <a:avLst/>
          </a:prstGeom>
          <a:noFill/>
        </p:spPr>
        <p:txBody>
          <a:bodyPr spcFirstLastPara="1" wrap="none" lIns="91414" tIns="45710" rIns="91414" bIns="45710">
            <a:prstTxWarp prst="textArchUp">
              <a:avLst/>
            </a:prstTxWarp>
            <a:spAutoFit/>
          </a:bodyPr>
          <a:lstStyle/>
          <a:p>
            <a:pPr algn="ctr" defTabSz="9141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9141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30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13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  <p:pic>
        <p:nvPicPr>
          <p:cNvPr id="2" name="Lofi Chill Không Lời - 10 Bản Nhạc Lofi Giúp Bạn Học Bài Tốt Hơn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33" y="6127751"/>
            <a:ext cx="609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t175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802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2438400" y="5638800"/>
            <a:ext cx="7721600" cy="9144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j-lt"/>
                <a:ea typeface="+mj-lt"/>
                <a:cs typeface="+mj-lt"/>
              </a:rPr>
              <a:t>gia đình bé an</a:t>
            </a:r>
            <a:endParaRPr lang="en-US" sz="4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68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9" name="Group 49"/>
          <p:cNvGrpSpPr>
            <a:grpSpLocks/>
          </p:cNvGrpSpPr>
          <p:nvPr/>
        </p:nvGrpSpPr>
        <p:grpSpPr bwMode="auto">
          <a:xfrm>
            <a:off x="2133600" y="2286000"/>
            <a:ext cx="1117600" cy="1981200"/>
            <a:chOff x="960" y="1440"/>
            <a:chExt cx="528" cy="1248"/>
          </a:xfrm>
        </p:grpSpPr>
        <p:sp>
          <p:nvSpPr>
            <p:cNvPr id="71715" name="Rectangle 26"/>
            <p:cNvSpPr>
              <a:spLocks noChangeArrowheads="1"/>
            </p:cNvSpPr>
            <p:nvPr/>
          </p:nvSpPr>
          <p:spPr bwMode="auto">
            <a:xfrm>
              <a:off x="960" y="1440"/>
              <a:ext cx="52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6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008" y="1872"/>
              <a:ext cx="384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a</a:t>
              </a:r>
            </a:p>
          </p:txBody>
        </p:sp>
      </p:grpSp>
      <p:grpSp>
        <p:nvGrpSpPr>
          <p:cNvPr id="61492" name="Group 52"/>
          <p:cNvGrpSpPr>
            <a:grpSpLocks/>
          </p:cNvGrpSpPr>
          <p:nvPr/>
        </p:nvGrpSpPr>
        <p:grpSpPr bwMode="auto">
          <a:xfrm>
            <a:off x="10261600" y="2286000"/>
            <a:ext cx="1016000" cy="1981200"/>
            <a:chOff x="4848" y="1440"/>
            <a:chExt cx="480" cy="1248"/>
          </a:xfrm>
        </p:grpSpPr>
        <p:sp>
          <p:nvSpPr>
            <p:cNvPr id="71713" name="Rectangle 50"/>
            <p:cNvSpPr>
              <a:spLocks noChangeArrowheads="1"/>
            </p:cNvSpPr>
            <p:nvPr/>
          </p:nvSpPr>
          <p:spPr bwMode="auto">
            <a:xfrm>
              <a:off x="4848" y="1440"/>
              <a:ext cx="48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944" y="1824"/>
              <a:ext cx="336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a</a:t>
              </a:r>
            </a:p>
          </p:txBody>
        </p:sp>
      </p:grpSp>
      <p:grpSp>
        <p:nvGrpSpPr>
          <p:cNvPr id="61495" name="Group 55"/>
          <p:cNvGrpSpPr>
            <a:grpSpLocks/>
          </p:cNvGrpSpPr>
          <p:nvPr/>
        </p:nvGrpSpPr>
        <p:grpSpPr bwMode="auto">
          <a:xfrm>
            <a:off x="9042400" y="2286000"/>
            <a:ext cx="1117600" cy="1981200"/>
            <a:chOff x="4224" y="1440"/>
            <a:chExt cx="528" cy="1248"/>
          </a:xfrm>
        </p:grpSpPr>
        <p:sp>
          <p:nvSpPr>
            <p:cNvPr id="71711" name="Rectangle 53"/>
            <p:cNvSpPr>
              <a:spLocks noChangeArrowheads="1"/>
            </p:cNvSpPr>
            <p:nvPr/>
          </p:nvSpPr>
          <p:spPr bwMode="auto">
            <a:xfrm>
              <a:off x="4224" y="1440"/>
              <a:ext cx="52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2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4320" y="1824"/>
              <a:ext cx="336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e</a:t>
              </a:r>
            </a:p>
          </p:txBody>
        </p:sp>
      </p:grpSp>
      <p:grpSp>
        <p:nvGrpSpPr>
          <p:cNvPr id="61620" name="Group 180"/>
          <p:cNvGrpSpPr>
            <a:grpSpLocks/>
          </p:cNvGrpSpPr>
          <p:nvPr/>
        </p:nvGrpSpPr>
        <p:grpSpPr bwMode="auto">
          <a:xfrm>
            <a:off x="11277600" y="2286000"/>
            <a:ext cx="914400" cy="1981200"/>
            <a:chOff x="5328" y="1440"/>
            <a:chExt cx="432" cy="1248"/>
          </a:xfrm>
        </p:grpSpPr>
        <p:sp>
          <p:nvSpPr>
            <p:cNvPr id="71709" name="Rectangle 181"/>
            <p:cNvSpPr>
              <a:spLocks noChangeArrowheads="1"/>
            </p:cNvSpPr>
            <p:nvPr/>
          </p:nvSpPr>
          <p:spPr bwMode="auto">
            <a:xfrm>
              <a:off x="5328" y="1440"/>
              <a:ext cx="432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0" name="WordArt 182"/>
            <p:cNvSpPr>
              <a:spLocks noChangeArrowheads="1" noChangeShapeType="1" noTextEdit="1"/>
            </p:cNvSpPr>
            <p:nvPr/>
          </p:nvSpPr>
          <p:spPr bwMode="auto">
            <a:xfrm>
              <a:off x="5376" y="1824"/>
              <a:ext cx="336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n</a:t>
              </a:r>
            </a:p>
          </p:txBody>
        </p:sp>
      </p:grpSp>
      <p:grpSp>
        <p:nvGrpSpPr>
          <p:cNvPr id="61624" name="Group 184"/>
          <p:cNvGrpSpPr>
            <a:grpSpLocks/>
          </p:cNvGrpSpPr>
          <p:nvPr/>
        </p:nvGrpSpPr>
        <p:grpSpPr bwMode="auto">
          <a:xfrm>
            <a:off x="7924800" y="2286000"/>
            <a:ext cx="1117600" cy="1981200"/>
            <a:chOff x="3744" y="1440"/>
            <a:chExt cx="528" cy="1248"/>
          </a:xfrm>
        </p:grpSpPr>
        <p:sp>
          <p:nvSpPr>
            <p:cNvPr id="71707" name="Rectangle 185"/>
            <p:cNvSpPr>
              <a:spLocks noChangeArrowheads="1"/>
            </p:cNvSpPr>
            <p:nvPr/>
          </p:nvSpPr>
          <p:spPr bwMode="auto">
            <a:xfrm>
              <a:off x="3744" y="1440"/>
              <a:ext cx="52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8" name="WordArt 186"/>
            <p:cNvSpPr>
              <a:spLocks noChangeArrowheads="1" noChangeShapeType="1" noTextEdit="1"/>
            </p:cNvSpPr>
            <p:nvPr/>
          </p:nvSpPr>
          <p:spPr bwMode="auto">
            <a:xfrm>
              <a:off x="3840" y="1728"/>
              <a:ext cx="336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b</a:t>
              </a:r>
            </a:p>
          </p:txBody>
        </p:sp>
      </p:grpSp>
      <p:grpSp>
        <p:nvGrpSpPr>
          <p:cNvPr id="61627" name="Group 187"/>
          <p:cNvGrpSpPr>
            <a:grpSpLocks/>
          </p:cNvGrpSpPr>
          <p:nvPr/>
        </p:nvGrpSpPr>
        <p:grpSpPr bwMode="auto">
          <a:xfrm>
            <a:off x="6705600" y="2286000"/>
            <a:ext cx="1117600" cy="1981200"/>
            <a:chOff x="3120" y="1440"/>
            <a:chExt cx="528" cy="1248"/>
          </a:xfrm>
        </p:grpSpPr>
        <p:sp>
          <p:nvSpPr>
            <p:cNvPr id="71705" name="Rectangle 188"/>
            <p:cNvSpPr>
              <a:spLocks noChangeArrowheads="1"/>
            </p:cNvSpPr>
            <p:nvPr/>
          </p:nvSpPr>
          <p:spPr bwMode="auto">
            <a:xfrm>
              <a:off x="3120" y="1440"/>
              <a:ext cx="52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6" name="WordArt 189"/>
            <p:cNvSpPr>
              <a:spLocks noChangeArrowheads="1" noChangeShapeType="1" noTextEdit="1"/>
            </p:cNvSpPr>
            <p:nvPr/>
          </p:nvSpPr>
          <p:spPr bwMode="auto">
            <a:xfrm>
              <a:off x="3216" y="1728"/>
              <a:ext cx="336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h</a:t>
              </a:r>
            </a:p>
          </p:txBody>
        </p:sp>
      </p:grpSp>
      <p:grpSp>
        <p:nvGrpSpPr>
          <p:cNvPr id="61630" name="Group 190"/>
          <p:cNvGrpSpPr>
            <a:grpSpLocks/>
          </p:cNvGrpSpPr>
          <p:nvPr/>
        </p:nvGrpSpPr>
        <p:grpSpPr bwMode="auto">
          <a:xfrm>
            <a:off x="5588000" y="2286000"/>
            <a:ext cx="1117600" cy="1981200"/>
            <a:chOff x="2640" y="1440"/>
            <a:chExt cx="528" cy="1248"/>
          </a:xfrm>
        </p:grpSpPr>
        <p:sp>
          <p:nvSpPr>
            <p:cNvPr id="71703" name="Rectangle 191"/>
            <p:cNvSpPr>
              <a:spLocks noChangeArrowheads="1"/>
            </p:cNvSpPr>
            <p:nvPr/>
          </p:nvSpPr>
          <p:spPr bwMode="auto">
            <a:xfrm>
              <a:off x="2640" y="1440"/>
              <a:ext cx="52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4" name="WordArt 192"/>
            <p:cNvSpPr>
              <a:spLocks noChangeArrowheads="1" noChangeShapeType="1" noTextEdit="1"/>
            </p:cNvSpPr>
            <p:nvPr/>
          </p:nvSpPr>
          <p:spPr bwMode="auto">
            <a:xfrm>
              <a:off x="2688" y="1872"/>
              <a:ext cx="336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n</a:t>
              </a:r>
            </a:p>
          </p:txBody>
        </p:sp>
      </p:grpSp>
      <p:grpSp>
        <p:nvGrpSpPr>
          <p:cNvPr id="61633" name="Group 193"/>
          <p:cNvGrpSpPr>
            <a:grpSpLocks/>
          </p:cNvGrpSpPr>
          <p:nvPr/>
        </p:nvGrpSpPr>
        <p:grpSpPr bwMode="auto">
          <a:xfrm>
            <a:off x="4470400" y="2286000"/>
            <a:ext cx="1117600" cy="1981200"/>
            <a:chOff x="2112" y="1440"/>
            <a:chExt cx="528" cy="1248"/>
          </a:xfrm>
        </p:grpSpPr>
        <p:sp>
          <p:nvSpPr>
            <p:cNvPr id="71700" name="Rectangle 194"/>
            <p:cNvSpPr>
              <a:spLocks noChangeArrowheads="1"/>
            </p:cNvSpPr>
            <p:nvPr/>
          </p:nvSpPr>
          <p:spPr bwMode="auto">
            <a:xfrm>
              <a:off x="2112" y="1440"/>
              <a:ext cx="52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1" name="WordArt 195"/>
            <p:cNvSpPr>
              <a:spLocks noChangeArrowheads="1" noChangeShapeType="1" noTextEdit="1"/>
            </p:cNvSpPr>
            <p:nvPr/>
          </p:nvSpPr>
          <p:spPr bwMode="auto">
            <a:xfrm>
              <a:off x="2369" y="1783"/>
              <a:ext cx="9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i</a:t>
              </a:r>
            </a:p>
          </p:txBody>
        </p:sp>
        <p:pic>
          <p:nvPicPr>
            <p:cNvPr id="71702" name="Picture 196" descr="dau sac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83317">
              <a:off x="2304" y="1584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637" name="Group 197"/>
          <p:cNvGrpSpPr>
            <a:grpSpLocks/>
          </p:cNvGrpSpPr>
          <p:nvPr/>
        </p:nvGrpSpPr>
        <p:grpSpPr bwMode="auto">
          <a:xfrm>
            <a:off x="3352800" y="2286000"/>
            <a:ext cx="1117600" cy="1981200"/>
            <a:chOff x="1584" y="1440"/>
            <a:chExt cx="528" cy="1248"/>
          </a:xfrm>
        </p:grpSpPr>
        <p:sp>
          <p:nvSpPr>
            <p:cNvPr id="71698" name="Rectangle 198"/>
            <p:cNvSpPr>
              <a:spLocks noChangeArrowheads="1"/>
            </p:cNvSpPr>
            <p:nvPr/>
          </p:nvSpPr>
          <p:spPr bwMode="auto">
            <a:xfrm>
              <a:off x="1584" y="1440"/>
              <a:ext cx="52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9" name="WordArt 199"/>
            <p:cNvSpPr>
              <a:spLocks noChangeArrowheads="1" noChangeShapeType="1" noTextEdit="1"/>
            </p:cNvSpPr>
            <p:nvPr/>
          </p:nvSpPr>
          <p:spPr bwMode="auto">
            <a:xfrm>
              <a:off x="1680" y="1680"/>
              <a:ext cx="38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®</a:t>
              </a:r>
            </a:p>
          </p:txBody>
        </p:sp>
      </p:grpSp>
      <p:grpSp>
        <p:nvGrpSpPr>
          <p:cNvPr id="61640" name="Group 200"/>
          <p:cNvGrpSpPr>
            <a:grpSpLocks/>
          </p:cNvGrpSpPr>
          <p:nvPr/>
        </p:nvGrpSpPr>
        <p:grpSpPr bwMode="auto">
          <a:xfrm>
            <a:off x="0" y="2286000"/>
            <a:ext cx="1117600" cy="1981200"/>
            <a:chOff x="0" y="1440"/>
            <a:chExt cx="528" cy="1248"/>
          </a:xfrm>
        </p:grpSpPr>
        <p:sp>
          <p:nvSpPr>
            <p:cNvPr id="71696" name="Rectangle 201"/>
            <p:cNvSpPr>
              <a:spLocks noChangeArrowheads="1"/>
            </p:cNvSpPr>
            <p:nvPr/>
          </p:nvSpPr>
          <p:spPr bwMode="auto">
            <a:xfrm>
              <a:off x="0" y="1440"/>
              <a:ext cx="52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7" name="WordArt 202"/>
            <p:cNvSpPr>
              <a:spLocks noChangeArrowheads="1" noChangeShapeType="1" noTextEdit="1"/>
            </p:cNvSpPr>
            <p:nvPr/>
          </p:nvSpPr>
          <p:spPr bwMode="auto">
            <a:xfrm>
              <a:off x="48" y="1872"/>
              <a:ext cx="384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g</a:t>
              </a:r>
            </a:p>
          </p:txBody>
        </p:sp>
      </p:grpSp>
      <p:grpSp>
        <p:nvGrpSpPr>
          <p:cNvPr id="61643" name="Group 203"/>
          <p:cNvGrpSpPr>
            <a:grpSpLocks/>
          </p:cNvGrpSpPr>
          <p:nvPr/>
        </p:nvGrpSpPr>
        <p:grpSpPr bwMode="auto">
          <a:xfrm>
            <a:off x="1016000" y="2286000"/>
            <a:ext cx="1117600" cy="1981200"/>
            <a:chOff x="480" y="1440"/>
            <a:chExt cx="528" cy="1248"/>
          </a:xfrm>
        </p:grpSpPr>
        <p:sp>
          <p:nvSpPr>
            <p:cNvPr id="71694" name="Rectangle 204"/>
            <p:cNvSpPr>
              <a:spLocks noChangeArrowheads="1"/>
            </p:cNvSpPr>
            <p:nvPr/>
          </p:nvSpPr>
          <p:spPr bwMode="auto">
            <a:xfrm>
              <a:off x="480" y="1440"/>
              <a:ext cx="528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5" name="WordArt 205"/>
            <p:cNvSpPr>
              <a:spLocks noChangeArrowheads="1" noChangeShapeType="1" noTextEdit="1"/>
            </p:cNvSpPr>
            <p:nvPr/>
          </p:nvSpPr>
          <p:spPr bwMode="auto">
            <a:xfrm>
              <a:off x="672" y="1776"/>
              <a:ext cx="9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i</a:t>
              </a:r>
            </a:p>
          </p:txBody>
        </p:sp>
      </p:grpSp>
      <p:pic>
        <p:nvPicPr>
          <p:cNvPr id="61646" name="Picture 206" descr="dau sac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438400"/>
            <a:ext cx="508000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1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9" dur="2000" fill="hold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1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61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66667E-6 L -0.29167 -0.28889 " pathEditMode="relative" ptsTypes="AA">
                                      <p:cBhvr>
                                        <p:cTn id="69" dur="2000" fill="hold"/>
                                        <p:tgtEl>
                                          <p:spTgt spid="61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5"/>
          <p:cNvSpPr>
            <a:spLocks noChangeArrowheads="1" noChangeShapeType="1" noTextEdit="1"/>
          </p:cNvSpPr>
          <p:nvPr/>
        </p:nvSpPr>
        <p:spPr bwMode="auto">
          <a:xfrm>
            <a:off x="4368800" y="1905000"/>
            <a:ext cx="3352800" cy="23622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e</a:t>
            </a:r>
          </a:p>
        </p:txBody>
      </p:sp>
      <p:sp>
        <p:nvSpPr>
          <p:cNvPr id="8223" name="WordArt 31"/>
          <p:cNvSpPr>
            <a:spLocks noChangeArrowheads="1" noChangeShapeType="1" noTextEdit="1"/>
          </p:cNvSpPr>
          <p:nvPr/>
        </p:nvSpPr>
        <p:spPr bwMode="auto">
          <a:xfrm>
            <a:off x="4368800" y="1905000"/>
            <a:ext cx="3352800" cy="23622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</a:rPr>
              <a:t>e</a:t>
            </a:r>
          </a:p>
        </p:txBody>
      </p:sp>
      <p:sp>
        <p:nvSpPr>
          <p:cNvPr id="8224" name="WordArt 32"/>
          <p:cNvSpPr>
            <a:spLocks noChangeArrowheads="1" noChangeShapeType="1" noTextEdit="1"/>
          </p:cNvSpPr>
          <p:nvPr/>
        </p:nvSpPr>
        <p:spPr bwMode="auto">
          <a:xfrm>
            <a:off x="4368800" y="1905000"/>
            <a:ext cx="3352800" cy="23622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</a:rPr>
              <a:t>e</a:t>
            </a:r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4368800" y="1905000"/>
            <a:ext cx="3352800" cy="23622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e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4368800" y="1905000"/>
            <a:ext cx="3352800" cy="23622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Avant"/>
              </a:rPr>
              <a:t>e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4368800" y="1905000"/>
            <a:ext cx="3352800" cy="23622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latin typeface=".VnAvant"/>
              </a:rPr>
              <a:t>e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4368800" y="1905000"/>
            <a:ext cx="3352800" cy="23622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e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4368800" y="1905000"/>
            <a:ext cx="3352800" cy="23622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</a:rPr>
              <a:t>e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4368800" y="1905000"/>
            <a:ext cx="3352800" cy="23622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047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29" grpId="0" animBg="1"/>
      <p:bldP spid="82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4" y="1366840"/>
            <a:ext cx="54991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673600" y="2819400"/>
            <a:ext cx="4064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4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D:\Clipart\KHUNG\MAU\Plant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836"/>
            <a:ext cx="12496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1985" y="30483"/>
            <a:ext cx="2208291" cy="5032143"/>
          </a:xfrm>
          <a:prstGeom prst="rect">
            <a:avLst/>
          </a:prstGeom>
          <a:noFill/>
        </p:spPr>
        <p:txBody>
          <a:bodyPr wrap="none" lIns="121914" tIns="60957" rIns="121914" bIns="609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190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0000" y="509134"/>
            <a:ext cx="3556000" cy="6011903"/>
          </a:xfrm>
          <a:prstGeom prst="rect">
            <a:avLst/>
          </a:prstGeom>
          <a:noFill/>
        </p:spPr>
        <p:txBody>
          <a:bodyPr lIns="121914" tIns="60957" rIns="121914" bIns="609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83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e</a:t>
            </a:r>
            <a:endParaRPr lang="en-US" sz="265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331200" y="3800478"/>
          <a:ext cx="2540000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4" imgW="5832958" imgH="5382158" progId="CorelDRAW.Graphic.12">
                  <p:embed/>
                </p:oleObj>
              </mc:Choice>
              <mc:Fallback>
                <p:oleObj name="CorelDRAW" r:id="rId4" imgW="5832958" imgH="538215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200" y="3800478"/>
                        <a:ext cx="2540000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30159" y="67870"/>
            <a:ext cx="5181600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55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5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55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5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3394692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300"/>
              <a:t/>
            </a:r>
            <a:br>
              <a:rPr lang="en-US" sz="5300"/>
            </a:br>
            <a:r>
              <a:rPr lang="en-US" sz="5300"/>
              <a:t/>
            </a:r>
            <a:br>
              <a:rPr lang="en-US" sz="5300"/>
            </a:br>
            <a:endParaRPr lang="en-US" sz="5300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143876" y="4953000"/>
            <a:ext cx="9855200" cy="209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800" dirty="0">
                <a:solidFill>
                  <a:srgbClr val="FF3300"/>
                </a:solidFill>
              </a:rPr>
              <a:t> </a:t>
            </a:r>
            <a:r>
              <a:rPr lang="en-US" sz="12000" dirty="0" err="1">
                <a:solidFill>
                  <a:srgbClr val="FF3300"/>
                </a:solidFill>
              </a:rPr>
              <a:t>mÑ</a:t>
            </a:r>
            <a:r>
              <a:rPr lang="en-US" sz="12000" dirty="0">
                <a:solidFill>
                  <a:srgbClr val="FF3300"/>
                </a:solidFill>
              </a:rPr>
              <a:t> </a:t>
            </a:r>
            <a:r>
              <a:rPr lang="en-US" sz="12000" dirty="0" err="1">
                <a:solidFill>
                  <a:srgbClr val="FF3300"/>
                </a:solidFill>
              </a:rPr>
              <a:t>bÕ</a:t>
            </a:r>
            <a:r>
              <a:rPr lang="en-US" sz="12000" dirty="0">
                <a:solidFill>
                  <a:srgbClr val="FF3300"/>
                </a:solidFill>
              </a:rPr>
              <a:t> </a:t>
            </a:r>
            <a:r>
              <a:rPr lang="en-US" sz="12000" dirty="0" err="1">
                <a:solidFill>
                  <a:srgbClr val="FF3300"/>
                </a:solidFill>
              </a:rPr>
              <a:t>bÐ</a:t>
            </a:r>
            <a:endParaRPr lang="en-US" sz="12000" dirty="0">
              <a:solidFill>
                <a:srgbClr val="FF3300"/>
              </a:solidFill>
            </a:endParaRPr>
          </a:p>
        </p:txBody>
      </p:sp>
      <p:pic>
        <p:nvPicPr>
          <p:cNvPr id="76804" name="Picture 4" descr="tt012800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812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676768"/>
      </p:ext>
    </p:extLst>
  </p:cSld>
  <p:clrMapOvr>
    <a:masterClrMapping/>
  </p:clrMapOvr>
  <p:transition spd="slow">
    <p:wheel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20" name="Group 8"/>
          <p:cNvGrpSpPr>
            <a:grpSpLocks/>
          </p:cNvGrpSpPr>
          <p:nvPr/>
        </p:nvGrpSpPr>
        <p:grpSpPr bwMode="auto">
          <a:xfrm>
            <a:off x="6197600" y="2286000"/>
            <a:ext cx="1930400" cy="1905000"/>
            <a:chOff x="2928" y="1440"/>
            <a:chExt cx="912" cy="1200"/>
          </a:xfrm>
        </p:grpSpPr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2928" y="1440"/>
              <a:ext cx="912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784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024" y="1680"/>
              <a:ext cx="67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ª</a:t>
              </a:r>
            </a:p>
          </p:txBody>
        </p:sp>
      </p:grpSp>
      <p:grpSp>
        <p:nvGrpSpPr>
          <p:cNvPr id="64523" name="Group 11"/>
          <p:cNvGrpSpPr>
            <a:grpSpLocks/>
          </p:cNvGrpSpPr>
          <p:nvPr/>
        </p:nvGrpSpPr>
        <p:grpSpPr bwMode="auto">
          <a:xfrm>
            <a:off x="10363200" y="2286000"/>
            <a:ext cx="1828800" cy="1905000"/>
            <a:chOff x="4896" y="1440"/>
            <a:chExt cx="864" cy="1200"/>
          </a:xfrm>
        </p:grpSpPr>
        <p:sp>
          <p:nvSpPr>
            <p:cNvPr id="64524" name="Rectangle 12"/>
            <p:cNvSpPr>
              <a:spLocks noChangeArrowheads="1"/>
            </p:cNvSpPr>
            <p:nvPr/>
          </p:nvSpPr>
          <p:spPr bwMode="auto">
            <a:xfrm>
              <a:off x="4896" y="1440"/>
              <a:ext cx="864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784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992" y="1776"/>
              <a:ext cx="624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e</a:t>
              </a:r>
            </a:p>
          </p:txBody>
        </p:sp>
      </p:grpSp>
      <p:grpSp>
        <p:nvGrpSpPr>
          <p:cNvPr id="64528" name="Group 16"/>
          <p:cNvGrpSpPr>
            <a:grpSpLocks/>
          </p:cNvGrpSpPr>
          <p:nvPr/>
        </p:nvGrpSpPr>
        <p:grpSpPr bwMode="auto">
          <a:xfrm>
            <a:off x="1930400" y="2286000"/>
            <a:ext cx="1930400" cy="1905000"/>
            <a:chOff x="912" y="1440"/>
            <a:chExt cx="912" cy="1200"/>
          </a:xfrm>
        </p:grpSpPr>
        <p:sp>
          <p:nvSpPr>
            <p:cNvPr id="64529" name="Rectangle 17"/>
            <p:cNvSpPr>
              <a:spLocks noChangeArrowheads="1"/>
            </p:cNvSpPr>
            <p:nvPr/>
          </p:nvSpPr>
          <p:spPr bwMode="auto">
            <a:xfrm>
              <a:off x="912" y="1440"/>
              <a:ext cx="912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784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008" y="1824"/>
              <a:ext cx="672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e</a:t>
              </a:r>
            </a:p>
          </p:txBody>
        </p:sp>
      </p:grpSp>
      <p:pic>
        <p:nvPicPr>
          <p:cNvPr id="64566" name="Picture 54" descr="dau s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3" y="2286000"/>
            <a:ext cx="95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7" name="Picture 55" descr="dau s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3" y="2286003"/>
            <a:ext cx="1054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68" name="Group 56"/>
          <p:cNvGrpSpPr>
            <a:grpSpLocks/>
          </p:cNvGrpSpPr>
          <p:nvPr/>
        </p:nvGrpSpPr>
        <p:grpSpPr bwMode="auto">
          <a:xfrm>
            <a:off x="8432800" y="2286000"/>
            <a:ext cx="1930400" cy="1905000"/>
            <a:chOff x="3984" y="1440"/>
            <a:chExt cx="912" cy="1200"/>
          </a:xfrm>
        </p:grpSpPr>
        <p:sp>
          <p:nvSpPr>
            <p:cNvPr id="64569" name="Rectangle 57"/>
            <p:cNvSpPr>
              <a:spLocks noChangeArrowheads="1"/>
            </p:cNvSpPr>
            <p:nvPr/>
          </p:nvSpPr>
          <p:spPr bwMode="auto">
            <a:xfrm>
              <a:off x="3984" y="1440"/>
              <a:ext cx="912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7840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4080" y="1680"/>
              <a:ext cx="720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b</a:t>
              </a:r>
            </a:p>
          </p:txBody>
        </p:sp>
      </p:grpSp>
      <p:grpSp>
        <p:nvGrpSpPr>
          <p:cNvPr id="64571" name="Group 59"/>
          <p:cNvGrpSpPr>
            <a:grpSpLocks/>
          </p:cNvGrpSpPr>
          <p:nvPr/>
        </p:nvGrpSpPr>
        <p:grpSpPr bwMode="auto">
          <a:xfrm>
            <a:off x="4267200" y="2286000"/>
            <a:ext cx="1930400" cy="1905000"/>
            <a:chOff x="2016" y="1440"/>
            <a:chExt cx="912" cy="1200"/>
          </a:xfrm>
        </p:grpSpPr>
        <p:sp>
          <p:nvSpPr>
            <p:cNvPr id="64572" name="Rectangle 60"/>
            <p:cNvSpPr>
              <a:spLocks noChangeArrowheads="1"/>
            </p:cNvSpPr>
            <p:nvPr/>
          </p:nvSpPr>
          <p:spPr bwMode="auto">
            <a:xfrm>
              <a:off x="2016" y="1440"/>
              <a:ext cx="912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7838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112" y="1680"/>
              <a:ext cx="720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b</a:t>
              </a:r>
            </a:p>
          </p:txBody>
        </p:sp>
      </p:grpSp>
      <p:pic>
        <p:nvPicPr>
          <p:cNvPr id="64574" name="Picture 62" descr="dau nan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3"/>
            <a:ext cx="304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75" name="Group 63"/>
          <p:cNvGrpSpPr>
            <a:grpSpLocks/>
          </p:cNvGrpSpPr>
          <p:nvPr/>
        </p:nvGrpSpPr>
        <p:grpSpPr bwMode="auto">
          <a:xfrm>
            <a:off x="0" y="2286000"/>
            <a:ext cx="1930400" cy="1905000"/>
            <a:chOff x="0" y="1440"/>
            <a:chExt cx="912" cy="1200"/>
          </a:xfrm>
        </p:grpSpPr>
        <p:sp>
          <p:nvSpPr>
            <p:cNvPr id="64576" name="Rectangle 64"/>
            <p:cNvSpPr>
              <a:spLocks noChangeArrowheads="1"/>
            </p:cNvSpPr>
            <p:nvPr/>
          </p:nvSpPr>
          <p:spPr bwMode="auto">
            <a:xfrm>
              <a:off x="0" y="1440"/>
              <a:ext cx="912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7836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48" y="1824"/>
              <a:ext cx="816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.VnAvant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38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4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4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45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4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7" dur="2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4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2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226</Words>
  <Application>Microsoft Office PowerPoint</Application>
  <PresentationFormat>Custom</PresentationFormat>
  <Paragraphs>126</Paragraphs>
  <Slides>23</Slides>
  <Notes>0</Notes>
  <HiddenSlides>0</HiddenSlides>
  <MMClips>6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4_Office Theme</vt:lpstr>
      <vt:lpstr>5_Default Design</vt:lpstr>
      <vt:lpstr>5_Office Theme</vt:lpstr>
      <vt:lpstr>CorelDRAW 12.0 Graphic</vt:lpstr>
      <vt:lpstr>UBND PHƯỜNG VIỆT HƯNG TRƯỜNG MẦM NON GIANG BIÊN  LĨNH VỰC PHÁT TRIỂN NGÔN NGỮ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ch¬i: Tìm chữ  còn thiếu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Office 2003 SP3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Techsi.vn</cp:lastModifiedBy>
  <cp:revision>97</cp:revision>
  <cp:lastPrinted>1601-01-01T00:00:00Z</cp:lastPrinted>
  <dcterms:created xsi:type="dcterms:W3CDTF">2015-10-08T06:13:41Z</dcterms:created>
  <dcterms:modified xsi:type="dcterms:W3CDTF">2025-10-04T05:57:07Z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