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1" r:id="rId1"/>
    <p:sldMasterId id="2147483784" r:id="rId2"/>
    <p:sldMasterId id="2147483864" r:id="rId3"/>
    <p:sldMasterId id="2147483877" r:id="rId4"/>
    <p:sldMasterId id="2147483890" r:id="rId5"/>
    <p:sldMasterId id="2147483903" r:id="rId6"/>
  </p:sldMasterIdLst>
  <p:notesMasterIdLst>
    <p:notesMasterId r:id="rId36"/>
  </p:notesMasterIdLst>
  <p:sldIdLst>
    <p:sldId id="332" r:id="rId7"/>
    <p:sldId id="323" r:id="rId8"/>
    <p:sldId id="316" r:id="rId9"/>
    <p:sldId id="302" r:id="rId10"/>
    <p:sldId id="283" r:id="rId11"/>
    <p:sldId id="259" r:id="rId12"/>
    <p:sldId id="317" r:id="rId13"/>
    <p:sldId id="331" r:id="rId14"/>
    <p:sldId id="313" r:id="rId15"/>
    <p:sldId id="314" r:id="rId16"/>
    <p:sldId id="315" r:id="rId17"/>
    <p:sldId id="299" r:id="rId18"/>
    <p:sldId id="300" r:id="rId19"/>
    <p:sldId id="304" r:id="rId20"/>
    <p:sldId id="288" r:id="rId21"/>
    <p:sldId id="289" r:id="rId22"/>
    <p:sldId id="318" r:id="rId23"/>
    <p:sldId id="305" r:id="rId24"/>
    <p:sldId id="324" r:id="rId25"/>
    <p:sldId id="325" r:id="rId26"/>
    <p:sldId id="326" r:id="rId27"/>
    <p:sldId id="329" r:id="rId28"/>
    <p:sldId id="330" r:id="rId29"/>
    <p:sldId id="328" r:id="rId30"/>
    <p:sldId id="333" r:id="rId31"/>
    <p:sldId id="319" r:id="rId32"/>
    <p:sldId id="335" r:id="rId33"/>
    <p:sldId id="334" r:id="rId34"/>
    <p:sldId id="337" r:id="rId35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1700" b="1" kern="1200">
        <a:solidFill>
          <a:srgbClr val="FF0000"/>
        </a:solidFill>
        <a:latin typeface=".VnAvant" pitchFamily="34" charset="0"/>
        <a:ea typeface="+mn-ea"/>
        <a:cs typeface="+mn-cs"/>
      </a:defRPr>
    </a:lvl1pPr>
    <a:lvl2pPr marL="456993" algn="l" rtl="0" eaLnBrk="0" fontAlgn="base" hangingPunct="0">
      <a:spcBef>
        <a:spcPct val="0"/>
      </a:spcBef>
      <a:spcAft>
        <a:spcPct val="0"/>
      </a:spcAft>
      <a:defRPr sz="11700" b="1" kern="1200">
        <a:solidFill>
          <a:srgbClr val="FF0000"/>
        </a:solidFill>
        <a:latin typeface=".VnAvant" pitchFamily="34" charset="0"/>
        <a:ea typeface="+mn-ea"/>
        <a:cs typeface="+mn-cs"/>
      </a:defRPr>
    </a:lvl2pPr>
    <a:lvl3pPr marL="913990" algn="l" rtl="0" eaLnBrk="0" fontAlgn="base" hangingPunct="0">
      <a:spcBef>
        <a:spcPct val="0"/>
      </a:spcBef>
      <a:spcAft>
        <a:spcPct val="0"/>
      </a:spcAft>
      <a:defRPr sz="11700" b="1" kern="1200">
        <a:solidFill>
          <a:srgbClr val="FF0000"/>
        </a:solidFill>
        <a:latin typeface=".VnAvant" pitchFamily="34" charset="0"/>
        <a:ea typeface="+mn-ea"/>
        <a:cs typeface="+mn-cs"/>
      </a:defRPr>
    </a:lvl3pPr>
    <a:lvl4pPr marL="1370986" algn="l" rtl="0" eaLnBrk="0" fontAlgn="base" hangingPunct="0">
      <a:spcBef>
        <a:spcPct val="0"/>
      </a:spcBef>
      <a:spcAft>
        <a:spcPct val="0"/>
      </a:spcAft>
      <a:defRPr sz="11700" b="1" kern="1200">
        <a:solidFill>
          <a:srgbClr val="FF0000"/>
        </a:solidFill>
        <a:latin typeface=".VnAvant" pitchFamily="34" charset="0"/>
        <a:ea typeface="+mn-ea"/>
        <a:cs typeface="+mn-cs"/>
      </a:defRPr>
    </a:lvl4pPr>
    <a:lvl5pPr marL="1827979" algn="l" rtl="0" eaLnBrk="0" fontAlgn="base" hangingPunct="0">
      <a:spcBef>
        <a:spcPct val="0"/>
      </a:spcBef>
      <a:spcAft>
        <a:spcPct val="0"/>
      </a:spcAft>
      <a:defRPr sz="11700" b="1" kern="1200">
        <a:solidFill>
          <a:srgbClr val="FF0000"/>
        </a:solidFill>
        <a:latin typeface=".VnAvant" pitchFamily="34" charset="0"/>
        <a:ea typeface="+mn-ea"/>
        <a:cs typeface="+mn-cs"/>
      </a:defRPr>
    </a:lvl5pPr>
    <a:lvl6pPr marL="2284976" algn="l" defTabSz="913990" rtl="0" eaLnBrk="1" latinLnBrk="0" hangingPunct="1">
      <a:defRPr sz="11700" b="1" kern="1200">
        <a:solidFill>
          <a:srgbClr val="FF0000"/>
        </a:solidFill>
        <a:latin typeface=".VnAvant" pitchFamily="34" charset="0"/>
        <a:ea typeface="+mn-ea"/>
        <a:cs typeface="+mn-cs"/>
      </a:defRPr>
    </a:lvl6pPr>
    <a:lvl7pPr marL="2741970" algn="l" defTabSz="913990" rtl="0" eaLnBrk="1" latinLnBrk="0" hangingPunct="1">
      <a:defRPr sz="11700" b="1" kern="1200">
        <a:solidFill>
          <a:srgbClr val="FF0000"/>
        </a:solidFill>
        <a:latin typeface=".VnAvant" pitchFamily="34" charset="0"/>
        <a:ea typeface="+mn-ea"/>
        <a:cs typeface="+mn-cs"/>
      </a:defRPr>
    </a:lvl7pPr>
    <a:lvl8pPr marL="3198968" algn="l" defTabSz="913990" rtl="0" eaLnBrk="1" latinLnBrk="0" hangingPunct="1">
      <a:defRPr sz="11700" b="1" kern="1200">
        <a:solidFill>
          <a:srgbClr val="FF0000"/>
        </a:solidFill>
        <a:latin typeface=".VnAvant" pitchFamily="34" charset="0"/>
        <a:ea typeface="+mn-ea"/>
        <a:cs typeface="+mn-cs"/>
      </a:defRPr>
    </a:lvl8pPr>
    <a:lvl9pPr marL="3655960" algn="l" defTabSz="913990" rtl="0" eaLnBrk="1" latinLnBrk="0" hangingPunct="1">
      <a:defRPr sz="11700" b="1" kern="1200">
        <a:solidFill>
          <a:srgbClr val="FF0000"/>
        </a:solidFill>
        <a:latin typeface=".VnAvant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FF00"/>
    <a:srgbClr val="3399FF"/>
    <a:srgbClr val="FF0000"/>
    <a:srgbClr val="006600"/>
    <a:srgbClr val="008000"/>
    <a:srgbClr val="FF00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0" autoAdjust="0"/>
    <p:restoredTop sz="94660" autoAdjust="0"/>
  </p:normalViewPr>
  <p:slideViewPr>
    <p:cSldViewPr>
      <p:cViewPr>
        <p:scale>
          <a:sx n="50" d="100"/>
          <a:sy n="50" d="100"/>
        </p:scale>
        <p:origin x="-870" y="-47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theme" Target="theme/theme1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9D93462-6A14-42E1-8463-19A7C1679E66}" type="datetimeFigureOut">
              <a:rPr lang="en-US"/>
              <a:pPr>
                <a:defRPr/>
              </a:pPr>
              <a:t>10/4/2025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F427B7D-A004-4B1D-86DE-5FA3EB998C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53135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99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99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986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97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976" algn="l" defTabSz="9139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970" algn="l" defTabSz="9139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968" algn="l" defTabSz="9139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960" algn="l" defTabSz="9139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1700" b="1">
                <a:solidFill>
                  <a:srgbClr val="FF0000"/>
                </a:solidFill>
                <a:latin typeface=".VnAvant" pitchFamily="34" charset="0"/>
              </a:defRPr>
            </a:lvl1pPr>
            <a:lvl2pPr marL="742950" indent="-285750">
              <a:defRPr sz="11700" b="1">
                <a:solidFill>
                  <a:srgbClr val="FF0000"/>
                </a:solidFill>
                <a:latin typeface=".VnAvant" pitchFamily="34" charset="0"/>
              </a:defRPr>
            </a:lvl2pPr>
            <a:lvl3pPr marL="1143000" indent="-228600">
              <a:defRPr sz="11700" b="1">
                <a:solidFill>
                  <a:srgbClr val="FF0000"/>
                </a:solidFill>
                <a:latin typeface=".VnAvant" pitchFamily="34" charset="0"/>
              </a:defRPr>
            </a:lvl3pPr>
            <a:lvl4pPr marL="1600200" indent="-228600">
              <a:defRPr sz="11700" b="1">
                <a:solidFill>
                  <a:srgbClr val="FF0000"/>
                </a:solidFill>
                <a:latin typeface=".VnAvant" pitchFamily="34" charset="0"/>
              </a:defRPr>
            </a:lvl4pPr>
            <a:lvl5pPr marL="2057400" indent="-228600">
              <a:defRPr sz="11700" b="1">
                <a:solidFill>
                  <a:srgbClr val="FF0000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700" b="1">
                <a:solidFill>
                  <a:srgbClr val="FF0000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700" b="1">
                <a:solidFill>
                  <a:srgbClr val="FF0000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700" b="1">
                <a:solidFill>
                  <a:srgbClr val="FF0000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700" b="1">
                <a:solidFill>
                  <a:srgbClr val="FF0000"/>
                </a:solidFill>
                <a:latin typeface=".VnAvant" pitchFamily="34" charset="0"/>
              </a:defRPr>
            </a:lvl9pPr>
          </a:lstStyle>
          <a:p>
            <a:fld id="{49D46F85-8705-4B7A-9A95-305FD9FB839F}" type="slidenum">
              <a:rPr lang="en-US" altLang="en-US" sz="1200" smtClean="0"/>
              <a:pPr/>
              <a:t>26</a:t>
            </a:fld>
            <a:endParaRPr lang="en-US" altLang="en-US" sz="1200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9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9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9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003D2-B784-4199-8FB7-40F79E463D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5710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344B1-636F-40DF-A68B-0FFCE70EF3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2273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0135DB-F764-4E13-A4CC-0A98084AE0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93836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0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C69782-B9AA-43CA-9202-F2E0C3E939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67162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993" indent="0" algn="ctr">
              <a:buNone/>
              <a:defRPr/>
            </a:lvl2pPr>
            <a:lvl3pPr marL="913990" indent="0" algn="ctr">
              <a:buNone/>
              <a:defRPr/>
            </a:lvl3pPr>
            <a:lvl4pPr marL="1370986" indent="0" algn="ctr">
              <a:buNone/>
              <a:defRPr/>
            </a:lvl4pPr>
            <a:lvl5pPr marL="1827979" indent="0" algn="ctr">
              <a:buNone/>
              <a:defRPr/>
            </a:lvl5pPr>
            <a:lvl6pPr marL="2284976" indent="0" algn="ctr">
              <a:buNone/>
              <a:defRPr/>
            </a:lvl6pPr>
            <a:lvl7pPr marL="2741970" indent="0" algn="ctr">
              <a:buNone/>
              <a:defRPr/>
            </a:lvl7pPr>
            <a:lvl8pPr marL="3198968" indent="0" algn="ctr">
              <a:buNone/>
              <a:defRPr/>
            </a:lvl8pPr>
            <a:lvl9pPr marL="365596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2D88FE61-2880-4D03-AC48-3586DDF8ED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21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B2DA0D24-6355-445A-87F8-296F539B8B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628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4"/>
            <a:ext cx="10363200" cy="150018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993" indent="0">
              <a:buNone/>
              <a:defRPr sz="1800"/>
            </a:lvl2pPr>
            <a:lvl3pPr marL="913990" indent="0">
              <a:buNone/>
              <a:defRPr sz="1600"/>
            </a:lvl3pPr>
            <a:lvl4pPr marL="1370986" indent="0">
              <a:buNone/>
              <a:defRPr sz="1400"/>
            </a:lvl4pPr>
            <a:lvl5pPr marL="1827979" indent="0">
              <a:buNone/>
              <a:defRPr sz="1400"/>
            </a:lvl5pPr>
            <a:lvl6pPr marL="2284976" indent="0">
              <a:buNone/>
              <a:defRPr sz="1400"/>
            </a:lvl6pPr>
            <a:lvl7pPr marL="2741970" indent="0">
              <a:buNone/>
              <a:defRPr sz="1400"/>
            </a:lvl7pPr>
            <a:lvl8pPr marL="3198968" indent="0">
              <a:buNone/>
              <a:defRPr sz="1400"/>
            </a:lvl8pPr>
            <a:lvl9pPr marL="365596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09DEC039-ED71-4904-9A5F-BD91465037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6840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9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9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A1BF3F2E-AB37-4845-97CA-5AD1EF64DA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8566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2"/>
            <a:ext cx="5386917" cy="639763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6993" indent="0">
              <a:buNone/>
              <a:defRPr sz="2000" b="1"/>
            </a:lvl2pPr>
            <a:lvl3pPr marL="913990" indent="0">
              <a:buNone/>
              <a:defRPr sz="1800" b="1"/>
            </a:lvl3pPr>
            <a:lvl4pPr marL="1370986" indent="0">
              <a:buNone/>
              <a:defRPr sz="1600" b="1"/>
            </a:lvl4pPr>
            <a:lvl5pPr marL="1827979" indent="0">
              <a:buNone/>
              <a:defRPr sz="1600" b="1"/>
            </a:lvl5pPr>
            <a:lvl6pPr marL="2284976" indent="0">
              <a:buNone/>
              <a:defRPr sz="1600" b="1"/>
            </a:lvl6pPr>
            <a:lvl7pPr marL="2741970" indent="0">
              <a:buNone/>
              <a:defRPr sz="1600" b="1"/>
            </a:lvl7pPr>
            <a:lvl8pPr marL="3198968" indent="0">
              <a:buNone/>
              <a:defRPr sz="1600" b="1"/>
            </a:lvl8pPr>
            <a:lvl9pPr marL="365596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7" y="1535112"/>
            <a:ext cx="5389033" cy="639763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6993" indent="0">
              <a:buNone/>
              <a:defRPr sz="2000" b="1"/>
            </a:lvl2pPr>
            <a:lvl3pPr marL="913990" indent="0">
              <a:buNone/>
              <a:defRPr sz="1800" b="1"/>
            </a:lvl3pPr>
            <a:lvl4pPr marL="1370986" indent="0">
              <a:buNone/>
              <a:defRPr sz="1600" b="1"/>
            </a:lvl4pPr>
            <a:lvl5pPr marL="1827979" indent="0">
              <a:buNone/>
              <a:defRPr sz="1600" b="1"/>
            </a:lvl5pPr>
            <a:lvl6pPr marL="2284976" indent="0">
              <a:buNone/>
              <a:defRPr sz="1600" b="1"/>
            </a:lvl6pPr>
            <a:lvl7pPr marL="2741970" indent="0">
              <a:buNone/>
              <a:defRPr sz="1600" b="1"/>
            </a:lvl7pPr>
            <a:lvl8pPr marL="3198968" indent="0">
              <a:buNone/>
              <a:defRPr sz="1600" b="1"/>
            </a:lvl8pPr>
            <a:lvl9pPr marL="365596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7" y="2174875"/>
            <a:ext cx="5389033" cy="3951288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3603F659-921F-4204-9A23-B8CE73C348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1603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39362B64-4CB4-4D4E-9FF6-9B3655FD48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7221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8B2B1580-1B53-4098-BD3B-9F22826232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848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DD77C-8046-4945-9AE3-3422F72BF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15293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993" indent="0">
              <a:buNone/>
              <a:defRPr sz="1200"/>
            </a:lvl2pPr>
            <a:lvl3pPr marL="913990" indent="0">
              <a:buNone/>
              <a:defRPr sz="1000"/>
            </a:lvl3pPr>
            <a:lvl4pPr marL="1370986" indent="0">
              <a:buNone/>
              <a:defRPr sz="900"/>
            </a:lvl4pPr>
            <a:lvl5pPr marL="1827979" indent="0">
              <a:buNone/>
              <a:defRPr sz="900"/>
            </a:lvl5pPr>
            <a:lvl6pPr marL="2284976" indent="0">
              <a:buNone/>
              <a:defRPr sz="900"/>
            </a:lvl6pPr>
            <a:lvl7pPr marL="2741970" indent="0">
              <a:buNone/>
              <a:defRPr sz="900"/>
            </a:lvl7pPr>
            <a:lvl8pPr marL="3198968" indent="0">
              <a:buNone/>
              <a:defRPr sz="900"/>
            </a:lvl8pPr>
            <a:lvl9pPr marL="365596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90A99FC1-B4CC-4ABA-96EB-8BCCDCD450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4047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300"/>
            </a:lvl1pPr>
            <a:lvl2pPr marL="456993" indent="0">
              <a:buNone/>
              <a:defRPr sz="2900"/>
            </a:lvl2pPr>
            <a:lvl3pPr marL="913990" indent="0">
              <a:buNone/>
              <a:defRPr sz="2300"/>
            </a:lvl3pPr>
            <a:lvl4pPr marL="1370986" indent="0">
              <a:buNone/>
              <a:defRPr sz="2000"/>
            </a:lvl4pPr>
            <a:lvl5pPr marL="1827979" indent="0">
              <a:buNone/>
              <a:defRPr sz="2000"/>
            </a:lvl5pPr>
            <a:lvl6pPr marL="2284976" indent="0">
              <a:buNone/>
              <a:defRPr sz="2000"/>
            </a:lvl6pPr>
            <a:lvl7pPr marL="2741970" indent="0">
              <a:buNone/>
              <a:defRPr sz="2000"/>
            </a:lvl7pPr>
            <a:lvl8pPr marL="3198968" indent="0">
              <a:buNone/>
              <a:defRPr sz="2000"/>
            </a:lvl8pPr>
            <a:lvl9pPr marL="365596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6993" indent="0">
              <a:buNone/>
              <a:defRPr sz="1200"/>
            </a:lvl2pPr>
            <a:lvl3pPr marL="913990" indent="0">
              <a:buNone/>
              <a:defRPr sz="1000"/>
            </a:lvl3pPr>
            <a:lvl4pPr marL="1370986" indent="0">
              <a:buNone/>
              <a:defRPr sz="900"/>
            </a:lvl4pPr>
            <a:lvl5pPr marL="1827979" indent="0">
              <a:buNone/>
              <a:defRPr sz="900"/>
            </a:lvl5pPr>
            <a:lvl6pPr marL="2284976" indent="0">
              <a:buNone/>
              <a:defRPr sz="900"/>
            </a:lvl6pPr>
            <a:lvl7pPr marL="2741970" indent="0">
              <a:buNone/>
              <a:defRPr sz="900"/>
            </a:lvl7pPr>
            <a:lvl8pPr marL="3198968" indent="0">
              <a:buNone/>
              <a:defRPr sz="900"/>
            </a:lvl8pPr>
            <a:lvl9pPr marL="365596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A8B06665-7DBE-422B-9C95-7EA035B593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4827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BE4F7AA0-D4B1-4AB3-9AB3-BF31B808FB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7262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80782855-E4B6-43B2-8708-2A17D2FFAF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4340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300"/>
            </a:lvl1pPr>
            <a:lvl2pPr marL="456934" indent="0" algn="ctr">
              <a:buNone/>
              <a:defRPr sz="2000"/>
            </a:lvl2pPr>
            <a:lvl3pPr marL="913872" indent="0" algn="ctr">
              <a:buNone/>
              <a:defRPr sz="1800"/>
            </a:lvl3pPr>
            <a:lvl4pPr marL="1370811" indent="0" algn="ctr">
              <a:buNone/>
              <a:defRPr sz="1600"/>
            </a:lvl4pPr>
            <a:lvl5pPr marL="1827745" indent="0" algn="ctr">
              <a:buNone/>
              <a:defRPr sz="1600"/>
            </a:lvl5pPr>
            <a:lvl6pPr marL="2284683" indent="0" algn="ctr">
              <a:buNone/>
              <a:defRPr sz="1600"/>
            </a:lvl6pPr>
            <a:lvl7pPr marL="2741620" indent="0" algn="ctr">
              <a:buNone/>
              <a:defRPr sz="1600"/>
            </a:lvl7pPr>
            <a:lvl8pPr marL="3198558" indent="0" algn="ctr">
              <a:buNone/>
              <a:defRPr sz="1600"/>
            </a:lvl8pPr>
            <a:lvl9pPr marL="3655493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190014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82881497-4FB7-4359-9679-151C366F2DCE}" type="datetimeFigureOut">
              <a:rPr lang="en-US"/>
              <a:pPr>
                <a:defRPr/>
              </a:pPr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190014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190014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BA2994CA-F0D9-4CE2-840A-BC58D6CEB4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8538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190014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B0DF5613-28D4-489E-A70F-C721EE946890}" type="datetimeFigureOut">
              <a:rPr lang="en-US"/>
              <a:pPr>
                <a:defRPr/>
              </a:pPr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190014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190014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FEFFD57-B93F-4017-86DF-424BFA0279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9159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6"/>
            <a:ext cx="10515600" cy="1500188"/>
          </a:xfrm>
        </p:spPr>
        <p:txBody>
          <a:bodyPr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45693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87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081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74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6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6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855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54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190014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974BF67-CE7F-47C7-9115-F29C87E2A5D2}" type="datetimeFigureOut">
              <a:rPr lang="en-US"/>
              <a:pPr>
                <a:defRPr/>
              </a:pPr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190014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190014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4D48C0A-2DC9-48E9-94D2-30C71F9CC0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5798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7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7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190014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F634824-7028-4903-B371-32C349538139}" type="datetimeFigureOut">
              <a:rPr lang="en-US"/>
              <a:pPr>
                <a:defRPr/>
              </a:pPr>
              <a:t>10/4/2025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190014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190014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80FB7A5-476E-46FE-ABBC-F7BECED7AB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1311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2"/>
            <a:ext cx="5157787" cy="823913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6934" indent="0">
              <a:buNone/>
              <a:defRPr sz="2000" b="1"/>
            </a:lvl2pPr>
            <a:lvl3pPr marL="913872" indent="0">
              <a:buNone/>
              <a:defRPr sz="1800" b="1"/>
            </a:lvl3pPr>
            <a:lvl4pPr marL="1370811" indent="0">
              <a:buNone/>
              <a:defRPr sz="1600" b="1"/>
            </a:lvl4pPr>
            <a:lvl5pPr marL="1827745" indent="0">
              <a:buNone/>
              <a:defRPr sz="1600" b="1"/>
            </a:lvl5pPr>
            <a:lvl6pPr marL="2284683" indent="0">
              <a:buNone/>
              <a:defRPr sz="1600" b="1"/>
            </a:lvl6pPr>
            <a:lvl7pPr marL="2741620" indent="0">
              <a:buNone/>
              <a:defRPr sz="1600" b="1"/>
            </a:lvl7pPr>
            <a:lvl8pPr marL="3198558" indent="0">
              <a:buNone/>
              <a:defRPr sz="1600" b="1"/>
            </a:lvl8pPr>
            <a:lvl9pPr marL="3655493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7" y="1681162"/>
            <a:ext cx="5183188" cy="823913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6934" indent="0">
              <a:buNone/>
              <a:defRPr sz="2000" b="1"/>
            </a:lvl2pPr>
            <a:lvl3pPr marL="913872" indent="0">
              <a:buNone/>
              <a:defRPr sz="1800" b="1"/>
            </a:lvl3pPr>
            <a:lvl4pPr marL="1370811" indent="0">
              <a:buNone/>
              <a:defRPr sz="1600" b="1"/>
            </a:lvl4pPr>
            <a:lvl5pPr marL="1827745" indent="0">
              <a:buNone/>
              <a:defRPr sz="1600" b="1"/>
            </a:lvl5pPr>
            <a:lvl6pPr marL="2284683" indent="0">
              <a:buNone/>
              <a:defRPr sz="1600" b="1"/>
            </a:lvl6pPr>
            <a:lvl7pPr marL="2741620" indent="0">
              <a:buNone/>
              <a:defRPr sz="1600" b="1"/>
            </a:lvl7pPr>
            <a:lvl8pPr marL="3198558" indent="0">
              <a:buNone/>
              <a:defRPr sz="1600" b="1"/>
            </a:lvl8pPr>
            <a:lvl9pPr marL="3655493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7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190014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BF46D7D6-AD14-4C6E-80EF-4E168A8BCC44}" type="datetimeFigureOut">
              <a:rPr lang="en-US"/>
              <a:pPr>
                <a:defRPr/>
              </a:pPr>
              <a:t>10/4/2025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190014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190014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800F64CF-4513-41F9-BDDC-869971A469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7948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190014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CCD30C32-2E78-4043-9801-42A05A72810F}" type="datetimeFigureOut">
              <a:rPr lang="en-US"/>
              <a:pPr>
                <a:defRPr/>
              </a:pPr>
              <a:t>10/4/2025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190014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190014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E313F491-97B8-4B50-9B9A-687E4DCD72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538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4"/>
            <a:ext cx="10363200" cy="150018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9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9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9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9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9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97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9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9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D87ACC-5560-420A-B3C1-7CFFBA2948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40024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190014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694441D1-13B3-478A-925C-E4B385C7FA36}" type="datetimeFigureOut">
              <a:rPr lang="en-US"/>
              <a:pPr>
                <a:defRPr/>
              </a:pPr>
              <a:t>10/4/2025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190014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190014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829090B-27BC-416D-8468-3EB28C1BF2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8522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3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0"/>
            <a:ext cx="6172200" cy="4873625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34" indent="0">
              <a:buNone/>
              <a:defRPr sz="1400"/>
            </a:lvl2pPr>
            <a:lvl3pPr marL="913872" indent="0">
              <a:buNone/>
              <a:defRPr sz="1200"/>
            </a:lvl3pPr>
            <a:lvl4pPr marL="1370811" indent="0">
              <a:buNone/>
              <a:defRPr sz="1000"/>
            </a:lvl4pPr>
            <a:lvl5pPr marL="1827745" indent="0">
              <a:buNone/>
              <a:defRPr sz="1000"/>
            </a:lvl5pPr>
            <a:lvl6pPr marL="2284683" indent="0">
              <a:buNone/>
              <a:defRPr sz="1000"/>
            </a:lvl6pPr>
            <a:lvl7pPr marL="2741620" indent="0">
              <a:buNone/>
              <a:defRPr sz="1000"/>
            </a:lvl7pPr>
            <a:lvl8pPr marL="3198558" indent="0">
              <a:buNone/>
              <a:defRPr sz="1000"/>
            </a:lvl8pPr>
            <a:lvl9pPr marL="365549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190014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81D5A12-D17B-4238-9C4C-22AE20A61247}" type="datetimeFigureOut">
              <a:rPr lang="en-US"/>
              <a:pPr>
                <a:defRPr/>
              </a:pPr>
              <a:t>10/4/2025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190014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190014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152A339-E30E-4C06-8180-508F10087F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6161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3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30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300"/>
            </a:lvl1pPr>
            <a:lvl2pPr marL="456934" indent="0">
              <a:buNone/>
              <a:defRPr sz="2900"/>
            </a:lvl2pPr>
            <a:lvl3pPr marL="913872" indent="0">
              <a:buNone/>
              <a:defRPr sz="2300"/>
            </a:lvl3pPr>
            <a:lvl4pPr marL="1370811" indent="0">
              <a:buNone/>
              <a:defRPr sz="2000"/>
            </a:lvl4pPr>
            <a:lvl5pPr marL="1827745" indent="0">
              <a:buNone/>
              <a:defRPr sz="2000"/>
            </a:lvl5pPr>
            <a:lvl6pPr marL="2284683" indent="0">
              <a:buNone/>
              <a:defRPr sz="2000"/>
            </a:lvl6pPr>
            <a:lvl7pPr marL="2741620" indent="0">
              <a:buNone/>
              <a:defRPr sz="2000"/>
            </a:lvl7pPr>
            <a:lvl8pPr marL="3198558" indent="0">
              <a:buNone/>
              <a:defRPr sz="2000"/>
            </a:lvl8pPr>
            <a:lvl9pPr marL="3655493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34" indent="0">
              <a:buNone/>
              <a:defRPr sz="1400"/>
            </a:lvl2pPr>
            <a:lvl3pPr marL="913872" indent="0">
              <a:buNone/>
              <a:defRPr sz="1200"/>
            </a:lvl3pPr>
            <a:lvl4pPr marL="1370811" indent="0">
              <a:buNone/>
              <a:defRPr sz="1000"/>
            </a:lvl4pPr>
            <a:lvl5pPr marL="1827745" indent="0">
              <a:buNone/>
              <a:defRPr sz="1000"/>
            </a:lvl5pPr>
            <a:lvl6pPr marL="2284683" indent="0">
              <a:buNone/>
              <a:defRPr sz="1000"/>
            </a:lvl6pPr>
            <a:lvl7pPr marL="2741620" indent="0">
              <a:buNone/>
              <a:defRPr sz="1000"/>
            </a:lvl7pPr>
            <a:lvl8pPr marL="3198558" indent="0">
              <a:buNone/>
              <a:defRPr sz="1000"/>
            </a:lvl8pPr>
            <a:lvl9pPr marL="365549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190014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A5A2B0D-CBDC-45FE-ACC7-593A46A5A1C5}" type="datetimeFigureOut">
              <a:rPr lang="en-US"/>
              <a:pPr>
                <a:defRPr/>
              </a:pPr>
              <a:t>10/4/2025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190014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190014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A605583-3922-44C2-B144-16FE3CD960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1779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190014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680CB03-423D-4454-BACF-342D6DFCA683}" type="datetimeFigureOut">
              <a:rPr lang="en-US"/>
              <a:pPr>
                <a:defRPr/>
              </a:pPr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190014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190014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21AC8B1-438C-4EC6-A5EA-5AC6ADD606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1832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7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190014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F870ED2-5349-4231-A142-133691CA2AE5}" type="datetimeFigureOut">
              <a:rPr lang="en-US"/>
              <a:pPr>
                <a:defRPr/>
              </a:pPr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190014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190014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ED31EA2-9A94-4D25-A373-828D1EEFF8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16300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68052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300"/>
            </a:lvl1pPr>
            <a:lvl2pPr marL="456993" indent="0" algn="ctr">
              <a:buNone/>
              <a:defRPr sz="2000"/>
            </a:lvl2pPr>
            <a:lvl3pPr marL="913990" indent="0" algn="ctr">
              <a:buNone/>
              <a:defRPr sz="1800"/>
            </a:lvl3pPr>
            <a:lvl4pPr marL="1370986" indent="0" algn="ctr">
              <a:buNone/>
              <a:defRPr sz="1600"/>
            </a:lvl4pPr>
            <a:lvl5pPr marL="1827979" indent="0" algn="ctr">
              <a:buNone/>
              <a:defRPr sz="1600"/>
            </a:lvl5pPr>
            <a:lvl6pPr marL="2284976" indent="0" algn="ctr">
              <a:buNone/>
              <a:defRPr sz="1600"/>
            </a:lvl6pPr>
            <a:lvl7pPr marL="2741970" indent="0" algn="ctr">
              <a:buNone/>
              <a:defRPr sz="1600"/>
            </a:lvl7pPr>
            <a:lvl8pPr marL="3198968" indent="0" algn="ctr">
              <a:buNone/>
              <a:defRPr sz="1600"/>
            </a:lvl8pPr>
            <a:lvl9pPr marL="365596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190167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82881497-4FB7-4359-9679-151C366F2DCE}" type="datetimeFigureOut">
              <a:rPr lang="en-US"/>
              <a:pPr>
                <a:defRPr/>
              </a:pPr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190167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190167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BA2994CA-F0D9-4CE2-840A-BC58D6CEB4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70603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190167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B0DF5613-28D4-489E-A70F-C721EE946890}" type="datetimeFigureOut">
              <a:rPr lang="en-US"/>
              <a:pPr>
                <a:defRPr/>
              </a:pPr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190167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190167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FEFFD57-B93F-4017-86DF-424BFA0279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4434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6"/>
            <a:ext cx="10515600" cy="1500188"/>
          </a:xfrm>
        </p:spPr>
        <p:txBody>
          <a:bodyPr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45699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99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09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97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9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97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89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59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190167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974BF67-CE7F-47C7-9115-F29C87E2A5D2}" type="datetimeFigureOut">
              <a:rPr lang="en-US"/>
              <a:pPr>
                <a:defRPr/>
              </a:pPr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190167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190167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4D48C0A-2DC9-48E9-94D2-30C71F9CC0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870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7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7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190167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F634824-7028-4903-B371-32C349538139}" type="datetimeFigureOut">
              <a:rPr lang="en-US"/>
              <a:pPr>
                <a:defRPr/>
              </a:pPr>
              <a:t>10/4/2025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190167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190167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80FB7A5-476E-46FE-ABBC-F7BECED7AB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924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9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9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32DC8-F662-4A0D-8A29-FA4AB6A3AD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765341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2"/>
            <a:ext cx="5157787" cy="823913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6993" indent="0">
              <a:buNone/>
              <a:defRPr sz="2000" b="1"/>
            </a:lvl2pPr>
            <a:lvl3pPr marL="913990" indent="0">
              <a:buNone/>
              <a:defRPr sz="1800" b="1"/>
            </a:lvl3pPr>
            <a:lvl4pPr marL="1370986" indent="0">
              <a:buNone/>
              <a:defRPr sz="1600" b="1"/>
            </a:lvl4pPr>
            <a:lvl5pPr marL="1827979" indent="0">
              <a:buNone/>
              <a:defRPr sz="1600" b="1"/>
            </a:lvl5pPr>
            <a:lvl6pPr marL="2284976" indent="0">
              <a:buNone/>
              <a:defRPr sz="1600" b="1"/>
            </a:lvl6pPr>
            <a:lvl7pPr marL="2741970" indent="0">
              <a:buNone/>
              <a:defRPr sz="1600" b="1"/>
            </a:lvl7pPr>
            <a:lvl8pPr marL="3198968" indent="0">
              <a:buNone/>
              <a:defRPr sz="1600" b="1"/>
            </a:lvl8pPr>
            <a:lvl9pPr marL="365596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7" y="1681162"/>
            <a:ext cx="5183188" cy="823913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6993" indent="0">
              <a:buNone/>
              <a:defRPr sz="2000" b="1"/>
            </a:lvl2pPr>
            <a:lvl3pPr marL="913990" indent="0">
              <a:buNone/>
              <a:defRPr sz="1800" b="1"/>
            </a:lvl3pPr>
            <a:lvl4pPr marL="1370986" indent="0">
              <a:buNone/>
              <a:defRPr sz="1600" b="1"/>
            </a:lvl4pPr>
            <a:lvl5pPr marL="1827979" indent="0">
              <a:buNone/>
              <a:defRPr sz="1600" b="1"/>
            </a:lvl5pPr>
            <a:lvl6pPr marL="2284976" indent="0">
              <a:buNone/>
              <a:defRPr sz="1600" b="1"/>
            </a:lvl6pPr>
            <a:lvl7pPr marL="2741970" indent="0">
              <a:buNone/>
              <a:defRPr sz="1600" b="1"/>
            </a:lvl7pPr>
            <a:lvl8pPr marL="3198968" indent="0">
              <a:buNone/>
              <a:defRPr sz="1600" b="1"/>
            </a:lvl8pPr>
            <a:lvl9pPr marL="365596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7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190167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BF46D7D6-AD14-4C6E-80EF-4E168A8BCC44}" type="datetimeFigureOut">
              <a:rPr lang="en-US"/>
              <a:pPr>
                <a:defRPr/>
              </a:pPr>
              <a:t>10/4/2025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190167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190167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800F64CF-4513-41F9-BDDC-869971A469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77287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190167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CCD30C32-2E78-4043-9801-42A05A72810F}" type="datetimeFigureOut">
              <a:rPr lang="en-US"/>
              <a:pPr>
                <a:defRPr/>
              </a:pPr>
              <a:t>10/4/2025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190167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190167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E313F491-97B8-4B50-9B9A-687E4DCD72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34980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190167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694441D1-13B3-478A-925C-E4B385C7FA36}" type="datetimeFigureOut">
              <a:rPr lang="en-US"/>
              <a:pPr>
                <a:defRPr/>
              </a:pPr>
              <a:t>10/4/2025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190167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190167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829090B-27BC-416D-8468-3EB28C1BF2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31972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3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0"/>
            <a:ext cx="6172200" cy="4873625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93" indent="0">
              <a:buNone/>
              <a:defRPr sz="1400"/>
            </a:lvl2pPr>
            <a:lvl3pPr marL="913990" indent="0">
              <a:buNone/>
              <a:defRPr sz="1200"/>
            </a:lvl3pPr>
            <a:lvl4pPr marL="1370986" indent="0">
              <a:buNone/>
              <a:defRPr sz="1000"/>
            </a:lvl4pPr>
            <a:lvl5pPr marL="1827979" indent="0">
              <a:buNone/>
              <a:defRPr sz="1000"/>
            </a:lvl5pPr>
            <a:lvl6pPr marL="2284976" indent="0">
              <a:buNone/>
              <a:defRPr sz="1000"/>
            </a:lvl6pPr>
            <a:lvl7pPr marL="2741970" indent="0">
              <a:buNone/>
              <a:defRPr sz="1000"/>
            </a:lvl7pPr>
            <a:lvl8pPr marL="3198968" indent="0">
              <a:buNone/>
              <a:defRPr sz="1000"/>
            </a:lvl8pPr>
            <a:lvl9pPr marL="365596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190167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81D5A12-D17B-4238-9C4C-22AE20A61247}" type="datetimeFigureOut">
              <a:rPr lang="en-US"/>
              <a:pPr>
                <a:defRPr/>
              </a:pPr>
              <a:t>10/4/2025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190167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190167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152A339-E30E-4C06-8180-508F10087F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7917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3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30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300"/>
            </a:lvl1pPr>
            <a:lvl2pPr marL="456993" indent="0">
              <a:buNone/>
              <a:defRPr sz="2900"/>
            </a:lvl2pPr>
            <a:lvl3pPr marL="913990" indent="0">
              <a:buNone/>
              <a:defRPr sz="2300"/>
            </a:lvl3pPr>
            <a:lvl4pPr marL="1370986" indent="0">
              <a:buNone/>
              <a:defRPr sz="2000"/>
            </a:lvl4pPr>
            <a:lvl5pPr marL="1827979" indent="0">
              <a:buNone/>
              <a:defRPr sz="2000"/>
            </a:lvl5pPr>
            <a:lvl6pPr marL="2284976" indent="0">
              <a:buNone/>
              <a:defRPr sz="2000"/>
            </a:lvl6pPr>
            <a:lvl7pPr marL="2741970" indent="0">
              <a:buNone/>
              <a:defRPr sz="2000"/>
            </a:lvl7pPr>
            <a:lvl8pPr marL="3198968" indent="0">
              <a:buNone/>
              <a:defRPr sz="2000"/>
            </a:lvl8pPr>
            <a:lvl9pPr marL="365596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93" indent="0">
              <a:buNone/>
              <a:defRPr sz="1400"/>
            </a:lvl2pPr>
            <a:lvl3pPr marL="913990" indent="0">
              <a:buNone/>
              <a:defRPr sz="1200"/>
            </a:lvl3pPr>
            <a:lvl4pPr marL="1370986" indent="0">
              <a:buNone/>
              <a:defRPr sz="1000"/>
            </a:lvl4pPr>
            <a:lvl5pPr marL="1827979" indent="0">
              <a:buNone/>
              <a:defRPr sz="1000"/>
            </a:lvl5pPr>
            <a:lvl6pPr marL="2284976" indent="0">
              <a:buNone/>
              <a:defRPr sz="1000"/>
            </a:lvl6pPr>
            <a:lvl7pPr marL="2741970" indent="0">
              <a:buNone/>
              <a:defRPr sz="1000"/>
            </a:lvl7pPr>
            <a:lvl8pPr marL="3198968" indent="0">
              <a:buNone/>
              <a:defRPr sz="1000"/>
            </a:lvl8pPr>
            <a:lvl9pPr marL="365596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190167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A5A2B0D-CBDC-45FE-ACC7-593A46A5A1C5}" type="datetimeFigureOut">
              <a:rPr lang="en-US"/>
              <a:pPr>
                <a:defRPr/>
              </a:pPr>
              <a:t>10/4/2025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190167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190167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A605583-3922-44C2-B144-16FE3CD960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11018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190167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680CB03-423D-4454-BACF-342D6DFCA683}" type="datetimeFigureOut">
              <a:rPr lang="en-US"/>
              <a:pPr>
                <a:defRPr/>
              </a:pPr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190167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190167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21AC8B1-438C-4EC6-A5EA-5AC6ADD606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55178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7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190167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F870ED2-5349-4231-A142-133691CA2AE5}" type="datetimeFigureOut">
              <a:rPr lang="en-US"/>
              <a:pPr>
                <a:defRPr/>
              </a:pPr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190167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190167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ED31EA2-9A94-4D25-A373-828D1EEFF8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22278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801256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300"/>
            </a:lvl1pPr>
            <a:lvl2pPr marL="457051" indent="0" algn="ctr">
              <a:buNone/>
              <a:defRPr sz="2000"/>
            </a:lvl2pPr>
            <a:lvl3pPr marL="914107" indent="0" algn="ctr">
              <a:buNone/>
              <a:defRPr sz="1800"/>
            </a:lvl3pPr>
            <a:lvl4pPr marL="1371161" indent="0" algn="ctr">
              <a:buNone/>
              <a:defRPr sz="1600"/>
            </a:lvl4pPr>
            <a:lvl5pPr marL="1828214" indent="0" algn="ctr">
              <a:buNone/>
              <a:defRPr sz="1600"/>
            </a:lvl5pPr>
            <a:lvl6pPr marL="2285269" indent="0" algn="ctr">
              <a:buNone/>
              <a:defRPr sz="1600"/>
            </a:lvl6pPr>
            <a:lvl7pPr marL="2742322" indent="0" algn="ctr">
              <a:buNone/>
              <a:defRPr sz="1600"/>
            </a:lvl7pPr>
            <a:lvl8pPr marL="3199377" indent="0" algn="ctr">
              <a:buNone/>
              <a:defRPr sz="1600"/>
            </a:lvl8pPr>
            <a:lvl9pPr marL="365642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19032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82881497-4FB7-4359-9679-151C366F2DCE}" type="datetimeFigureOut">
              <a:rPr lang="en-US"/>
              <a:pPr>
                <a:defRPr/>
              </a:pPr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19032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19032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BA2994CA-F0D9-4CE2-840A-BC58D6CEB4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32724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19032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B0DF5613-28D4-489E-A70F-C721EE946890}" type="datetimeFigureOut">
              <a:rPr lang="en-US"/>
              <a:pPr>
                <a:defRPr/>
              </a:pPr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19032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19032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FEFFD57-B93F-4017-86DF-424BFA0279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573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2"/>
            <a:ext cx="5386917" cy="639763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6993" indent="0">
              <a:buNone/>
              <a:defRPr sz="2000" b="1"/>
            </a:lvl2pPr>
            <a:lvl3pPr marL="913990" indent="0">
              <a:buNone/>
              <a:defRPr sz="1800" b="1"/>
            </a:lvl3pPr>
            <a:lvl4pPr marL="1370986" indent="0">
              <a:buNone/>
              <a:defRPr sz="1600" b="1"/>
            </a:lvl4pPr>
            <a:lvl5pPr marL="1827979" indent="0">
              <a:buNone/>
              <a:defRPr sz="1600" b="1"/>
            </a:lvl5pPr>
            <a:lvl6pPr marL="2284976" indent="0">
              <a:buNone/>
              <a:defRPr sz="1600" b="1"/>
            </a:lvl6pPr>
            <a:lvl7pPr marL="2741970" indent="0">
              <a:buNone/>
              <a:defRPr sz="1600" b="1"/>
            </a:lvl7pPr>
            <a:lvl8pPr marL="3198968" indent="0">
              <a:buNone/>
              <a:defRPr sz="1600" b="1"/>
            </a:lvl8pPr>
            <a:lvl9pPr marL="365596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7" y="1535112"/>
            <a:ext cx="5389033" cy="639763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6993" indent="0">
              <a:buNone/>
              <a:defRPr sz="2000" b="1"/>
            </a:lvl2pPr>
            <a:lvl3pPr marL="913990" indent="0">
              <a:buNone/>
              <a:defRPr sz="1800" b="1"/>
            </a:lvl3pPr>
            <a:lvl4pPr marL="1370986" indent="0">
              <a:buNone/>
              <a:defRPr sz="1600" b="1"/>
            </a:lvl4pPr>
            <a:lvl5pPr marL="1827979" indent="0">
              <a:buNone/>
              <a:defRPr sz="1600" b="1"/>
            </a:lvl5pPr>
            <a:lvl6pPr marL="2284976" indent="0">
              <a:buNone/>
              <a:defRPr sz="1600" b="1"/>
            </a:lvl6pPr>
            <a:lvl7pPr marL="2741970" indent="0">
              <a:buNone/>
              <a:defRPr sz="1600" b="1"/>
            </a:lvl7pPr>
            <a:lvl8pPr marL="3198968" indent="0">
              <a:buNone/>
              <a:defRPr sz="1600" b="1"/>
            </a:lvl8pPr>
            <a:lvl9pPr marL="365596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7" y="2174875"/>
            <a:ext cx="5389033" cy="3951288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7DC5B-09A6-4A48-A743-B24EC68D4A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279206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6"/>
            <a:ext cx="10515600" cy="1500188"/>
          </a:xfrm>
        </p:spPr>
        <p:txBody>
          <a:bodyPr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45705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0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1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2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4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19032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974BF67-CE7F-47C7-9115-F29C87E2A5D2}" type="datetimeFigureOut">
              <a:rPr lang="en-US"/>
              <a:pPr>
                <a:defRPr/>
              </a:pPr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19032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19032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4D48C0A-2DC9-48E9-94D2-30C71F9CC0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72984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7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7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19032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F634824-7028-4903-B371-32C349538139}" type="datetimeFigureOut">
              <a:rPr lang="en-US"/>
              <a:pPr>
                <a:defRPr/>
              </a:pPr>
              <a:t>10/4/2025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19032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19032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80FB7A5-476E-46FE-ABBC-F7BECED7AB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37444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2"/>
            <a:ext cx="5157787" cy="823913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051" indent="0">
              <a:buNone/>
              <a:defRPr sz="2000" b="1"/>
            </a:lvl2pPr>
            <a:lvl3pPr marL="914107" indent="0">
              <a:buNone/>
              <a:defRPr sz="1800" b="1"/>
            </a:lvl3pPr>
            <a:lvl4pPr marL="1371161" indent="0">
              <a:buNone/>
              <a:defRPr sz="1600" b="1"/>
            </a:lvl4pPr>
            <a:lvl5pPr marL="1828214" indent="0">
              <a:buNone/>
              <a:defRPr sz="1600" b="1"/>
            </a:lvl5pPr>
            <a:lvl6pPr marL="2285269" indent="0">
              <a:buNone/>
              <a:defRPr sz="1600" b="1"/>
            </a:lvl6pPr>
            <a:lvl7pPr marL="2742322" indent="0">
              <a:buNone/>
              <a:defRPr sz="1600" b="1"/>
            </a:lvl7pPr>
            <a:lvl8pPr marL="3199377" indent="0">
              <a:buNone/>
              <a:defRPr sz="1600" b="1"/>
            </a:lvl8pPr>
            <a:lvl9pPr marL="3656429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7" y="1681162"/>
            <a:ext cx="5183188" cy="823913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051" indent="0">
              <a:buNone/>
              <a:defRPr sz="2000" b="1"/>
            </a:lvl2pPr>
            <a:lvl3pPr marL="914107" indent="0">
              <a:buNone/>
              <a:defRPr sz="1800" b="1"/>
            </a:lvl3pPr>
            <a:lvl4pPr marL="1371161" indent="0">
              <a:buNone/>
              <a:defRPr sz="1600" b="1"/>
            </a:lvl4pPr>
            <a:lvl5pPr marL="1828214" indent="0">
              <a:buNone/>
              <a:defRPr sz="1600" b="1"/>
            </a:lvl5pPr>
            <a:lvl6pPr marL="2285269" indent="0">
              <a:buNone/>
              <a:defRPr sz="1600" b="1"/>
            </a:lvl6pPr>
            <a:lvl7pPr marL="2742322" indent="0">
              <a:buNone/>
              <a:defRPr sz="1600" b="1"/>
            </a:lvl7pPr>
            <a:lvl8pPr marL="3199377" indent="0">
              <a:buNone/>
              <a:defRPr sz="1600" b="1"/>
            </a:lvl8pPr>
            <a:lvl9pPr marL="3656429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7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19032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BF46D7D6-AD14-4C6E-80EF-4E168A8BCC44}" type="datetimeFigureOut">
              <a:rPr lang="en-US"/>
              <a:pPr>
                <a:defRPr/>
              </a:pPr>
              <a:t>10/4/2025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19032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19032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800F64CF-4513-41F9-BDDC-869971A469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93649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19032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CCD30C32-2E78-4043-9801-42A05A72810F}" type="datetimeFigureOut">
              <a:rPr lang="en-US"/>
              <a:pPr>
                <a:defRPr/>
              </a:pPr>
              <a:t>10/4/2025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19032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19032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E313F491-97B8-4B50-9B9A-687E4DCD72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1409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19032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694441D1-13B3-478A-925C-E4B385C7FA36}" type="datetimeFigureOut">
              <a:rPr lang="en-US"/>
              <a:pPr>
                <a:defRPr/>
              </a:pPr>
              <a:t>10/4/2025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19032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19032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829090B-27BC-416D-8468-3EB28C1BF2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04783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3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0"/>
            <a:ext cx="6172200" cy="4873625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51" indent="0">
              <a:buNone/>
              <a:defRPr sz="1400"/>
            </a:lvl2pPr>
            <a:lvl3pPr marL="914107" indent="0">
              <a:buNone/>
              <a:defRPr sz="1200"/>
            </a:lvl3pPr>
            <a:lvl4pPr marL="1371161" indent="0">
              <a:buNone/>
              <a:defRPr sz="1000"/>
            </a:lvl4pPr>
            <a:lvl5pPr marL="1828214" indent="0">
              <a:buNone/>
              <a:defRPr sz="1000"/>
            </a:lvl5pPr>
            <a:lvl6pPr marL="2285269" indent="0">
              <a:buNone/>
              <a:defRPr sz="1000"/>
            </a:lvl6pPr>
            <a:lvl7pPr marL="2742322" indent="0">
              <a:buNone/>
              <a:defRPr sz="1000"/>
            </a:lvl7pPr>
            <a:lvl8pPr marL="3199377" indent="0">
              <a:buNone/>
              <a:defRPr sz="1000"/>
            </a:lvl8pPr>
            <a:lvl9pPr marL="3656429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19032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81D5A12-D17B-4238-9C4C-22AE20A61247}" type="datetimeFigureOut">
              <a:rPr lang="en-US"/>
              <a:pPr>
                <a:defRPr/>
              </a:pPr>
              <a:t>10/4/2025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19032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19032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152A339-E30E-4C06-8180-508F10087F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2133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3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30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300"/>
            </a:lvl1pPr>
            <a:lvl2pPr marL="457051" indent="0">
              <a:buNone/>
              <a:defRPr sz="2900"/>
            </a:lvl2pPr>
            <a:lvl3pPr marL="914107" indent="0">
              <a:buNone/>
              <a:defRPr sz="2300"/>
            </a:lvl3pPr>
            <a:lvl4pPr marL="1371161" indent="0">
              <a:buNone/>
              <a:defRPr sz="2000"/>
            </a:lvl4pPr>
            <a:lvl5pPr marL="1828214" indent="0">
              <a:buNone/>
              <a:defRPr sz="2000"/>
            </a:lvl5pPr>
            <a:lvl6pPr marL="2285269" indent="0">
              <a:buNone/>
              <a:defRPr sz="2000"/>
            </a:lvl6pPr>
            <a:lvl7pPr marL="2742322" indent="0">
              <a:buNone/>
              <a:defRPr sz="2000"/>
            </a:lvl7pPr>
            <a:lvl8pPr marL="3199377" indent="0">
              <a:buNone/>
              <a:defRPr sz="2000"/>
            </a:lvl8pPr>
            <a:lvl9pPr marL="365642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51" indent="0">
              <a:buNone/>
              <a:defRPr sz="1400"/>
            </a:lvl2pPr>
            <a:lvl3pPr marL="914107" indent="0">
              <a:buNone/>
              <a:defRPr sz="1200"/>
            </a:lvl3pPr>
            <a:lvl4pPr marL="1371161" indent="0">
              <a:buNone/>
              <a:defRPr sz="1000"/>
            </a:lvl4pPr>
            <a:lvl5pPr marL="1828214" indent="0">
              <a:buNone/>
              <a:defRPr sz="1000"/>
            </a:lvl5pPr>
            <a:lvl6pPr marL="2285269" indent="0">
              <a:buNone/>
              <a:defRPr sz="1000"/>
            </a:lvl6pPr>
            <a:lvl7pPr marL="2742322" indent="0">
              <a:buNone/>
              <a:defRPr sz="1000"/>
            </a:lvl7pPr>
            <a:lvl8pPr marL="3199377" indent="0">
              <a:buNone/>
              <a:defRPr sz="1000"/>
            </a:lvl8pPr>
            <a:lvl9pPr marL="3656429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19032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A5A2B0D-CBDC-45FE-ACC7-593A46A5A1C5}" type="datetimeFigureOut">
              <a:rPr lang="en-US"/>
              <a:pPr>
                <a:defRPr/>
              </a:pPr>
              <a:t>10/4/2025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19032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19032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A605583-3922-44C2-B144-16FE3CD960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79511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19032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680CB03-423D-4454-BACF-342D6DFCA683}" type="datetimeFigureOut">
              <a:rPr lang="en-US"/>
              <a:pPr>
                <a:defRPr/>
              </a:pPr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19032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19032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21AC8B1-438C-4EC6-A5EA-5AC6ADD606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27799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7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19032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F870ED2-5349-4231-A142-133691CA2AE5}" type="datetimeFigureOut">
              <a:rPr lang="en-US"/>
              <a:pPr>
                <a:defRPr/>
              </a:pPr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19032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19032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ED31EA2-9A94-4D25-A373-828D1EEFF8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6197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0019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EB8A51-D112-4242-808B-12C206F37A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759280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300"/>
            </a:lvl1pPr>
            <a:lvl2pPr marL="457171" indent="0" algn="ctr">
              <a:buNone/>
              <a:defRPr sz="2000"/>
            </a:lvl2pPr>
            <a:lvl3pPr marL="914341" indent="0" algn="ctr">
              <a:buNone/>
              <a:defRPr sz="1800"/>
            </a:lvl3pPr>
            <a:lvl4pPr marL="1371512" indent="0" algn="ctr">
              <a:buNone/>
              <a:defRPr sz="1600"/>
            </a:lvl4pPr>
            <a:lvl5pPr marL="1828682" indent="0" algn="ctr">
              <a:buNone/>
              <a:defRPr sz="1600"/>
            </a:lvl5pPr>
            <a:lvl6pPr marL="2285854" indent="0" algn="ctr">
              <a:buNone/>
              <a:defRPr sz="1600"/>
            </a:lvl6pPr>
            <a:lvl7pPr marL="2743025" indent="0" algn="ctr">
              <a:buNone/>
              <a:defRPr sz="1600"/>
            </a:lvl7pPr>
            <a:lvl8pPr marL="3200195" indent="0" algn="ctr">
              <a:buNone/>
              <a:defRPr sz="1600"/>
            </a:lvl8pPr>
            <a:lvl9pPr marL="3657366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190549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8CBADA9-1C12-4860-BDA5-B04939087C80}" type="datetimeFigureOut">
              <a:rPr lang="en-US"/>
              <a:pPr>
                <a:defRPr/>
              </a:pPr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190549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190549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BCBA033-F1EB-4D0B-A12B-B354E0DD98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20429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190549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B72838B-5BC1-4295-B566-0138635DB7B3}" type="datetimeFigureOut">
              <a:rPr lang="en-US"/>
              <a:pPr>
                <a:defRPr/>
              </a:pPr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190549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190549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1A77F5F-C5CF-4091-8AFD-D1505E439E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30620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6"/>
            <a:ext cx="10515600" cy="1500188"/>
          </a:xfrm>
        </p:spPr>
        <p:txBody>
          <a:bodyPr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45717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4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2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1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190549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749D458-F0AB-4DAD-B318-9AFCE2A7C521}" type="datetimeFigureOut">
              <a:rPr lang="en-US"/>
              <a:pPr>
                <a:defRPr/>
              </a:pPr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190549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190549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B78E1EFE-8B27-4990-8E23-86B6471143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90168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7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7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190549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8F6613BD-D230-481B-9E5A-50C928B814D7}" type="datetimeFigureOut">
              <a:rPr lang="en-US"/>
              <a:pPr>
                <a:defRPr/>
              </a:pPr>
              <a:t>10/4/2025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190549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190549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6C62D6FD-69FC-4AD8-A11A-88264A2452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13722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2"/>
            <a:ext cx="5157787" cy="823913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171" indent="0">
              <a:buNone/>
              <a:defRPr sz="2000" b="1"/>
            </a:lvl2pPr>
            <a:lvl3pPr marL="914341" indent="0">
              <a:buNone/>
              <a:defRPr sz="1800" b="1"/>
            </a:lvl3pPr>
            <a:lvl4pPr marL="1371512" indent="0">
              <a:buNone/>
              <a:defRPr sz="1600" b="1"/>
            </a:lvl4pPr>
            <a:lvl5pPr marL="1828682" indent="0">
              <a:buNone/>
              <a:defRPr sz="1600" b="1"/>
            </a:lvl5pPr>
            <a:lvl6pPr marL="2285854" indent="0">
              <a:buNone/>
              <a:defRPr sz="1600" b="1"/>
            </a:lvl6pPr>
            <a:lvl7pPr marL="2743025" indent="0">
              <a:buNone/>
              <a:defRPr sz="1600" b="1"/>
            </a:lvl7pPr>
            <a:lvl8pPr marL="3200195" indent="0">
              <a:buNone/>
              <a:defRPr sz="1600" b="1"/>
            </a:lvl8pPr>
            <a:lvl9pPr marL="3657366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6" y="1681162"/>
            <a:ext cx="5183188" cy="823913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171" indent="0">
              <a:buNone/>
              <a:defRPr sz="2000" b="1"/>
            </a:lvl2pPr>
            <a:lvl3pPr marL="914341" indent="0">
              <a:buNone/>
              <a:defRPr sz="1800" b="1"/>
            </a:lvl3pPr>
            <a:lvl4pPr marL="1371512" indent="0">
              <a:buNone/>
              <a:defRPr sz="1600" b="1"/>
            </a:lvl4pPr>
            <a:lvl5pPr marL="1828682" indent="0">
              <a:buNone/>
              <a:defRPr sz="1600" b="1"/>
            </a:lvl5pPr>
            <a:lvl6pPr marL="2285854" indent="0">
              <a:buNone/>
              <a:defRPr sz="1600" b="1"/>
            </a:lvl6pPr>
            <a:lvl7pPr marL="2743025" indent="0">
              <a:buNone/>
              <a:defRPr sz="1600" b="1"/>
            </a:lvl7pPr>
            <a:lvl8pPr marL="3200195" indent="0">
              <a:buNone/>
              <a:defRPr sz="1600" b="1"/>
            </a:lvl8pPr>
            <a:lvl9pPr marL="3657366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6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190549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67B9C8C0-064B-4D6C-8EC9-A7340DE2AF78}" type="datetimeFigureOut">
              <a:rPr lang="en-US"/>
              <a:pPr>
                <a:defRPr/>
              </a:pPr>
              <a:t>10/4/2025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190549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190549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1CC76C4-59E0-4DB1-9BE6-39CCF0F55C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97524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190549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987A97D-93C3-412C-9204-CCE755F58388}" type="datetimeFigureOut">
              <a:rPr lang="en-US"/>
              <a:pPr>
                <a:defRPr/>
              </a:pPr>
              <a:t>10/4/2025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190549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190549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EC1E01D6-7795-4232-B218-1A003C6F6B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38344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190549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BE668D6-5562-43E7-8846-6270F5F9E5AA}" type="datetimeFigureOut">
              <a:rPr lang="en-US"/>
              <a:pPr>
                <a:defRPr/>
              </a:pPr>
              <a:t>10/4/2025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190549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190549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2960F3E-92F4-40D3-90A7-A298BEB4FB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97910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3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1" indent="0">
              <a:buNone/>
              <a:defRPr sz="1400"/>
            </a:lvl2pPr>
            <a:lvl3pPr marL="914341" indent="0">
              <a:buNone/>
              <a:defRPr sz="1200"/>
            </a:lvl3pPr>
            <a:lvl4pPr marL="1371512" indent="0">
              <a:buNone/>
              <a:defRPr sz="1000"/>
            </a:lvl4pPr>
            <a:lvl5pPr marL="1828682" indent="0">
              <a:buNone/>
              <a:defRPr sz="1000"/>
            </a:lvl5pPr>
            <a:lvl6pPr marL="2285854" indent="0">
              <a:buNone/>
              <a:defRPr sz="1000"/>
            </a:lvl6pPr>
            <a:lvl7pPr marL="2743025" indent="0">
              <a:buNone/>
              <a:defRPr sz="1000"/>
            </a:lvl7pPr>
            <a:lvl8pPr marL="3200195" indent="0">
              <a:buNone/>
              <a:defRPr sz="1000"/>
            </a:lvl8pPr>
            <a:lvl9pPr marL="3657366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190549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AC9FED1-7F96-40E8-8B1B-48FD4F06847F}" type="datetimeFigureOut">
              <a:rPr lang="en-US"/>
              <a:pPr>
                <a:defRPr/>
              </a:pPr>
              <a:t>10/4/2025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190549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190549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B1F6CCF8-1A21-4343-890A-B07BA9CF64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46279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3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8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300"/>
            </a:lvl1pPr>
            <a:lvl2pPr marL="457171" indent="0">
              <a:buNone/>
              <a:defRPr sz="2900"/>
            </a:lvl2pPr>
            <a:lvl3pPr marL="914341" indent="0">
              <a:buNone/>
              <a:defRPr sz="2300"/>
            </a:lvl3pPr>
            <a:lvl4pPr marL="1371512" indent="0">
              <a:buNone/>
              <a:defRPr sz="2000"/>
            </a:lvl4pPr>
            <a:lvl5pPr marL="1828682" indent="0">
              <a:buNone/>
              <a:defRPr sz="2000"/>
            </a:lvl5pPr>
            <a:lvl6pPr marL="2285854" indent="0">
              <a:buNone/>
              <a:defRPr sz="2000"/>
            </a:lvl6pPr>
            <a:lvl7pPr marL="2743025" indent="0">
              <a:buNone/>
              <a:defRPr sz="2000"/>
            </a:lvl7pPr>
            <a:lvl8pPr marL="3200195" indent="0">
              <a:buNone/>
              <a:defRPr sz="2000"/>
            </a:lvl8pPr>
            <a:lvl9pPr marL="3657366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1" indent="0">
              <a:buNone/>
              <a:defRPr sz="1400"/>
            </a:lvl2pPr>
            <a:lvl3pPr marL="914341" indent="0">
              <a:buNone/>
              <a:defRPr sz="1200"/>
            </a:lvl3pPr>
            <a:lvl4pPr marL="1371512" indent="0">
              <a:buNone/>
              <a:defRPr sz="1000"/>
            </a:lvl4pPr>
            <a:lvl5pPr marL="1828682" indent="0">
              <a:buNone/>
              <a:defRPr sz="1000"/>
            </a:lvl5pPr>
            <a:lvl6pPr marL="2285854" indent="0">
              <a:buNone/>
              <a:defRPr sz="1000"/>
            </a:lvl6pPr>
            <a:lvl7pPr marL="2743025" indent="0">
              <a:buNone/>
              <a:defRPr sz="1000"/>
            </a:lvl7pPr>
            <a:lvl8pPr marL="3200195" indent="0">
              <a:buNone/>
              <a:defRPr sz="1000"/>
            </a:lvl8pPr>
            <a:lvl9pPr marL="3657366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190549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23C23D2-5555-4246-9CA9-BCF83F1A4AE6}" type="datetimeFigureOut">
              <a:rPr lang="en-US"/>
              <a:pPr>
                <a:defRPr/>
              </a:pPr>
              <a:t>10/4/2025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190549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190549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82BE03B-BEC1-45E7-880F-F0DAA923B4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43739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190549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75068EA-4425-448B-BE5A-5EB9EE4D0936}" type="datetimeFigureOut">
              <a:rPr lang="en-US"/>
              <a:pPr>
                <a:defRPr/>
              </a:pPr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190549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190549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EB8C0947-E8A9-456D-87EC-F4A8ABC289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033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23D92-7D70-4FBA-98AA-02DCE88906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722603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6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190549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A8CD990-52B8-43CF-A9B7-A3933B3BEFFC}" type="datetimeFigureOut">
              <a:rPr lang="en-US"/>
              <a:pPr>
                <a:defRPr/>
              </a:pPr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190549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190549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F4AC6EE-A81E-49F8-92E3-6F9431ABD3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62694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5728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993" indent="0">
              <a:buNone/>
              <a:defRPr sz="1200"/>
            </a:lvl2pPr>
            <a:lvl3pPr marL="913990" indent="0">
              <a:buNone/>
              <a:defRPr sz="1000"/>
            </a:lvl3pPr>
            <a:lvl4pPr marL="1370986" indent="0">
              <a:buNone/>
              <a:defRPr sz="900"/>
            </a:lvl4pPr>
            <a:lvl5pPr marL="1827979" indent="0">
              <a:buNone/>
              <a:defRPr sz="900"/>
            </a:lvl5pPr>
            <a:lvl6pPr marL="2284976" indent="0">
              <a:buNone/>
              <a:defRPr sz="900"/>
            </a:lvl6pPr>
            <a:lvl7pPr marL="2741970" indent="0">
              <a:buNone/>
              <a:defRPr sz="900"/>
            </a:lvl7pPr>
            <a:lvl8pPr marL="3198968" indent="0">
              <a:buNone/>
              <a:defRPr sz="900"/>
            </a:lvl8pPr>
            <a:lvl9pPr marL="365596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88381B-DF5B-4BCA-A39E-DCE4B39D0A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0111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300"/>
            </a:lvl1pPr>
            <a:lvl2pPr marL="456993" indent="0">
              <a:buNone/>
              <a:defRPr sz="2900"/>
            </a:lvl2pPr>
            <a:lvl3pPr marL="913990" indent="0">
              <a:buNone/>
              <a:defRPr sz="2300"/>
            </a:lvl3pPr>
            <a:lvl4pPr marL="1370986" indent="0">
              <a:buNone/>
              <a:defRPr sz="2000"/>
            </a:lvl4pPr>
            <a:lvl5pPr marL="1827979" indent="0">
              <a:buNone/>
              <a:defRPr sz="2000"/>
            </a:lvl5pPr>
            <a:lvl6pPr marL="2284976" indent="0">
              <a:buNone/>
              <a:defRPr sz="2000"/>
            </a:lvl6pPr>
            <a:lvl7pPr marL="2741970" indent="0">
              <a:buNone/>
              <a:defRPr sz="2000"/>
            </a:lvl7pPr>
            <a:lvl8pPr marL="3198968" indent="0">
              <a:buNone/>
              <a:defRPr sz="2000"/>
            </a:lvl8pPr>
            <a:lvl9pPr marL="365596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6993" indent="0">
              <a:buNone/>
              <a:defRPr sz="1200"/>
            </a:lvl2pPr>
            <a:lvl3pPr marL="913990" indent="0">
              <a:buNone/>
              <a:defRPr sz="1000"/>
            </a:lvl3pPr>
            <a:lvl4pPr marL="1370986" indent="0">
              <a:buNone/>
              <a:defRPr sz="900"/>
            </a:lvl4pPr>
            <a:lvl5pPr marL="1827979" indent="0">
              <a:buNone/>
              <a:defRPr sz="900"/>
            </a:lvl5pPr>
            <a:lvl6pPr marL="2284976" indent="0">
              <a:buNone/>
              <a:defRPr sz="900"/>
            </a:lvl6pPr>
            <a:lvl7pPr marL="2741970" indent="0">
              <a:buNone/>
              <a:defRPr sz="900"/>
            </a:lvl7pPr>
            <a:lvl8pPr marL="3198968" indent="0">
              <a:buNone/>
              <a:defRPr sz="900"/>
            </a:lvl8pPr>
            <a:lvl9pPr marL="365596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10B312-0CFD-4357-8DE9-93436D68A3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7060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3.jp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3.jp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image" Target="../media/image3.jp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image" Target="../media/image3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0" tIns="45702" rIns="91400" bIns="4570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0" tIns="45702" rIns="91400" bIns="457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00" tIns="45702" rIns="91400" bIns="45702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00" tIns="45702" rIns="91400" bIns="45702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00" tIns="45702" rIns="91400" bIns="45702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60F42389-3CE5-42C7-834C-BA263511D9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6993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399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098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797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746" indent="-34274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18" indent="-28562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89" indent="-2285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482" indent="-2285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479" indent="-2285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475" indent="-228500" algn="l" defTabSz="9139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469" indent="-228500" algn="l" defTabSz="9139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464" indent="-228500" algn="l" defTabSz="9139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460" indent="-228500" algn="l" defTabSz="9139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93" algn="l" defTabSz="9139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90" algn="l" defTabSz="9139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86" algn="l" defTabSz="9139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979" algn="l" defTabSz="9139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976" algn="l" defTabSz="9139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70" algn="l" defTabSz="9139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968" algn="l" defTabSz="9139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960" algn="l" defTabSz="9139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0" tIns="45702" rIns="91400" bIns="4570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0" tIns="45702" rIns="91400" bIns="457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0" tIns="45702" rIns="91400" bIns="45702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0" tIns="45702" rIns="91400" bIns="45702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0" tIns="45702" rIns="91400" bIns="45702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C7E1D23E-9130-45F4-A3E2-E6DC9C4533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6993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399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098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797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746" indent="-342746" algn="l" rtl="0" eaLnBrk="0" fontAlgn="base" hangingPunct="0">
        <a:spcBef>
          <a:spcPct val="20000"/>
        </a:spcBef>
        <a:spcAft>
          <a:spcPct val="0"/>
        </a:spcAft>
        <a:buChar char="•"/>
        <a:defRPr sz="3300">
          <a:solidFill>
            <a:schemeClr val="tx1"/>
          </a:solidFill>
          <a:latin typeface="+mn-lt"/>
          <a:ea typeface="+mn-ea"/>
          <a:cs typeface="+mn-cs"/>
        </a:defRPr>
      </a:lvl1pPr>
      <a:lvl2pPr marL="742618" indent="-285622" algn="l" rtl="0" eaLnBrk="0" fontAlgn="base" hangingPunct="0">
        <a:spcBef>
          <a:spcPct val="20000"/>
        </a:spcBef>
        <a:spcAft>
          <a:spcPct val="0"/>
        </a:spcAft>
        <a:buChar char="–"/>
        <a:defRPr sz="2900">
          <a:solidFill>
            <a:schemeClr val="tx1"/>
          </a:solidFill>
          <a:latin typeface="+mn-lt"/>
        </a:defRPr>
      </a:lvl2pPr>
      <a:lvl3pPr marL="1142489" indent="-228500" algn="l" rtl="0" eaLnBrk="0" fontAlgn="base" hangingPunct="0">
        <a:spcBef>
          <a:spcPct val="20000"/>
        </a:spcBef>
        <a:spcAft>
          <a:spcPct val="0"/>
        </a:spcAft>
        <a:buChar char="•"/>
        <a:defRPr sz="2300">
          <a:solidFill>
            <a:schemeClr val="tx1"/>
          </a:solidFill>
          <a:latin typeface="+mn-lt"/>
        </a:defRPr>
      </a:lvl3pPr>
      <a:lvl4pPr marL="1599482" indent="-2285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6479" indent="-2285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3475" indent="-2285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0469" indent="-2285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7464" indent="-2285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4460" indent="-2285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39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93" algn="l" defTabSz="9139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90" algn="l" defTabSz="9139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86" algn="l" defTabSz="9139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979" algn="l" defTabSz="9139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976" algn="l" defTabSz="9139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70" algn="l" defTabSz="9139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968" algn="l" defTabSz="9139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960" algn="l" defTabSz="9139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89" tIns="45696" rIns="91389" bIns="4569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30"/>
            <a:ext cx="10515600" cy="4351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89" tIns="45696" rIns="91389" bIns="4569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5955"/>
            <a:ext cx="2743200" cy="365125"/>
          </a:xfrm>
          <a:prstGeom prst="rect">
            <a:avLst/>
          </a:prstGeom>
        </p:spPr>
        <p:txBody>
          <a:bodyPr vert="horz" lIns="91389" tIns="45696" rIns="91389" bIns="45696" rtlCol="0" anchor="ctr"/>
          <a:lstStyle>
            <a:lvl1pPr algn="l" defTabSz="913872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 eaLnBrk="1" hangingPunct="1">
              <a:defRPr/>
            </a:pPr>
            <a:fld id="{78635E3C-F9FA-461C-AF2C-6F8E517C816E}" type="datetimeFigureOut">
              <a:rPr lang="en-US" b="0"/>
              <a:pPr eaLnBrk="1" hangingPunct="1">
                <a:defRPr/>
              </a:pPr>
              <a:t>10/4/2025</a:t>
            </a:fld>
            <a:endParaRPr lang="en-US" b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5955"/>
            <a:ext cx="4114800" cy="365125"/>
          </a:xfrm>
          <a:prstGeom prst="rect">
            <a:avLst/>
          </a:prstGeom>
        </p:spPr>
        <p:txBody>
          <a:bodyPr vert="horz" lIns="91389" tIns="45696" rIns="91389" bIns="45696" rtlCol="0" anchor="ctr"/>
          <a:lstStyle>
            <a:lvl1pPr algn="ctr" defTabSz="913872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 eaLnBrk="1" hangingPunct="1">
              <a:defRPr/>
            </a:pPr>
            <a:endParaRPr lang="en-US" b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5955"/>
            <a:ext cx="2743200" cy="365125"/>
          </a:xfrm>
          <a:prstGeom prst="rect">
            <a:avLst/>
          </a:prstGeom>
        </p:spPr>
        <p:txBody>
          <a:bodyPr vert="horz" lIns="91389" tIns="45696" rIns="91389" bIns="45696" rtlCol="0" anchor="ctr"/>
          <a:lstStyle>
            <a:lvl1pPr algn="r" defTabSz="913872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 eaLnBrk="1" hangingPunct="1">
              <a:defRPr/>
            </a:pPr>
            <a:fld id="{E4A78111-99F3-46C7-BB78-7875FF0DBEE2}" type="slidenum">
              <a:rPr lang="en-US" b="0"/>
              <a:pPr eaLnBrk="1" hangingPunct="1">
                <a:defRPr/>
              </a:pPr>
              <a:t>‹#›</a:t>
            </a:fld>
            <a:endParaRPr lang="en-US" b="0"/>
          </a:p>
        </p:txBody>
      </p:sp>
    </p:spTree>
    <p:extLst>
      <p:ext uri="{BB962C8B-B14F-4D97-AF65-F5344CB8AC3E}">
        <p14:creationId xmlns:p14="http://schemas.microsoft.com/office/powerpoint/2010/main" val="1535844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  <p:sldLayoutId id="2147483876" r:id="rId12"/>
  </p:sldLayoutIdLst>
  <p:txStyles>
    <p:titleStyle>
      <a:lvl1pPr algn="l" defTabSz="913171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3171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defTabSz="913171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defTabSz="913171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defTabSz="913171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595007" algn="l" defTabSz="913171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1190014" algn="l" defTabSz="913171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785024" algn="l" defTabSz="913171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2380031" algn="l" defTabSz="913171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7259" indent="-227259" algn="l" defTabSz="913171" rtl="0" fontAlgn="base">
        <a:lnSpc>
          <a:spcPct val="90000"/>
        </a:lnSpc>
        <a:spcBef>
          <a:spcPts val="993"/>
        </a:spcBef>
        <a:spcAft>
          <a:spcPct val="0"/>
        </a:spcAft>
        <a:buFont typeface="Arial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83851" indent="-227259" algn="l" defTabSz="913171" rtl="0" fontAlgn="base">
        <a:lnSpc>
          <a:spcPct val="90000"/>
        </a:lnSpc>
        <a:spcBef>
          <a:spcPts val="50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140432" indent="-227259" algn="l" defTabSz="913171" rtl="0" fontAlgn="base">
        <a:lnSpc>
          <a:spcPct val="90000"/>
        </a:lnSpc>
        <a:spcBef>
          <a:spcPts val="505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081" indent="-227259" algn="l" defTabSz="913171" rtl="0" fontAlgn="base">
        <a:lnSpc>
          <a:spcPct val="90000"/>
        </a:lnSpc>
        <a:spcBef>
          <a:spcPts val="505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671" indent="-227259" algn="l" defTabSz="913171" rtl="0" fontAlgn="base">
        <a:lnSpc>
          <a:spcPct val="90000"/>
        </a:lnSpc>
        <a:spcBef>
          <a:spcPts val="505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153" indent="-228470" algn="l" defTabSz="9138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089" indent="-228470" algn="l" defTabSz="9138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024" indent="-228470" algn="l" defTabSz="9138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962" indent="-228470" algn="l" defTabSz="9138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8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34" algn="l" defTabSz="9138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72" algn="l" defTabSz="9138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11" algn="l" defTabSz="9138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45" algn="l" defTabSz="9138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683" algn="l" defTabSz="9138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20" algn="l" defTabSz="9138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558" algn="l" defTabSz="9138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493" algn="l" defTabSz="9138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0" tIns="45702" rIns="91400" bIns="4570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30"/>
            <a:ext cx="10515600" cy="4351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0" tIns="45702" rIns="91400" bIns="457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5955"/>
            <a:ext cx="2743200" cy="365125"/>
          </a:xfrm>
          <a:prstGeom prst="rect">
            <a:avLst/>
          </a:prstGeom>
        </p:spPr>
        <p:txBody>
          <a:bodyPr vert="horz" lIns="91400" tIns="45702" rIns="91400" bIns="45702" rtlCol="0" anchor="ctr"/>
          <a:lstStyle>
            <a:lvl1pPr algn="l" defTabSz="913990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 eaLnBrk="1" hangingPunct="1">
              <a:defRPr/>
            </a:pPr>
            <a:fld id="{78635E3C-F9FA-461C-AF2C-6F8E517C816E}" type="datetimeFigureOut">
              <a:rPr lang="en-US" b="0"/>
              <a:pPr eaLnBrk="1" hangingPunct="1">
                <a:defRPr/>
              </a:pPr>
              <a:t>10/4/2025</a:t>
            </a:fld>
            <a:endParaRPr lang="en-US" b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5955"/>
            <a:ext cx="4114800" cy="365125"/>
          </a:xfrm>
          <a:prstGeom prst="rect">
            <a:avLst/>
          </a:prstGeom>
        </p:spPr>
        <p:txBody>
          <a:bodyPr vert="horz" lIns="91400" tIns="45702" rIns="91400" bIns="45702" rtlCol="0" anchor="ctr"/>
          <a:lstStyle>
            <a:lvl1pPr algn="ctr" defTabSz="91399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 eaLnBrk="1" hangingPunct="1">
              <a:defRPr/>
            </a:pPr>
            <a:endParaRPr lang="en-US" b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5955"/>
            <a:ext cx="2743200" cy="365125"/>
          </a:xfrm>
          <a:prstGeom prst="rect">
            <a:avLst/>
          </a:prstGeom>
        </p:spPr>
        <p:txBody>
          <a:bodyPr vert="horz" lIns="91400" tIns="45702" rIns="91400" bIns="45702" rtlCol="0" anchor="ctr"/>
          <a:lstStyle>
            <a:lvl1pPr algn="r" defTabSz="913990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 eaLnBrk="1" hangingPunct="1">
              <a:defRPr/>
            </a:pPr>
            <a:fld id="{E4A78111-99F3-46C7-BB78-7875FF0DBEE2}" type="slidenum">
              <a:rPr lang="en-US" b="0"/>
              <a:pPr eaLnBrk="1" hangingPunct="1">
                <a:defRPr/>
              </a:pPr>
              <a:t>‹#›</a:t>
            </a:fld>
            <a:endParaRPr lang="en-US" b="0"/>
          </a:p>
        </p:txBody>
      </p:sp>
    </p:spTree>
    <p:extLst>
      <p:ext uri="{BB962C8B-B14F-4D97-AF65-F5344CB8AC3E}">
        <p14:creationId xmlns:p14="http://schemas.microsoft.com/office/powerpoint/2010/main" val="4047677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6" r:id="rId9"/>
    <p:sldLayoutId id="2147483887" r:id="rId10"/>
    <p:sldLayoutId id="2147483888" r:id="rId11"/>
    <p:sldLayoutId id="2147483889" r:id="rId12"/>
  </p:sldLayoutIdLst>
  <p:txStyles>
    <p:titleStyle>
      <a:lvl1pPr algn="l" defTabSz="913288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3288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defTabSz="913288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defTabSz="913288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defTabSz="913288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595083" algn="l" defTabSz="913288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1190167" algn="l" defTabSz="913288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785252" algn="l" defTabSz="913288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2380336" algn="l" defTabSz="913288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7288" indent="-227288" algn="l" defTabSz="913288" rtl="0" fontAlgn="base">
        <a:lnSpc>
          <a:spcPct val="90000"/>
        </a:lnSpc>
        <a:spcBef>
          <a:spcPts val="993"/>
        </a:spcBef>
        <a:spcAft>
          <a:spcPct val="0"/>
        </a:spcAft>
        <a:buFont typeface="Arial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83937" indent="-227288" algn="l" defTabSz="913288" rtl="0" fontAlgn="base">
        <a:lnSpc>
          <a:spcPct val="90000"/>
        </a:lnSpc>
        <a:spcBef>
          <a:spcPts val="50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140578" indent="-227288" algn="l" defTabSz="913288" rtl="0" fontAlgn="base">
        <a:lnSpc>
          <a:spcPct val="90000"/>
        </a:lnSpc>
        <a:spcBef>
          <a:spcPts val="505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287" indent="-227288" algn="l" defTabSz="913288" rtl="0" fontAlgn="base">
        <a:lnSpc>
          <a:spcPct val="90000"/>
        </a:lnSpc>
        <a:spcBef>
          <a:spcPts val="505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934" indent="-227288" algn="l" defTabSz="913288" rtl="0" fontAlgn="base">
        <a:lnSpc>
          <a:spcPct val="90000"/>
        </a:lnSpc>
        <a:spcBef>
          <a:spcPts val="505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475" indent="-228500" algn="l" defTabSz="91399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469" indent="-228500" algn="l" defTabSz="91399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464" indent="-228500" algn="l" defTabSz="91399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460" indent="-228500" algn="l" defTabSz="91399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93" algn="l" defTabSz="9139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90" algn="l" defTabSz="9139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86" algn="l" defTabSz="9139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979" algn="l" defTabSz="9139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976" algn="l" defTabSz="9139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70" algn="l" defTabSz="9139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968" algn="l" defTabSz="9139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960" algn="l" defTabSz="9139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1" tIns="45707" rIns="91411" bIns="4570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30"/>
            <a:ext cx="10515600" cy="4351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1" tIns="45707" rIns="91411" bIns="457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5955"/>
            <a:ext cx="2743200" cy="365125"/>
          </a:xfrm>
          <a:prstGeom prst="rect">
            <a:avLst/>
          </a:prstGeom>
        </p:spPr>
        <p:txBody>
          <a:bodyPr vert="horz" lIns="91411" tIns="45707" rIns="91411" bIns="45707" rtlCol="0" anchor="ctr"/>
          <a:lstStyle>
            <a:lvl1pPr algn="l" defTabSz="914107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 eaLnBrk="1" hangingPunct="1">
              <a:defRPr/>
            </a:pPr>
            <a:fld id="{78635E3C-F9FA-461C-AF2C-6F8E517C816E}" type="datetimeFigureOut">
              <a:rPr lang="en-US" b="0"/>
              <a:pPr eaLnBrk="1" hangingPunct="1">
                <a:defRPr/>
              </a:pPr>
              <a:t>10/4/2025</a:t>
            </a:fld>
            <a:endParaRPr lang="en-US" b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5955"/>
            <a:ext cx="4114800" cy="365125"/>
          </a:xfrm>
          <a:prstGeom prst="rect">
            <a:avLst/>
          </a:prstGeom>
        </p:spPr>
        <p:txBody>
          <a:bodyPr vert="horz" lIns="91411" tIns="45707" rIns="91411" bIns="45707" rtlCol="0" anchor="ctr"/>
          <a:lstStyle>
            <a:lvl1pPr algn="ctr" defTabSz="914107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 eaLnBrk="1" hangingPunct="1">
              <a:defRPr/>
            </a:pPr>
            <a:endParaRPr lang="en-US" b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5955"/>
            <a:ext cx="2743200" cy="365125"/>
          </a:xfrm>
          <a:prstGeom prst="rect">
            <a:avLst/>
          </a:prstGeom>
        </p:spPr>
        <p:txBody>
          <a:bodyPr vert="horz" lIns="91411" tIns="45707" rIns="91411" bIns="45707" rtlCol="0" anchor="ctr"/>
          <a:lstStyle>
            <a:lvl1pPr algn="r" defTabSz="914107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 eaLnBrk="1" hangingPunct="1">
              <a:defRPr/>
            </a:pPr>
            <a:fld id="{E4A78111-99F3-46C7-BB78-7875FF0DBEE2}" type="slidenum">
              <a:rPr lang="en-US" b="0"/>
              <a:pPr eaLnBrk="1" hangingPunct="1">
                <a:defRPr/>
              </a:pPr>
              <a:t>‹#›</a:t>
            </a:fld>
            <a:endParaRPr lang="en-US" b="0"/>
          </a:p>
        </p:txBody>
      </p:sp>
    </p:spTree>
    <p:extLst>
      <p:ext uri="{BB962C8B-B14F-4D97-AF65-F5344CB8AC3E}">
        <p14:creationId xmlns:p14="http://schemas.microsoft.com/office/powerpoint/2010/main" val="309471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92" r:id="rId2"/>
    <p:sldLayoutId id="2147483893" r:id="rId3"/>
    <p:sldLayoutId id="2147483894" r:id="rId4"/>
    <p:sldLayoutId id="2147483895" r:id="rId5"/>
    <p:sldLayoutId id="2147483896" r:id="rId6"/>
    <p:sldLayoutId id="2147483897" r:id="rId7"/>
    <p:sldLayoutId id="2147483898" r:id="rId8"/>
    <p:sldLayoutId id="2147483899" r:id="rId9"/>
    <p:sldLayoutId id="2147483900" r:id="rId10"/>
    <p:sldLayoutId id="2147483901" r:id="rId11"/>
    <p:sldLayoutId id="2147483902" r:id="rId12"/>
  </p:sldLayoutIdLst>
  <p:txStyles>
    <p:titleStyle>
      <a:lvl1pPr algn="l" defTabSz="913405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3405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defTabSz="913405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defTabSz="913405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defTabSz="913405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595159" algn="l" defTabSz="913405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1190320" algn="l" defTabSz="913405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785481" algn="l" defTabSz="913405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2380641" algn="l" defTabSz="913405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7317" indent="-227317" algn="l" defTabSz="913405" rtl="0" fontAlgn="base">
        <a:lnSpc>
          <a:spcPct val="90000"/>
        </a:lnSpc>
        <a:spcBef>
          <a:spcPts val="993"/>
        </a:spcBef>
        <a:spcAft>
          <a:spcPct val="0"/>
        </a:spcAft>
        <a:buFont typeface="Arial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84023" indent="-227317" algn="l" defTabSz="913405" rtl="0" fontAlgn="base">
        <a:lnSpc>
          <a:spcPct val="90000"/>
        </a:lnSpc>
        <a:spcBef>
          <a:spcPts val="50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140724" indent="-227317" algn="l" defTabSz="913405" rtl="0" fontAlgn="base">
        <a:lnSpc>
          <a:spcPct val="90000"/>
        </a:lnSpc>
        <a:spcBef>
          <a:spcPts val="505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491" indent="-227317" algn="l" defTabSz="913405" rtl="0" fontAlgn="base">
        <a:lnSpc>
          <a:spcPct val="90000"/>
        </a:lnSpc>
        <a:spcBef>
          <a:spcPts val="505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197" indent="-227317" algn="l" defTabSz="913405" rtl="0" fontAlgn="base">
        <a:lnSpc>
          <a:spcPct val="90000"/>
        </a:lnSpc>
        <a:spcBef>
          <a:spcPts val="505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797" indent="-228528" algn="l" defTabSz="91410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849" indent="-228528" algn="l" defTabSz="91410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03" indent="-228528" algn="l" defTabSz="91410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957" indent="-228528" algn="l" defTabSz="91410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1" algn="l" defTabSz="9141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07" algn="l" defTabSz="9141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61" algn="l" defTabSz="9141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14" algn="l" defTabSz="9141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69" algn="l" defTabSz="9141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22" algn="l" defTabSz="9141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377" algn="l" defTabSz="9141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29" algn="l" defTabSz="9141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4" tIns="45717" rIns="91434" bIns="4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8"/>
            <a:ext cx="10515600" cy="4351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5954"/>
            <a:ext cx="2743200" cy="365125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lvl1pPr algn="l" defTabSz="914341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 eaLnBrk="1" hangingPunct="1">
              <a:defRPr/>
            </a:pPr>
            <a:fld id="{E8FF5819-F2E4-4539-B723-A281371D1086}" type="datetimeFigureOut">
              <a:rPr lang="en-US" b="0"/>
              <a:pPr eaLnBrk="1" hangingPunct="1">
                <a:defRPr/>
              </a:pPr>
              <a:t>10/4/2025</a:t>
            </a:fld>
            <a:endParaRPr lang="en-US" b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5954"/>
            <a:ext cx="4114800" cy="365125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lvl1pPr algn="ctr" defTabSz="914341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 eaLnBrk="1" hangingPunct="1">
              <a:defRPr/>
            </a:pPr>
            <a:endParaRPr lang="en-US" b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5954"/>
            <a:ext cx="2743200" cy="365125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lvl1pPr algn="r" defTabSz="914341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 eaLnBrk="1" hangingPunct="1">
              <a:defRPr/>
            </a:pPr>
            <a:fld id="{A4D1A6A0-9D56-4A20-A101-FA85AFF26A17}" type="slidenum">
              <a:rPr lang="en-US" b="0"/>
              <a:pPr eaLnBrk="1" hangingPunct="1">
                <a:defRPr/>
              </a:pPr>
              <a:t>‹#›</a:t>
            </a:fld>
            <a:endParaRPr lang="en-US" b="0"/>
          </a:p>
        </p:txBody>
      </p:sp>
    </p:spTree>
    <p:extLst>
      <p:ext uri="{BB962C8B-B14F-4D97-AF65-F5344CB8AC3E}">
        <p14:creationId xmlns:p14="http://schemas.microsoft.com/office/powerpoint/2010/main" val="1669146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  <p:sldLayoutId id="2147483905" r:id="rId2"/>
    <p:sldLayoutId id="2147483906" r:id="rId3"/>
    <p:sldLayoutId id="2147483907" r:id="rId4"/>
    <p:sldLayoutId id="2147483908" r:id="rId5"/>
    <p:sldLayoutId id="2147483909" r:id="rId6"/>
    <p:sldLayoutId id="2147483910" r:id="rId7"/>
    <p:sldLayoutId id="2147483911" r:id="rId8"/>
    <p:sldLayoutId id="2147483912" r:id="rId9"/>
    <p:sldLayoutId id="2147483913" r:id="rId10"/>
    <p:sldLayoutId id="2147483914" r:id="rId11"/>
    <p:sldLayoutId id="2147483915" r:id="rId12"/>
  </p:sldLayoutIdLst>
  <p:txStyles>
    <p:titleStyle>
      <a:lvl1pPr algn="l" defTabSz="913581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3581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defTabSz="913581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defTabSz="913581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defTabSz="913581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595274" algn="l" defTabSz="913581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1190549" algn="l" defTabSz="913581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785823" algn="l" defTabSz="913581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2381098" algn="l" defTabSz="913581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7362" indent="-227362" algn="l" defTabSz="913581" rtl="0" fontAlgn="base">
        <a:lnSpc>
          <a:spcPct val="90000"/>
        </a:lnSpc>
        <a:spcBef>
          <a:spcPts val="993"/>
        </a:spcBef>
        <a:spcAft>
          <a:spcPct val="0"/>
        </a:spcAft>
        <a:buFont typeface="Arial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84153" indent="-227362" algn="l" defTabSz="913581" rtl="0" fontAlgn="base">
        <a:lnSpc>
          <a:spcPct val="90000"/>
        </a:lnSpc>
        <a:spcBef>
          <a:spcPts val="50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140943" indent="-227362" algn="l" defTabSz="913581" rtl="0" fontAlgn="base">
        <a:lnSpc>
          <a:spcPct val="90000"/>
        </a:lnSpc>
        <a:spcBef>
          <a:spcPts val="505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00" indent="-227362" algn="l" defTabSz="913581" rtl="0" fontAlgn="base">
        <a:lnSpc>
          <a:spcPct val="90000"/>
        </a:lnSpc>
        <a:spcBef>
          <a:spcPts val="505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591" indent="-227362" algn="l" defTabSz="913581" rtl="0" fontAlgn="base">
        <a:lnSpc>
          <a:spcPct val="90000"/>
        </a:lnSpc>
        <a:spcBef>
          <a:spcPts val="505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39" indent="-228586" algn="l" defTabSz="91434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09" indent="-228586" algn="l" defTabSz="91434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81" indent="-228586" algn="l" defTabSz="91434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52" indent="-228586" algn="l" defTabSz="91434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1" algn="l" defTabSz="914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1" algn="l" defTabSz="914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2" algn="l" defTabSz="914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82" algn="l" defTabSz="914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54" algn="l" defTabSz="914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25" algn="l" defTabSz="914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95" algn="l" defTabSz="914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66" algn="l" defTabSz="914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hyperlink" Target="http://www.glitter-graphics.com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gi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3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5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4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USER\Desktop\Hien%20MNLC%20-%20chu%20cai%20a,&#259;,&#226;\Nhay%20Cung%20Zin%20Zin.mp3" TargetMode="Externa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WordArt 9" descr="White marble"/>
          <p:cNvSpPr>
            <a:spLocks noChangeArrowheads="1" noChangeShapeType="1" noTextEdit="1"/>
          </p:cNvSpPr>
          <p:nvPr/>
        </p:nvSpPr>
        <p:spPr bwMode="auto">
          <a:xfrm>
            <a:off x="2740111" y="1524000"/>
            <a:ext cx="6261100" cy="635628"/>
          </a:xfrm>
          <a:prstGeom prst="rect">
            <a:avLst/>
          </a:prstGeom>
        </p:spPr>
        <p:txBody>
          <a:bodyPr wrap="none" lIns="91400" tIns="45702" rIns="91400" bIns="45702" fromWordArt="1">
            <a:prstTxWarp prst="textChevronInverted">
              <a:avLst/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3600" kern="1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.VnTime"/>
              </a:rPr>
              <a:t>LÜnh</a:t>
            </a:r>
            <a:r>
              <a:rPr lang="en-US" sz="3600" kern="1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.VnTime"/>
              </a:rPr>
              <a:t> </a:t>
            </a:r>
            <a:r>
              <a:rPr lang="en-US" sz="3600" kern="1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.VnTime"/>
              </a:rPr>
              <a:t>vù­c</a:t>
            </a:r>
            <a:r>
              <a:rPr lang="en-US" sz="3600" kern="1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.VnTime"/>
              </a:rPr>
              <a:t> </a:t>
            </a:r>
            <a:r>
              <a:rPr lang="en-US" sz="3600" kern="1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.VnTime"/>
              </a:rPr>
              <a:t>ph¸t</a:t>
            </a:r>
            <a:r>
              <a:rPr lang="en-US" sz="3600" kern="1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.VnTime"/>
              </a:rPr>
              <a:t> </a:t>
            </a:r>
            <a:r>
              <a:rPr lang="en-US" sz="3600" kern="1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.VnTime"/>
              </a:rPr>
              <a:t>triÓn</a:t>
            </a:r>
            <a:r>
              <a:rPr lang="en-US" sz="3600" kern="1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.VnTime"/>
              </a:rPr>
              <a:t> </a:t>
            </a:r>
            <a:r>
              <a:rPr lang="en-US" sz="3600" kern="1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.VnTime"/>
              </a:rPr>
              <a:t>ng«n</a:t>
            </a:r>
            <a:r>
              <a:rPr lang="en-US" sz="3600" kern="1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.VnTime"/>
              </a:rPr>
              <a:t> </a:t>
            </a:r>
            <a:r>
              <a:rPr lang="en-US" sz="3600" kern="1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.VnTime"/>
              </a:rPr>
              <a:t>ng</a:t>
            </a:r>
            <a:r>
              <a:rPr lang="en-US" sz="3600" kern="1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.VnTime"/>
              </a:rPr>
              <a:t>÷</a:t>
            </a:r>
          </a:p>
        </p:txBody>
      </p:sp>
      <p:sp>
        <p:nvSpPr>
          <p:cNvPr id="14340" name="WordArt 11" descr="90%"/>
          <p:cNvSpPr>
            <a:spLocks noChangeArrowheads="1" noChangeShapeType="1" noTextEdit="1"/>
          </p:cNvSpPr>
          <p:nvPr/>
        </p:nvSpPr>
        <p:spPr bwMode="auto">
          <a:xfrm>
            <a:off x="989013" y="2667000"/>
            <a:ext cx="9652000" cy="1905000"/>
          </a:xfrm>
          <a:prstGeom prst="rect">
            <a:avLst/>
          </a:prstGeom>
        </p:spPr>
        <p:txBody>
          <a:bodyPr wrap="none" lIns="91400" tIns="45702" rIns="91400" bIns="45702" fromWordArt="1">
            <a:prstTxWarp prst="textPlain">
              <a:avLst/>
            </a:prstTxWarp>
          </a:bodyPr>
          <a:lstStyle/>
          <a:p>
            <a:pPr algn="ctr"/>
            <a:r>
              <a:rPr lang="it-IT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pattFill prst="pct90">
                  <a:fgClr>
                    <a:srgbClr val="FA0617"/>
                  </a:fgClr>
                  <a:bgClr>
                    <a:srgbClr val="FFFFFF"/>
                  </a:bgClr>
                </a:pattFill>
                <a:latin typeface=".VnTime"/>
              </a:rPr>
              <a:t>Lµm quen ch÷ c¸i</a:t>
            </a:r>
          </a:p>
          <a:p>
            <a:pPr algn="ctr"/>
            <a:r>
              <a:rPr lang="it-IT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pattFill prst="pct90">
                  <a:fgClr>
                    <a:srgbClr val="FA0617"/>
                  </a:fgClr>
                  <a:bgClr>
                    <a:srgbClr val="FFFFFF"/>
                  </a:bgClr>
                </a:pattFill>
                <a:latin typeface=".VnTime"/>
              </a:rPr>
              <a:t> a-¨-©</a:t>
            </a:r>
            <a:endParaRPr lang="en-US" sz="36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pattFill prst="pct90">
                <a:fgClr>
                  <a:srgbClr val="FA0617"/>
                </a:fgClr>
                <a:bgClr>
                  <a:srgbClr val="FFFFFF"/>
                </a:bgClr>
              </a:pattFill>
              <a:latin typeface=".VnTime"/>
            </a:endParaRPr>
          </a:p>
        </p:txBody>
      </p:sp>
      <p:sp>
        <p:nvSpPr>
          <p:cNvPr id="14341" name="WordArt 14"/>
          <p:cNvSpPr>
            <a:spLocks noChangeArrowheads="1" noChangeShapeType="1" noTextEdit="1"/>
          </p:cNvSpPr>
          <p:nvPr/>
        </p:nvSpPr>
        <p:spPr bwMode="auto">
          <a:xfrm>
            <a:off x="3198813" y="5010150"/>
            <a:ext cx="5232400" cy="752475"/>
          </a:xfrm>
          <a:prstGeom prst="rect">
            <a:avLst/>
          </a:prstGeom>
        </p:spPr>
        <p:txBody>
          <a:bodyPr wrap="none" lIns="91400" tIns="45702" rIns="91400" bIns="45702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CC3300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Times New Roman"/>
                <a:cs typeface="Times New Roman"/>
              </a:rPr>
              <a:t>LỚP: MGL A3</a:t>
            </a:r>
          </a:p>
        </p:txBody>
      </p:sp>
      <p:sp>
        <p:nvSpPr>
          <p:cNvPr id="14342" name="TextBox 1"/>
          <p:cNvSpPr txBox="1">
            <a:spLocks noChangeArrowheads="1"/>
          </p:cNvSpPr>
          <p:nvPr/>
        </p:nvSpPr>
        <p:spPr bwMode="auto">
          <a:xfrm>
            <a:off x="3505200" y="457204"/>
            <a:ext cx="4953000" cy="70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0" tIns="45702" rIns="91400" bIns="45702">
            <a:spAutoFit/>
          </a:bodyPr>
          <a:lstStyle>
            <a:lvl1pPr>
              <a:defRPr sz="11700" b="1">
                <a:solidFill>
                  <a:srgbClr val="FF0000"/>
                </a:solidFill>
                <a:latin typeface=".VnAvant" pitchFamily="34" charset="0"/>
              </a:defRPr>
            </a:lvl1pPr>
            <a:lvl2pPr marL="742950" indent="-285750">
              <a:defRPr sz="11700" b="1">
                <a:solidFill>
                  <a:srgbClr val="FF0000"/>
                </a:solidFill>
                <a:latin typeface=".VnAvant" pitchFamily="34" charset="0"/>
              </a:defRPr>
            </a:lvl2pPr>
            <a:lvl3pPr marL="1143000" indent="-228600">
              <a:defRPr sz="11700" b="1">
                <a:solidFill>
                  <a:srgbClr val="FF0000"/>
                </a:solidFill>
                <a:latin typeface=".VnAvant" pitchFamily="34" charset="0"/>
              </a:defRPr>
            </a:lvl3pPr>
            <a:lvl4pPr marL="1600200" indent="-228600">
              <a:defRPr sz="11700" b="1">
                <a:solidFill>
                  <a:srgbClr val="FF0000"/>
                </a:solidFill>
                <a:latin typeface=".VnAvant" pitchFamily="34" charset="0"/>
              </a:defRPr>
            </a:lvl4pPr>
            <a:lvl5pPr marL="2057400" indent="-228600">
              <a:defRPr sz="11700" b="1">
                <a:solidFill>
                  <a:srgbClr val="FF0000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700" b="1">
                <a:solidFill>
                  <a:srgbClr val="FF0000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700" b="1">
                <a:solidFill>
                  <a:srgbClr val="FF0000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700" b="1">
                <a:solidFill>
                  <a:srgbClr val="FF0000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700" b="1">
                <a:solidFill>
                  <a:srgbClr val="FF0000"/>
                </a:solidFill>
                <a:latin typeface=".VnAvant" pitchFamily="34" charset="0"/>
              </a:defRPr>
            </a:lvl9pPr>
          </a:lstStyle>
          <a:p>
            <a:pPr algn="ctr"/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UBND PHƯỜNG VIỆT HƯNG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 MẦM NON GIANG BIÊN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WordArt 2"/>
          <p:cNvSpPr>
            <a:spLocks noChangeArrowheads="1" noChangeShapeType="1" noTextEdit="1"/>
          </p:cNvSpPr>
          <p:nvPr/>
        </p:nvSpPr>
        <p:spPr bwMode="auto">
          <a:xfrm>
            <a:off x="2819400" y="3886200"/>
            <a:ext cx="1066800" cy="1905000"/>
          </a:xfrm>
          <a:prstGeom prst="rect">
            <a:avLst/>
          </a:prstGeom>
        </p:spPr>
        <p:txBody>
          <a:bodyPr wrap="none" lIns="91400" tIns="45702" rIns="91400" bIns="45702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6600FF"/>
                </a:solidFill>
                <a:latin typeface="Century Gothic"/>
              </a:rPr>
              <a:t>h</a:t>
            </a:r>
          </a:p>
        </p:txBody>
      </p:sp>
      <p:sp>
        <p:nvSpPr>
          <p:cNvPr id="23555" name="WordArt 3"/>
          <p:cNvSpPr>
            <a:spLocks noChangeArrowheads="1" noChangeShapeType="1" noTextEdit="1"/>
          </p:cNvSpPr>
          <p:nvPr/>
        </p:nvSpPr>
        <p:spPr bwMode="auto">
          <a:xfrm>
            <a:off x="6705600" y="4495800"/>
            <a:ext cx="1828800" cy="1295400"/>
          </a:xfrm>
          <a:prstGeom prst="rect">
            <a:avLst/>
          </a:prstGeom>
        </p:spPr>
        <p:txBody>
          <a:bodyPr wrap="none" lIns="91400" tIns="45702" rIns="91400" bIns="45702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00FF"/>
                </a:solidFill>
                <a:latin typeface=".VnAvant"/>
              </a:rPr>
              <a:t>m</a:t>
            </a:r>
          </a:p>
        </p:txBody>
      </p:sp>
      <p:sp>
        <p:nvSpPr>
          <p:cNvPr id="23556" name="WordArt 2"/>
          <p:cNvSpPr>
            <a:spLocks noChangeArrowheads="1" noChangeShapeType="1" noTextEdit="1"/>
          </p:cNvSpPr>
          <p:nvPr/>
        </p:nvSpPr>
        <p:spPr bwMode="auto">
          <a:xfrm>
            <a:off x="1676400" y="3886200"/>
            <a:ext cx="1066800" cy="1905000"/>
          </a:xfrm>
          <a:prstGeom prst="rect">
            <a:avLst/>
          </a:prstGeom>
        </p:spPr>
        <p:txBody>
          <a:bodyPr wrap="none" lIns="91400" tIns="45702" rIns="91400" bIns="45702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6600FF"/>
                </a:solidFill>
                <a:latin typeface="Century Gothic"/>
              </a:rPr>
              <a:t>k</a:t>
            </a:r>
          </a:p>
        </p:txBody>
      </p:sp>
      <p:sp>
        <p:nvSpPr>
          <p:cNvPr id="23557" name="WordArt 2"/>
          <p:cNvSpPr>
            <a:spLocks noChangeArrowheads="1" noChangeShapeType="1" noTextEdit="1"/>
          </p:cNvSpPr>
          <p:nvPr/>
        </p:nvSpPr>
        <p:spPr bwMode="auto">
          <a:xfrm>
            <a:off x="8610600" y="3886200"/>
            <a:ext cx="1219200" cy="1905000"/>
          </a:xfrm>
          <a:prstGeom prst="rect">
            <a:avLst/>
          </a:prstGeom>
        </p:spPr>
        <p:txBody>
          <a:bodyPr wrap="none" lIns="91400" tIns="45702" rIns="91400" bIns="45702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>
              <a:ln w="9525">
                <a:solidFill>
                  <a:srgbClr val="0000CC"/>
                </a:solidFill>
                <a:round/>
                <a:headEnd/>
                <a:tailEnd/>
              </a:ln>
              <a:solidFill>
                <a:srgbClr val="0000CC"/>
              </a:solidFill>
              <a:latin typeface="Century Gothic"/>
            </a:endParaRPr>
          </a:p>
        </p:txBody>
      </p:sp>
      <p:sp>
        <p:nvSpPr>
          <p:cNvPr id="23558" name="WordArt 2"/>
          <p:cNvSpPr>
            <a:spLocks noChangeArrowheads="1" noChangeShapeType="1" noTextEdit="1"/>
          </p:cNvSpPr>
          <p:nvPr/>
        </p:nvSpPr>
        <p:spPr bwMode="auto">
          <a:xfrm>
            <a:off x="3962400" y="3886200"/>
            <a:ext cx="1066800" cy="1905000"/>
          </a:xfrm>
          <a:prstGeom prst="rect">
            <a:avLst/>
          </a:prstGeom>
        </p:spPr>
        <p:txBody>
          <a:bodyPr wrap="none" lIns="91400" tIns="45702" rIns="91400" bIns="45702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>
              <a:ln w="9525">
                <a:solidFill>
                  <a:srgbClr val="0000CC"/>
                </a:solidFill>
                <a:round/>
                <a:headEnd/>
                <a:tailEnd/>
              </a:ln>
              <a:solidFill>
                <a:srgbClr val="0000CC"/>
              </a:solidFill>
              <a:latin typeface="Century Gothic"/>
            </a:endParaRPr>
          </a:p>
        </p:txBody>
      </p:sp>
      <p:sp>
        <p:nvSpPr>
          <p:cNvPr id="23559" name="WordArt 2"/>
          <p:cNvSpPr>
            <a:spLocks noChangeArrowheads="1" noChangeShapeType="1" noTextEdit="1"/>
          </p:cNvSpPr>
          <p:nvPr/>
        </p:nvSpPr>
        <p:spPr bwMode="auto">
          <a:xfrm>
            <a:off x="5257800" y="4533900"/>
            <a:ext cx="990600" cy="1219200"/>
          </a:xfrm>
          <a:prstGeom prst="rect">
            <a:avLst/>
          </a:prstGeom>
        </p:spPr>
        <p:txBody>
          <a:bodyPr wrap="none" lIns="91400" tIns="45702" rIns="91400" bIns="45702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6600FF"/>
                </a:solidFill>
                <a:latin typeface="Century Gothic"/>
              </a:rPr>
              <a:t>n</a:t>
            </a:r>
          </a:p>
        </p:txBody>
      </p:sp>
      <p:sp>
        <p:nvSpPr>
          <p:cNvPr id="23560" name="WordArt 2"/>
          <p:cNvSpPr>
            <a:spLocks noChangeArrowheads="1" noChangeShapeType="1" noTextEdit="1"/>
          </p:cNvSpPr>
          <p:nvPr/>
        </p:nvSpPr>
        <p:spPr bwMode="auto">
          <a:xfrm>
            <a:off x="9945691" y="3886200"/>
            <a:ext cx="762000" cy="1905000"/>
          </a:xfrm>
          <a:prstGeom prst="rect">
            <a:avLst/>
          </a:prstGeom>
        </p:spPr>
        <p:txBody>
          <a:bodyPr wrap="none" lIns="91400" tIns="45702" rIns="91400" bIns="45702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6600FF"/>
                </a:solidFill>
                <a:latin typeface="Century Gothic"/>
              </a:rPr>
              <a:t>t</a:t>
            </a:r>
          </a:p>
        </p:txBody>
      </p:sp>
      <p:sp>
        <p:nvSpPr>
          <p:cNvPr id="23561" name="Rectangle 7"/>
          <p:cNvSpPr>
            <a:spLocks noChangeArrowheads="1"/>
          </p:cNvSpPr>
          <p:nvPr/>
        </p:nvSpPr>
        <p:spPr bwMode="auto">
          <a:xfrm>
            <a:off x="8839200" y="4191008"/>
            <a:ext cx="609600" cy="2400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0" tIns="45702" rIns="91400" bIns="45702">
            <a:spAutoFit/>
          </a:bodyPr>
          <a:lstStyle/>
          <a:p>
            <a:pPr eaLnBrk="1" hangingPunct="1"/>
            <a:r>
              <a:rPr lang="en-US" altLang="en-US" sz="15000">
                <a:solidFill>
                  <a:srgbClr val="6600FF"/>
                </a:solidFill>
                <a:latin typeface="Century Gothic" pitchFamily="34" charset="0"/>
              </a:rPr>
              <a:t>.</a:t>
            </a:r>
          </a:p>
        </p:txBody>
      </p:sp>
      <p:pic>
        <p:nvPicPr>
          <p:cNvPr id="23562" name="Picture 4" descr="w453452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45" b="36253"/>
          <a:stretch>
            <a:fillRect/>
          </a:stretch>
        </p:blipFill>
        <p:spPr bwMode="auto">
          <a:xfrm>
            <a:off x="304800" y="76200"/>
            <a:ext cx="11277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3" name="Picture 4" descr="2.png"/>
          <p:cNvPicPr>
            <a:picLocks noGrp="1" noChangeAspect="1"/>
          </p:cNvPicPr>
          <p:nvPr isPhoto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16764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4" name="Picture 1" descr="63.png"/>
          <p:cNvPicPr>
            <a:picLocks noGrp="1" noChangeAspect="1"/>
          </p:cNvPicPr>
          <p:nvPr isPhoto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1941" y="211138"/>
            <a:ext cx="1728787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3733800" y="3657600"/>
            <a:ext cx="1524000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0" tIns="45702" rIns="91400" bIns="45702">
            <a:spAutoFit/>
          </a:bodyPr>
          <a:lstStyle/>
          <a:p>
            <a:pPr eaLnBrk="1" hangingPunct="1"/>
            <a:r>
              <a:rPr lang="en-US" altLang="en-US" sz="17100">
                <a:solidFill>
                  <a:srgbClr val="6600FF"/>
                </a:solidFill>
              </a:rPr>
              <a:t>¨</a:t>
            </a:r>
            <a:endParaRPr lang="en-US" altLang="en-US" sz="17100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8458200" y="3657599"/>
            <a:ext cx="1524000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0" tIns="45702" rIns="91400" bIns="45702">
            <a:spAutoFit/>
          </a:bodyPr>
          <a:lstStyle/>
          <a:p>
            <a:pPr eaLnBrk="1" hangingPunct="1"/>
            <a:r>
              <a:rPr lang="en-US" altLang="en-US" sz="17100" dirty="0">
                <a:solidFill>
                  <a:srgbClr val="6600FF"/>
                </a:solidFill>
              </a:rPr>
              <a:t>¨</a:t>
            </a:r>
            <a:endParaRPr lang="en-US" altLang="en-US" sz="171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96296E-6 L -0.20833 -0.4085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17" y="-2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2.96296E-6 L 0.01667 -0.4196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" y="-20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4419610" y="-304799"/>
            <a:ext cx="3203575" cy="691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0" tIns="45702" rIns="91400" bIns="45702">
            <a:spAutoFit/>
          </a:bodyPr>
          <a:lstStyle/>
          <a:p>
            <a:pPr eaLnBrk="1" hangingPunct="1"/>
            <a:r>
              <a:rPr lang="en-US" altLang="en-US" sz="44800">
                <a:solidFill>
                  <a:srgbClr val="FF3300"/>
                </a:solidFill>
              </a:rPr>
              <a:t>¨</a:t>
            </a:r>
          </a:p>
        </p:txBody>
      </p:sp>
      <p:pic>
        <p:nvPicPr>
          <p:cNvPr id="24579" name="Picture 3" descr="01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613" y="-304800"/>
            <a:ext cx="12192001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build="allAtOnce"/>
      <p:bldP spid="12290" grpId="1" build="allAtOnce"/>
      <p:bldP spid="12290" grpId="2" build="allAtOnce"/>
      <p:bldP spid="12290" grpId="3" build="allAtOnce"/>
      <p:bldP spid="12290" grpId="4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7" name="Rectangle 3"/>
          <p:cNvSpPr>
            <a:spLocks noChangeArrowheads="1"/>
          </p:cNvSpPr>
          <p:nvPr/>
        </p:nvSpPr>
        <p:spPr bwMode="auto">
          <a:xfrm>
            <a:off x="3429003" y="-747713"/>
            <a:ext cx="4192588" cy="760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00" tIns="45702" rIns="91400" bIns="45702">
            <a:spAutoFit/>
          </a:bodyPr>
          <a:lstStyle/>
          <a:p>
            <a:pPr eaLnBrk="1" hangingPunct="1"/>
            <a:r>
              <a:rPr lang="en-US" altLang="en-US" sz="49300">
                <a:solidFill>
                  <a:srgbClr val="0000FF"/>
                </a:solidFill>
              </a:rPr>
              <a:t>o</a:t>
            </a:r>
          </a:p>
        </p:txBody>
      </p:sp>
      <p:pic>
        <p:nvPicPr>
          <p:cNvPr id="338948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9" y="152400"/>
            <a:ext cx="294322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949" name="Rectangle 5"/>
          <p:cNvSpPr>
            <a:spLocks noChangeArrowheads="1"/>
          </p:cNvSpPr>
          <p:nvPr/>
        </p:nvSpPr>
        <p:spPr bwMode="auto">
          <a:xfrm>
            <a:off x="6604000" y="1979149"/>
            <a:ext cx="914400" cy="3431059"/>
          </a:xfrm>
          <a:prstGeom prst="rect">
            <a:avLst/>
          </a:prstGeom>
          <a:solidFill>
            <a:srgbClr val="FF00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00" tIns="45702" rIns="91400" bIns="45702" anchor="ctr"/>
          <a:lstStyle/>
          <a:p>
            <a:pPr algn="ctr"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89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8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338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338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947" grpId="0"/>
      <p:bldP spid="33894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Text Box 2"/>
          <p:cNvSpPr txBox="1">
            <a:spLocks noChangeArrowheads="1"/>
          </p:cNvSpPr>
          <p:nvPr/>
        </p:nvSpPr>
        <p:spPr bwMode="auto">
          <a:xfrm>
            <a:off x="1663702" y="1295407"/>
            <a:ext cx="2319785" cy="355478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00" tIns="45702" rIns="91400" bIns="45702">
            <a:spAutoFit/>
          </a:bodyPr>
          <a:lstStyle>
            <a:lvl1pPr>
              <a:defRPr sz="11700" b="1">
                <a:solidFill>
                  <a:srgbClr val="FF0000"/>
                </a:solidFill>
                <a:latin typeface=".VnAvant" pitchFamily="34" charset="0"/>
              </a:defRPr>
            </a:lvl1pPr>
            <a:lvl2pPr marL="742950" indent="-285750">
              <a:defRPr sz="11700" b="1">
                <a:solidFill>
                  <a:srgbClr val="FF0000"/>
                </a:solidFill>
                <a:latin typeface=".VnAvant" pitchFamily="34" charset="0"/>
              </a:defRPr>
            </a:lvl2pPr>
            <a:lvl3pPr marL="1143000" indent="-228600">
              <a:defRPr sz="11700" b="1">
                <a:solidFill>
                  <a:srgbClr val="FF0000"/>
                </a:solidFill>
                <a:latin typeface=".VnAvant" pitchFamily="34" charset="0"/>
              </a:defRPr>
            </a:lvl3pPr>
            <a:lvl4pPr marL="1600200" indent="-228600">
              <a:defRPr sz="11700" b="1">
                <a:solidFill>
                  <a:srgbClr val="FF0000"/>
                </a:solidFill>
                <a:latin typeface=".VnAvant" pitchFamily="34" charset="0"/>
              </a:defRPr>
            </a:lvl4pPr>
            <a:lvl5pPr marL="2057400" indent="-228600">
              <a:defRPr sz="11700" b="1">
                <a:solidFill>
                  <a:srgbClr val="FF0000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700" b="1">
                <a:solidFill>
                  <a:srgbClr val="FF0000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700" b="1">
                <a:solidFill>
                  <a:srgbClr val="FF0000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700" b="1">
                <a:solidFill>
                  <a:srgbClr val="FF0000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700" b="1">
                <a:solidFill>
                  <a:srgbClr val="FF0000"/>
                </a:solidFill>
                <a:latin typeface=".VnAvant" pitchFamily="34" charset="0"/>
              </a:defRPr>
            </a:lvl9pPr>
          </a:lstStyle>
          <a:p>
            <a:pPr eaLnBrk="1" hangingPunct="1"/>
            <a:r>
              <a:rPr lang="en-US" altLang="en-US" sz="22500">
                <a:latin typeface=".VnAvantH" pitchFamily="34" charset="0"/>
              </a:rPr>
              <a:t>¨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497013"/>
            <a:ext cx="34290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514601"/>
            <a:ext cx="2133600" cy="17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0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0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099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4" name="WordArt 12"/>
          <p:cNvSpPr>
            <a:spLocks noChangeArrowheads="1" noChangeShapeType="1" noTextEdit="1"/>
          </p:cNvSpPr>
          <p:nvPr/>
        </p:nvSpPr>
        <p:spPr bwMode="auto">
          <a:xfrm>
            <a:off x="2590800" y="5257800"/>
            <a:ext cx="1143000" cy="1219200"/>
          </a:xfrm>
          <a:prstGeom prst="rect">
            <a:avLst/>
          </a:prstGeom>
        </p:spPr>
        <p:txBody>
          <a:bodyPr wrap="none" lIns="91400" tIns="45702" rIns="91400" bIns="45702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.VnAvant"/>
              </a:rPr>
              <a:t>§</a:t>
            </a:r>
          </a:p>
        </p:txBody>
      </p:sp>
      <p:sp>
        <p:nvSpPr>
          <p:cNvPr id="13325" name="WordArt 13"/>
          <p:cNvSpPr>
            <a:spLocks noChangeArrowheads="1" noChangeShapeType="1" noTextEdit="1"/>
          </p:cNvSpPr>
          <p:nvPr/>
        </p:nvSpPr>
        <p:spPr bwMode="auto">
          <a:xfrm>
            <a:off x="3810000" y="5029200"/>
            <a:ext cx="990600" cy="1447800"/>
          </a:xfrm>
          <a:prstGeom prst="rect">
            <a:avLst/>
          </a:prstGeom>
        </p:spPr>
        <p:txBody>
          <a:bodyPr wrap="none" lIns="91400" tIns="45702" rIns="91400" bIns="45702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.VnAvant"/>
              </a:rPr>
              <a:t>«</a:t>
            </a:r>
          </a:p>
        </p:txBody>
      </p:sp>
      <p:sp>
        <p:nvSpPr>
          <p:cNvPr id="13326" name="WordArt 14"/>
          <p:cNvSpPr>
            <a:spLocks noChangeArrowheads="1" noChangeShapeType="1" noTextEdit="1"/>
          </p:cNvSpPr>
          <p:nvPr/>
        </p:nvSpPr>
        <p:spPr bwMode="auto">
          <a:xfrm>
            <a:off x="4953000" y="5181600"/>
            <a:ext cx="228600" cy="1295400"/>
          </a:xfrm>
          <a:prstGeom prst="rect">
            <a:avLst/>
          </a:prstGeom>
        </p:spPr>
        <p:txBody>
          <a:bodyPr wrap="none" lIns="91400" tIns="45702" rIns="91400" bIns="45702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.VnAvant"/>
              </a:rPr>
              <a:t>i</a:t>
            </a:r>
          </a:p>
        </p:txBody>
      </p:sp>
      <p:sp>
        <p:nvSpPr>
          <p:cNvPr id="13327" name="WordArt 15"/>
          <p:cNvSpPr>
            <a:spLocks noChangeArrowheads="1" noChangeShapeType="1" noTextEdit="1"/>
          </p:cNvSpPr>
          <p:nvPr/>
        </p:nvSpPr>
        <p:spPr bwMode="auto">
          <a:xfrm>
            <a:off x="5562600" y="5334000"/>
            <a:ext cx="990600" cy="1143000"/>
          </a:xfrm>
          <a:prstGeom prst="rect">
            <a:avLst/>
          </a:prstGeom>
        </p:spPr>
        <p:txBody>
          <a:bodyPr wrap="none" lIns="91400" tIns="45702" rIns="91400" bIns="45702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.VnAvant"/>
              </a:rPr>
              <a:t>c</a:t>
            </a:r>
          </a:p>
        </p:txBody>
      </p:sp>
      <p:sp>
        <p:nvSpPr>
          <p:cNvPr id="13328" name="WordArt 16"/>
          <p:cNvSpPr>
            <a:spLocks noChangeArrowheads="1" noChangeShapeType="1" noTextEdit="1"/>
          </p:cNvSpPr>
          <p:nvPr/>
        </p:nvSpPr>
        <p:spPr bwMode="auto">
          <a:xfrm>
            <a:off x="8839200" y="5334000"/>
            <a:ext cx="914400" cy="1143000"/>
          </a:xfrm>
          <a:prstGeom prst="rect">
            <a:avLst/>
          </a:prstGeom>
        </p:spPr>
        <p:txBody>
          <a:bodyPr wrap="none" lIns="91400" tIns="45702" rIns="91400" bIns="45702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.VnAvant"/>
              </a:rPr>
              <a:t>n</a:t>
            </a:r>
          </a:p>
        </p:txBody>
      </p:sp>
      <p:sp>
        <p:nvSpPr>
          <p:cNvPr id="13329" name="WordArt 17"/>
          <p:cNvSpPr>
            <a:spLocks noChangeArrowheads="1" noChangeShapeType="1" noTextEdit="1"/>
          </p:cNvSpPr>
          <p:nvPr/>
        </p:nvSpPr>
        <p:spPr bwMode="auto">
          <a:xfrm>
            <a:off x="7696200" y="5181600"/>
            <a:ext cx="914400" cy="1295400"/>
          </a:xfrm>
          <a:prstGeom prst="rect">
            <a:avLst/>
          </a:prstGeom>
        </p:spPr>
        <p:txBody>
          <a:bodyPr wrap="none" lIns="91400" tIns="45702" rIns="91400" bIns="45702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.VnAvant"/>
              </a:rPr>
              <a:t>©</a:t>
            </a:r>
          </a:p>
        </p:txBody>
      </p:sp>
      <p:sp>
        <p:nvSpPr>
          <p:cNvPr id="13331" name="WordArt 19"/>
          <p:cNvSpPr>
            <a:spLocks noChangeArrowheads="1" noChangeShapeType="1" noTextEdit="1"/>
          </p:cNvSpPr>
          <p:nvPr/>
        </p:nvSpPr>
        <p:spPr bwMode="auto">
          <a:xfrm>
            <a:off x="6705600" y="5105400"/>
            <a:ext cx="838200" cy="1371600"/>
          </a:xfrm>
          <a:prstGeom prst="rect">
            <a:avLst/>
          </a:prstGeom>
        </p:spPr>
        <p:txBody>
          <a:bodyPr wrap="none" lIns="91400" tIns="45702" rIns="91400" bIns="45702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.VnAvant"/>
              </a:rPr>
              <a:t>h</a:t>
            </a:r>
          </a:p>
        </p:txBody>
      </p:sp>
      <p:pic>
        <p:nvPicPr>
          <p:cNvPr id="2765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3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4" presetID="64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0.03375 L 0.00417 -0.18868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9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5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5" dur="5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8" dur="5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" dur="500"/>
                                        <p:tgtEl>
                                          <p:spTgt spid="133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4" dur="50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" presetID="49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6 -0.18867 L -0.19584 -0.04439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0" presetID="22" presetClass="emph" presetSubtype="0" repeatCount="indefinite" fill="hold" grpId="4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1" dur="10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2" dur="10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10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4" dur="10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4" grpId="0" animBg="1"/>
      <p:bldP spid="13324" grpId="1" animBg="1"/>
      <p:bldP spid="13325" grpId="0" animBg="1"/>
      <p:bldP spid="13325" grpId="1" animBg="1"/>
      <p:bldP spid="13325" grpId="2" animBg="1"/>
      <p:bldP spid="13326" grpId="0" animBg="1"/>
      <p:bldP spid="13326" grpId="1" animBg="1"/>
      <p:bldP spid="13327" grpId="0" animBg="1"/>
      <p:bldP spid="13327" grpId="1" animBg="1"/>
      <p:bldP spid="13328" grpId="0" animBg="1"/>
      <p:bldP spid="13328" grpId="1" animBg="1"/>
      <p:bldP spid="13329" grpId="0" animBg="1"/>
      <p:bldP spid="13329" grpId="1" animBg="1"/>
      <p:bldP spid="13329" grpId="2" animBg="1"/>
      <p:bldP spid="13329" grpId="3" animBg="1"/>
      <p:bldP spid="13329" grpId="4" animBg="1"/>
      <p:bldP spid="13331" grpId="0" animBg="1"/>
      <p:bldP spid="13331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ChangeArrowheads="1"/>
          </p:cNvSpPr>
          <p:nvPr/>
        </p:nvSpPr>
        <p:spPr bwMode="auto">
          <a:xfrm>
            <a:off x="3429003" y="-747713"/>
            <a:ext cx="4192588" cy="760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00" tIns="45702" rIns="91400" bIns="45702">
            <a:spAutoFit/>
          </a:bodyPr>
          <a:lstStyle/>
          <a:p>
            <a:pPr eaLnBrk="1" hangingPunct="1"/>
            <a:endParaRPr lang="en-US" altLang="en-US" sz="49300"/>
          </a:p>
        </p:txBody>
      </p:sp>
      <p:sp>
        <p:nvSpPr>
          <p:cNvPr id="342020" name="Text Box 4"/>
          <p:cNvSpPr txBox="1">
            <a:spLocks noChangeArrowheads="1"/>
          </p:cNvSpPr>
          <p:nvPr/>
        </p:nvSpPr>
        <p:spPr bwMode="auto">
          <a:xfrm>
            <a:off x="3657600" y="-1371599"/>
            <a:ext cx="4343400" cy="798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00" tIns="45702" rIns="91400" bIns="45702">
            <a:spAutoFit/>
          </a:bodyPr>
          <a:lstStyle>
            <a:lvl1pPr>
              <a:defRPr sz="11700" b="1">
                <a:solidFill>
                  <a:srgbClr val="FF0000"/>
                </a:solidFill>
                <a:latin typeface=".VnAvant" pitchFamily="34" charset="0"/>
              </a:defRPr>
            </a:lvl1pPr>
            <a:lvl2pPr marL="742950" indent="-285750">
              <a:defRPr sz="11700" b="1">
                <a:solidFill>
                  <a:srgbClr val="FF0000"/>
                </a:solidFill>
                <a:latin typeface=".VnAvant" pitchFamily="34" charset="0"/>
              </a:defRPr>
            </a:lvl2pPr>
            <a:lvl3pPr marL="1143000" indent="-228600">
              <a:defRPr sz="11700" b="1">
                <a:solidFill>
                  <a:srgbClr val="FF0000"/>
                </a:solidFill>
                <a:latin typeface=".VnAvant" pitchFamily="34" charset="0"/>
              </a:defRPr>
            </a:lvl3pPr>
            <a:lvl4pPr marL="1600200" indent="-228600">
              <a:defRPr sz="11700" b="1">
                <a:solidFill>
                  <a:srgbClr val="FF0000"/>
                </a:solidFill>
                <a:latin typeface=".VnAvant" pitchFamily="34" charset="0"/>
              </a:defRPr>
            </a:lvl4pPr>
            <a:lvl5pPr marL="2057400" indent="-228600">
              <a:defRPr sz="11700" b="1">
                <a:solidFill>
                  <a:srgbClr val="FF0000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700" b="1">
                <a:solidFill>
                  <a:srgbClr val="FF0000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700" b="1">
                <a:solidFill>
                  <a:srgbClr val="FF0000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700" b="1">
                <a:solidFill>
                  <a:srgbClr val="FF0000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700" b="1">
                <a:solidFill>
                  <a:srgbClr val="FF0000"/>
                </a:solidFill>
                <a:latin typeface=".VnAvant" pitchFamily="34" charset="0"/>
              </a:defRPr>
            </a:lvl9pPr>
          </a:lstStyle>
          <a:p>
            <a:pPr algn="ctr" eaLnBrk="1" hangingPunct="1"/>
            <a:endParaRPr lang="en-US" altLang="en-US" sz="51800"/>
          </a:p>
        </p:txBody>
      </p:sp>
      <p:sp>
        <p:nvSpPr>
          <p:cNvPr id="342021" name="WordArt 5"/>
          <p:cNvSpPr>
            <a:spLocks noChangeArrowheads="1" noChangeShapeType="1" noTextEdit="1"/>
          </p:cNvSpPr>
          <p:nvPr/>
        </p:nvSpPr>
        <p:spPr bwMode="auto">
          <a:xfrm>
            <a:off x="4114800" y="609600"/>
            <a:ext cx="4191000" cy="5105400"/>
          </a:xfrm>
          <a:prstGeom prst="rect">
            <a:avLst/>
          </a:prstGeom>
        </p:spPr>
        <p:txBody>
          <a:bodyPr wrap="none" lIns="91400" tIns="45702" rIns="91400" bIns="45702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9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.VnAvant"/>
              </a:rPr>
              <a:t>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2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2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20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20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2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420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20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420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20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420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2020" grpId="0"/>
      <p:bldP spid="342021" grpId="0" build="allAtOnce"/>
      <p:bldP spid="342021" grpId="1" build="allAtOnce"/>
      <p:bldP spid="342021" grpId="2" build="allAtOnce"/>
      <p:bldP spid="342021" grpId="3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3" name="Rectangle 3"/>
          <p:cNvSpPr>
            <a:spLocks noChangeArrowheads="1"/>
          </p:cNvSpPr>
          <p:nvPr/>
        </p:nvSpPr>
        <p:spPr bwMode="auto">
          <a:xfrm>
            <a:off x="3429003" y="-747713"/>
            <a:ext cx="4192588" cy="760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00" tIns="45702" rIns="91400" bIns="45702">
            <a:spAutoFit/>
          </a:bodyPr>
          <a:lstStyle/>
          <a:p>
            <a:pPr eaLnBrk="1" hangingPunct="1"/>
            <a:r>
              <a:rPr lang="en-US" altLang="en-US" sz="49300">
                <a:solidFill>
                  <a:srgbClr val="008000"/>
                </a:solidFill>
              </a:rPr>
              <a:t>o</a:t>
            </a:r>
          </a:p>
        </p:txBody>
      </p:sp>
      <p:sp>
        <p:nvSpPr>
          <p:cNvPr id="343044" name="Rectangle 4"/>
          <p:cNvSpPr>
            <a:spLocks noChangeArrowheads="1"/>
          </p:cNvSpPr>
          <p:nvPr/>
        </p:nvSpPr>
        <p:spPr bwMode="auto">
          <a:xfrm>
            <a:off x="6591300" y="1981200"/>
            <a:ext cx="914400" cy="3429000"/>
          </a:xfrm>
          <a:prstGeom prst="rect">
            <a:avLst/>
          </a:prstGeom>
          <a:solidFill>
            <a:srgbClr val="0000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00" tIns="45702" rIns="91400" bIns="45702" anchor="ctr"/>
          <a:lstStyle/>
          <a:p>
            <a:pPr eaLnBrk="1" hangingPunct="1"/>
            <a:endParaRPr lang="en-US" altLang="en-US"/>
          </a:p>
        </p:txBody>
      </p:sp>
      <p:pic>
        <p:nvPicPr>
          <p:cNvPr id="343045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9" y="609600"/>
            <a:ext cx="294322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43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43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43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3043" grpId="0"/>
      <p:bldP spid="34304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1752610" y="1082080"/>
            <a:ext cx="2706687" cy="466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0" tIns="45702" rIns="91400" bIns="45702">
            <a:spAutoFit/>
          </a:bodyPr>
          <a:lstStyle>
            <a:lvl1pPr>
              <a:defRPr sz="11700" b="1">
                <a:solidFill>
                  <a:srgbClr val="FF0000"/>
                </a:solidFill>
                <a:latin typeface=".VnAvant" pitchFamily="34" charset="0"/>
              </a:defRPr>
            </a:lvl1pPr>
            <a:lvl2pPr marL="742950" indent="-285750">
              <a:defRPr sz="11700" b="1">
                <a:solidFill>
                  <a:srgbClr val="FF0000"/>
                </a:solidFill>
                <a:latin typeface=".VnAvant" pitchFamily="34" charset="0"/>
              </a:defRPr>
            </a:lvl2pPr>
            <a:lvl3pPr marL="1143000" indent="-228600">
              <a:defRPr sz="11700" b="1">
                <a:solidFill>
                  <a:srgbClr val="FF0000"/>
                </a:solidFill>
                <a:latin typeface=".VnAvant" pitchFamily="34" charset="0"/>
              </a:defRPr>
            </a:lvl3pPr>
            <a:lvl4pPr marL="1600200" indent="-228600">
              <a:defRPr sz="11700" b="1">
                <a:solidFill>
                  <a:srgbClr val="FF0000"/>
                </a:solidFill>
                <a:latin typeface=".VnAvant" pitchFamily="34" charset="0"/>
              </a:defRPr>
            </a:lvl4pPr>
            <a:lvl5pPr marL="2057400" indent="-228600">
              <a:defRPr sz="11700" b="1">
                <a:solidFill>
                  <a:srgbClr val="FF0000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700" b="1">
                <a:solidFill>
                  <a:srgbClr val="FF0000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700" b="1">
                <a:solidFill>
                  <a:srgbClr val="FF0000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700" b="1">
                <a:solidFill>
                  <a:srgbClr val="FF0000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700" b="1">
                <a:solidFill>
                  <a:srgbClr val="FF0000"/>
                </a:solidFill>
                <a:latin typeface=".VnAvant" pitchFamily="34" charset="0"/>
              </a:defRPr>
            </a:lvl9pPr>
          </a:lstStyle>
          <a:p>
            <a:r>
              <a:rPr lang="en-US" altLang="en-US" sz="29900" dirty="0">
                <a:solidFill>
                  <a:srgbClr val="FF6600"/>
                </a:solidFill>
                <a:latin typeface=".VnTimeH" pitchFamily="34" charset="0"/>
              </a:rPr>
              <a:t>Â</a:t>
            </a:r>
          </a:p>
        </p:txBody>
      </p:sp>
      <p:sp>
        <p:nvSpPr>
          <p:cNvPr id="15365" name="WordArt 5"/>
          <p:cNvSpPr>
            <a:spLocks noChangeArrowheads="1" noChangeShapeType="1" noTextEdit="1"/>
          </p:cNvSpPr>
          <p:nvPr/>
        </p:nvSpPr>
        <p:spPr bwMode="auto">
          <a:xfrm>
            <a:off x="7924800" y="2819400"/>
            <a:ext cx="1981200" cy="1828800"/>
          </a:xfrm>
          <a:prstGeom prst="rect">
            <a:avLst/>
          </a:prstGeom>
        </p:spPr>
        <p:txBody>
          <a:bodyPr wrap="none" lIns="91400" tIns="45702" rIns="91400" bIns="45702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.VnLinus"/>
              </a:rPr>
              <a:t>©</a:t>
            </a:r>
          </a:p>
        </p:txBody>
      </p:sp>
      <p:sp>
        <p:nvSpPr>
          <p:cNvPr id="15366" name="WordArt 6"/>
          <p:cNvSpPr>
            <a:spLocks noChangeArrowheads="1" noChangeShapeType="1" noTextEdit="1"/>
          </p:cNvSpPr>
          <p:nvPr/>
        </p:nvSpPr>
        <p:spPr bwMode="auto">
          <a:xfrm>
            <a:off x="5486400" y="2705100"/>
            <a:ext cx="1524000" cy="2057400"/>
          </a:xfrm>
          <a:prstGeom prst="rect">
            <a:avLst/>
          </a:prstGeom>
        </p:spPr>
        <p:txBody>
          <a:bodyPr wrap="none" lIns="91400" tIns="45702" rIns="91400" bIns="45702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Avant"/>
              </a:rPr>
              <a:t>©</a:t>
            </a:r>
          </a:p>
        </p:txBody>
      </p:sp>
      <p:grpSp>
        <p:nvGrpSpPr>
          <p:cNvPr id="30725" name="Group 10"/>
          <p:cNvGrpSpPr>
            <a:grpSpLocks/>
          </p:cNvGrpSpPr>
          <p:nvPr/>
        </p:nvGrpSpPr>
        <p:grpSpPr bwMode="auto">
          <a:xfrm>
            <a:off x="-76200" y="0"/>
            <a:ext cx="12268200" cy="6858000"/>
            <a:chOff x="0" y="-19"/>
            <a:chExt cx="5760" cy="4377"/>
          </a:xfrm>
        </p:grpSpPr>
        <p:pic>
          <p:nvPicPr>
            <p:cNvPr id="30726" name="Picture 11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27" name="Picture 12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1996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28" name="Picture 13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29" name="Picture 14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5" grpId="0" animBg="1"/>
      <p:bldP spid="1536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6600" b="1" u="sng">
                <a:solidFill>
                  <a:srgbClr val="0000FF"/>
                </a:solidFill>
                <a:latin typeface="Times New Roman" pitchFamily="18" charset="0"/>
              </a:rPr>
              <a:t>Phần II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371601"/>
            <a:ext cx="8229600" cy="4525963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1800">
                <a:latin typeface="Times New Roman" pitchFamily="18" charset="0"/>
              </a:rPr>
              <a:t>Ai nhanh hơn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7900" b="1">
                <a:solidFill>
                  <a:srgbClr val="FF00FF"/>
                </a:solidFill>
                <a:latin typeface="Times New Roman" pitchFamily="18" charset="0"/>
              </a:rPr>
              <a:t>So sánh giống và khác nhau giữa</a:t>
            </a:r>
            <a:r>
              <a:rPr lang="en-US" altLang="en-US" sz="7200" b="1">
                <a:solidFill>
                  <a:schemeClr val="tx2"/>
                </a:solidFill>
                <a:latin typeface="Times New Roman" pitchFamily="18" charset="0"/>
              </a:rPr>
              <a:t>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  <a:latin typeface=".VnAvant" pitchFamily="34" charset="0"/>
              </a:rPr>
              <a:t>a - ¨ - ©</a:t>
            </a:r>
          </a:p>
        </p:txBody>
      </p:sp>
      <p:grpSp>
        <p:nvGrpSpPr>
          <p:cNvPr id="31748" name="Group 29"/>
          <p:cNvGrpSpPr>
            <a:grpSpLocks/>
          </p:cNvGrpSpPr>
          <p:nvPr/>
        </p:nvGrpSpPr>
        <p:grpSpPr bwMode="auto">
          <a:xfrm>
            <a:off x="1524000" y="0"/>
            <a:ext cx="9144000" cy="7086600"/>
            <a:chOff x="0" y="0"/>
            <a:chExt cx="5760" cy="4320"/>
          </a:xfrm>
        </p:grpSpPr>
        <p:grpSp>
          <p:nvGrpSpPr>
            <p:cNvPr id="31749" name="Group 16"/>
            <p:cNvGrpSpPr>
              <a:grpSpLocks/>
            </p:cNvGrpSpPr>
            <p:nvPr/>
          </p:nvGrpSpPr>
          <p:grpSpPr bwMode="auto">
            <a:xfrm>
              <a:off x="0" y="0"/>
              <a:ext cx="340" cy="4320"/>
              <a:chOff x="0" y="0"/>
              <a:chExt cx="540" cy="4320"/>
            </a:xfrm>
          </p:grpSpPr>
          <p:pic>
            <p:nvPicPr>
              <p:cNvPr id="31762" name="Picture 13" descr="33720xmr97sdczd">
                <a:hlinkClick r:id="rId2"/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540" cy="14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763" name="Picture 14" descr="33720xmr97sdczd">
                <a:hlinkClick r:id="rId2"/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434"/>
                <a:ext cx="540" cy="14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764" name="Picture 15" descr="33720xmr97sdczd">
                <a:hlinkClick r:id="rId2"/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2880"/>
                <a:ext cx="540" cy="14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1750" name="Group 17"/>
            <p:cNvGrpSpPr>
              <a:grpSpLocks/>
            </p:cNvGrpSpPr>
            <p:nvPr/>
          </p:nvGrpSpPr>
          <p:grpSpPr bwMode="auto">
            <a:xfrm>
              <a:off x="5465" y="0"/>
              <a:ext cx="295" cy="4320"/>
              <a:chOff x="0" y="0"/>
              <a:chExt cx="540" cy="4320"/>
            </a:xfrm>
          </p:grpSpPr>
          <p:pic>
            <p:nvPicPr>
              <p:cNvPr id="31759" name="Picture 18" descr="33720xmr97sdczd">
                <a:hlinkClick r:id="rId2"/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540" cy="14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760" name="Picture 19" descr="33720xmr97sdczd">
                <a:hlinkClick r:id="rId2"/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434"/>
                <a:ext cx="540" cy="14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761" name="Picture 20" descr="33720xmr97sdczd">
                <a:hlinkClick r:id="rId2"/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2880"/>
                <a:ext cx="540" cy="14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1751" name="Group 21"/>
            <p:cNvGrpSpPr>
              <a:grpSpLocks/>
            </p:cNvGrpSpPr>
            <p:nvPr/>
          </p:nvGrpSpPr>
          <p:grpSpPr bwMode="auto">
            <a:xfrm rot="-5400000">
              <a:off x="2792" y="1704"/>
              <a:ext cx="268" cy="4717"/>
              <a:chOff x="0" y="0"/>
              <a:chExt cx="540" cy="4320"/>
            </a:xfrm>
          </p:grpSpPr>
          <p:pic>
            <p:nvPicPr>
              <p:cNvPr id="31756" name="Picture 22" descr="33720xmr97sdczd">
                <a:hlinkClick r:id="rId2"/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540" cy="14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757" name="Picture 23" descr="33720xmr97sdczd">
                <a:hlinkClick r:id="rId2"/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434"/>
                <a:ext cx="540" cy="14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758" name="Picture 24" descr="33720xmr97sdczd">
                <a:hlinkClick r:id="rId2"/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2880"/>
                <a:ext cx="540" cy="14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1752" name="Group 25"/>
            <p:cNvGrpSpPr>
              <a:grpSpLocks/>
            </p:cNvGrpSpPr>
            <p:nvPr/>
          </p:nvGrpSpPr>
          <p:grpSpPr bwMode="auto">
            <a:xfrm rot="-5400000">
              <a:off x="2812" y="-2126"/>
              <a:ext cx="227" cy="4717"/>
              <a:chOff x="0" y="0"/>
              <a:chExt cx="540" cy="4320"/>
            </a:xfrm>
          </p:grpSpPr>
          <p:pic>
            <p:nvPicPr>
              <p:cNvPr id="31753" name="Picture 26" descr="33720xmr97sdczd">
                <a:hlinkClick r:id="rId2"/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540" cy="14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754" name="Picture 27" descr="33720xmr97sdczd">
                <a:hlinkClick r:id="rId2"/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434"/>
                <a:ext cx="540" cy="14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755" name="Picture 28" descr="33720xmr97sdczd">
                <a:hlinkClick r:id="rId2"/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2880"/>
                <a:ext cx="540" cy="14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10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10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10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Content Placeholder 1"/>
          <p:cNvSpPr>
            <a:spLocks noGrp="1"/>
          </p:cNvSpPr>
          <p:nvPr>
            <p:ph idx="4294967295"/>
          </p:nvPr>
        </p:nvSpPr>
        <p:spPr>
          <a:xfrm>
            <a:off x="2438400" y="304800"/>
            <a:ext cx="8229600" cy="5851525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4900" b="1" dirty="0">
                <a:solidFill>
                  <a:srgbClr val="FF0000"/>
                </a:solidFill>
                <a:latin typeface="Century Gothic" pitchFamily="34" charset="0"/>
              </a:rPr>
              <a:t>                </a:t>
            </a:r>
          </a:p>
          <a:p>
            <a:pPr>
              <a:buFontTx/>
              <a:buNone/>
            </a:pPr>
            <a:r>
              <a:rPr lang="en-US" altLang="en-US" sz="4900" b="1" dirty="0">
                <a:solidFill>
                  <a:srgbClr val="FF0000"/>
                </a:solidFill>
              </a:rPr>
              <a:t>     S</a:t>
            </a:r>
            <a:r>
              <a:rPr lang="en-US" altLang="en-US" sz="4900" b="1" dirty="0">
                <a:solidFill>
                  <a:srgbClr val="FF0000"/>
                </a:solidFill>
                <a:latin typeface="Century Gothic" pitchFamily="34" charset="0"/>
              </a:rPr>
              <a:t>o </a:t>
            </a:r>
            <a:r>
              <a:rPr lang="en-US" altLang="en-US" sz="4900" b="1" dirty="0" err="1">
                <a:solidFill>
                  <a:srgbClr val="FF0000"/>
                </a:solidFill>
                <a:latin typeface="Century Gothic" pitchFamily="34" charset="0"/>
              </a:rPr>
              <a:t>sánh</a:t>
            </a:r>
            <a:endParaRPr lang="en-US" altLang="en-US" sz="49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32771" name="Rectangle 2"/>
          <p:cNvSpPr>
            <a:spLocks noChangeArrowheads="1"/>
          </p:cNvSpPr>
          <p:nvPr/>
        </p:nvSpPr>
        <p:spPr bwMode="auto">
          <a:xfrm>
            <a:off x="2209800" y="304805"/>
            <a:ext cx="2819400" cy="5478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0" tIns="45702" rIns="91400" bIns="45702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5000" dirty="0">
                <a:solidFill>
                  <a:srgbClr val="003300"/>
                </a:solidFill>
                <a:latin typeface="Century Gothic" pitchFamily="34" charset="0"/>
              </a:rPr>
              <a:t>a</a:t>
            </a:r>
          </a:p>
        </p:txBody>
      </p:sp>
      <p:sp>
        <p:nvSpPr>
          <p:cNvPr id="32772" name="Rectangle 3"/>
          <p:cNvSpPr>
            <a:spLocks noChangeArrowheads="1"/>
          </p:cNvSpPr>
          <p:nvPr/>
        </p:nvSpPr>
        <p:spPr bwMode="auto">
          <a:xfrm>
            <a:off x="5791200" y="685808"/>
            <a:ext cx="2819400" cy="5155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0" tIns="45702" rIns="91400" bIns="45702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2900" dirty="0">
                <a:solidFill>
                  <a:srgbClr val="0000FF"/>
                </a:solidFill>
              </a:rPr>
              <a:t>¨</a:t>
            </a:r>
          </a:p>
        </p:txBody>
      </p:sp>
      <p:pic>
        <p:nvPicPr>
          <p:cNvPr id="32773" name="Picture 14" descr="Picture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486400"/>
            <a:ext cx="1676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14" descr="Picture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486400"/>
            <a:ext cx="1676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Picture 14" descr="Picture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486400"/>
            <a:ext cx="1676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6" name="Picture 14" descr="Picture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5486400"/>
            <a:ext cx="1676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7" name="Picture 14" descr="Picture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486400"/>
            <a:ext cx="1676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8" name="Picture 14" descr="Picture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486400"/>
            <a:ext cx="1676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9" name="Picture 24" descr="flower1_div_md_wh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143000" y="0"/>
            <a:ext cx="9982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0" name="Picture 19" descr="Pictureh«ahn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5400" y="-76200"/>
            <a:ext cx="6858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1" name="Picture 19" descr="Pictureh«ahn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1301413" y="-76200"/>
            <a:ext cx="8382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2" name="Picture 19" descr="Pictureh«ahn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3500" y="2790825"/>
            <a:ext cx="6096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3" name="Picture 19" descr="Pictureh«ahn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1377613" y="2476500"/>
            <a:ext cx="6858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4" name="Picture 14" descr="Picture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51475"/>
            <a:ext cx="1676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5" name="Picture 14" descr="Picture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600" y="5486400"/>
            <a:ext cx="1676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ngh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3159" y="4730750"/>
            <a:ext cx="1857375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5" descr="ngh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891848" y="4724400"/>
            <a:ext cx="1647825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6" descr="02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19050"/>
            <a:ext cx="857251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7" descr="02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1901" y="117475"/>
            <a:ext cx="857251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8" descr="02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1901" y="1241425"/>
            <a:ext cx="857251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9" descr="02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914400"/>
            <a:ext cx="857251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10" descr="02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7125" y="2017713"/>
            <a:ext cx="857251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11" descr="02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7" y="1809750"/>
            <a:ext cx="857251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13" descr="nbnh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798" y="3141663"/>
            <a:ext cx="2781300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Picture 14" descr="2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125" y="-34925"/>
            <a:ext cx="166687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2" name="TextBox 1"/>
          <p:cNvSpPr txBox="1">
            <a:spLocks noChangeArrowheads="1"/>
          </p:cNvSpPr>
          <p:nvPr/>
        </p:nvSpPr>
        <p:spPr bwMode="auto">
          <a:xfrm>
            <a:off x="1443039" y="1465263"/>
            <a:ext cx="98298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0" tIns="45702" rIns="91400" bIns="45702">
            <a:spAutoFit/>
          </a:bodyPr>
          <a:lstStyle>
            <a:lvl1pPr>
              <a:defRPr sz="11700" b="1">
                <a:solidFill>
                  <a:srgbClr val="FF0000"/>
                </a:solidFill>
                <a:latin typeface=".VnAvant" pitchFamily="34" charset="0"/>
              </a:defRPr>
            </a:lvl1pPr>
            <a:lvl2pPr marL="742950" indent="-285750">
              <a:defRPr sz="11700" b="1">
                <a:solidFill>
                  <a:srgbClr val="FF0000"/>
                </a:solidFill>
                <a:latin typeface=".VnAvant" pitchFamily="34" charset="0"/>
              </a:defRPr>
            </a:lvl2pPr>
            <a:lvl3pPr marL="1143000" indent="-228600">
              <a:defRPr sz="11700" b="1">
                <a:solidFill>
                  <a:srgbClr val="FF0000"/>
                </a:solidFill>
                <a:latin typeface=".VnAvant" pitchFamily="34" charset="0"/>
              </a:defRPr>
            </a:lvl3pPr>
            <a:lvl4pPr marL="1600200" indent="-228600">
              <a:defRPr sz="11700" b="1">
                <a:solidFill>
                  <a:srgbClr val="FF0000"/>
                </a:solidFill>
                <a:latin typeface=".VnAvant" pitchFamily="34" charset="0"/>
              </a:defRPr>
            </a:lvl4pPr>
            <a:lvl5pPr marL="2057400" indent="-228600">
              <a:defRPr sz="11700" b="1">
                <a:solidFill>
                  <a:srgbClr val="FF0000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700" b="1">
                <a:solidFill>
                  <a:srgbClr val="FF0000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700" b="1">
                <a:solidFill>
                  <a:srgbClr val="FF0000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700" b="1">
                <a:solidFill>
                  <a:srgbClr val="FF0000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700" b="1">
                <a:solidFill>
                  <a:srgbClr val="FF0000"/>
                </a:solidFill>
                <a:latin typeface=".VnAvant" pitchFamily="34" charset="0"/>
              </a:defRPr>
            </a:lvl9pPr>
          </a:lstStyle>
          <a:p>
            <a:r>
              <a:rPr lang="en-US" altLang="en-US" sz="960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8900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Ổn</a:t>
            </a:r>
            <a:r>
              <a:rPr lang="en-US" altLang="en-US" sz="890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8900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altLang="en-US" sz="890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8900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altLang="en-US" sz="890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8900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endParaRPr lang="en-US" altLang="en-US" sz="8900" dirty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altLang="en-US" sz="40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40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altLang="en-US" sz="40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40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altLang="en-US" sz="40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altLang="en-US" sz="40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en-US" sz="4000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Content Placeholder 1"/>
          <p:cNvSpPr>
            <a:spLocks noGrp="1"/>
          </p:cNvSpPr>
          <p:nvPr>
            <p:ph idx="4294967295"/>
          </p:nvPr>
        </p:nvSpPr>
        <p:spPr>
          <a:xfrm>
            <a:off x="8763000" y="457200"/>
            <a:ext cx="3429000" cy="8382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en-US" b="1" smtClean="0">
                <a:solidFill>
                  <a:srgbClr val="009900"/>
                </a:solidFill>
                <a:latin typeface="Century Gothic" pitchFamily="34" charset="0"/>
              </a:rPr>
              <a:t>Giống nhau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2344400" y="2667000"/>
            <a:ext cx="685800" cy="24384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0" tIns="45702" rIns="91400" bIns="45702" anchor="ctr"/>
          <a:lstStyle/>
          <a:p>
            <a:pPr eaLnBrk="1" hangingPunct="1"/>
            <a:endParaRPr lang="en-US" altLang="en-US">
              <a:solidFill>
                <a:srgbClr val="0000CC"/>
              </a:solidFill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2877800" y="2514600"/>
            <a:ext cx="685800" cy="24384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0" tIns="45702" rIns="91400" bIns="45702" anchor="ctr"/>
          <a:lstStyle/>
          <a:p>
            <a:pPr eaLnBrk="1" hangingPunct="1"/>
            <a:endParaRPr lang="en-US" altLang="en-US"/>
          </a:p>
        </p:txBody>
      </p:sp>
      <p:pic>
        <p:nvPicPr>
          <p:cNvPr id="33797" name="Picture 6" descr="01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12344400" cy="128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8" name="Rectangle 1"/>
          <p:cNvSpPr>
            <a:spLocks noChangeArrowheads="1"/>
          </p:cNvSpPr>
          <p:nvPr/>
        </p:nvSpPr>
        <p:spPr bwMode="auto">
          <a:xfrm>
            <a:off x="1828801" y="484197"/>
            <a:ext cx="6735763" cy="5447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0" tIns="45702" rIns="91400" bIns="45702">
            <a:spAutoFit/>
          </a:bodyPr>
          <a:lstStyle/>
          <a:p>
            <a:pPr eaLnBrk="1" hangingPunct="1"/>
            <a:r>
              <a:rPr lang="en-US" altLang="en-US" sz="34800"/>
              <a:t>o</a:t>
            </a:r>
          </a:p>
        </p:txBody>
      </p:sp>
      <p:sp>
        <p:nvSpPr>
          <p:cNvPr id="33799" name="Rectangle 6"/>
          <p:cNvSpPr>
            <a:spLocks noChangeArrowheads="1"/>
          </p:cNvSpPr>
          <p:nvPr/>
        </p:nvSpPr>
        <p:spPr bwMode="auto">
          <a:xfrm>
            <a:off x="7315203" y="609610"/>
            <a:ext cx="3455988" cy="5447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0" tIns="45702" rIns="91400" bIns="45702">
            <a:spAutoFit/>
          </a:bodyPr>
          <a:lstStyle/>
          <a:p>
            <a:pPr eaLnBrk="1" hangingPunct="1"/>
            <a:r>
              <a:rPr lang="en-US" altLang="en-US" sz="34800" dirty="0"/>
              <a:t>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-0.7 -0.02778 " pathEditMode="relative" rAng="0" ptsTypes="AA">
                                      <p:cBhvr>
                                        <p:cTn id="1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000" y="-138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911 -0.13334 L -0.20929 -0.01111 " pathEditMode="relative" rAng="0" ptsTypes="AA">
                                      <p:cBhvr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20" y="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ontent Placeholder 1"/>
          <p:cNvSpPr>
            <a:spLocks noGrp="1"/>
          </p:cNvSpPr>
          <p:nvPr>
            <p:ph/>
          </p:nvPr>
        </p:nvSpPr>
        <p:spPr>
          <a:xfrm>
            <a:off x="4876800" y="914401"/>
            <a:ext cx="2819400" cy="563563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en-US" b="1" smtClean="0">
                <a:solidFill>
                  <a:srgbClr val="D60093"/>
                </a:solidFill>
                <a:latin typeface="Century Gothic" pitchFamily="34" charset="0"/>
              </a:rPr>
              <a:t>Khác nhau</a:t>
            </a:r>
          </a:p>
        </p:txBody>
      </p:sp>
      <p:sp>
        <p:nvSpPr>
          <p:cNvPr id="34819" name="Rectangle 2"/>
          <p:cNvSpPr>
            <a:spLocks noChangeArrowheads="1"/>
          </p:cNvSpPr>
          <p:nvPr/>
        </p:nvSpPr>
        <p:spPr bwMode="auto">
          <a:xfrm>
            <a:off x="2209800" y="1524005"/>
            <a:ext cx="2895600" cy="5478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0" tIns="45702" rIns="91400" bIns="45702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5000">
                <a:solidFill>
                  <a:srgbClr val="FF0066"/>
                </a:solidFill>
                <a:latin typeface="Century Gothic" pitchFamily="34" charset="0"/>
              </a:rPr>
              <a:t>a</a:t>
            </a:r>
          </a:p>
        </p:txBody>
      </p:sp>
      <p:sp>
        <p:nvSpPr>
          <p:cNvPr id="34820" name="Rectangle 3"/>
          <p:cNvSpPr>
            <a:spLocks noChangeArrowheads="1"/>
          </p:cNvSpPr>
          <p:nvPr/>
        </p:nvSpPr>
        <p:spPr bwMode="auto">
          <a:xfrm>
            <a:off x="5867400" y="1379540"/>
            <a:ext cx="3276600" cy="5478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0" tIns="45702" rIns="91400" bIns="45702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5000">
                <a:latin typeface="Century Gothic" pitchFamily="34" charset="0"/>
              </a:rPr>
              <a:t>a</a:t>
            </a:r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9389" y="4118771"/>
            <a:ext cx="18288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6" descr="01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600"/>
            <a:ext cx="121920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9639E-6 1.85185E-6 L -0.45321 -0.2606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60" y="-13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76200" y="0"/>
            <a:ext cx="12039600" cy="6858000"/>
          </a:xfrm>
          <a:prstGeom prst="rect">
            <a:avLst/>
          </a:prstGeom>
          <a:solidFill>
            <a:srgbClr val="F5FEA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00" tIns="45702" rIns="91400" bIns="45702" anchor="ctr"/>
          <a:lstStyle/>
          <a:p>
            <a:pPr algn="ctr" eaLnBrk="1" hangingPunct="1"/>
            <a:endParaRPr lang="en-US" altLang="en-US" sz="35000">
              <a:solidFill>
                <a:srgbClr val="0000FF"/>
              </a:solidFill>
              <a:latin typeface="Century Gothic" pitchFamily="34" charset="0"/>
            </a:endParaRPr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5105400" y="457201"/>
            <a:ext cx="2209800" cy="646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0" tIns="45702" rIns="91400" bIns="45702">
            <a:spAutoFit/>
          </a:bodyPr>
          <a:lstStyle>
            <a:lvl1pPr>
              <a:defRPr sz="11700" b="1">
                <a:solidFill>
                  <a:srgbClr val="FF0000"/>
                </a:solidFill>
                <a:latin typeface=".VnAvant" pitchFamily="34" charset="0"/>
              </a:defRPr>
            </a:lvl1pPr>
            <a:lvl2pPr marL="742950" indent="-285750">
              <a:defRPr sz="11700" b="1">
                <a:solidFill>
                  <a:srgbClr val="FF0000"/>
                </a:solidFill>
                <a:latin typeface=".VnAvant" pitchFamily="34" charset="0"/>
              </a:defRPr>
            </a:lvl2pPr>
            <a:lvl3pPr marL="1143000" indent="-228600">
              <a:defRPr sz="11700" b="1">
                <a:solidFill>
                  <a:srgbClr val="FF0000"/>
                </a:solidFill>
                <a:latin typeface=".VnAvant" pitchFamily="34" charset="0"/>
              </a:defRPr>
            </a:lvl3pPr>
            <a:lvl4pPr marL="1600200" indent="-228600">
              <a:defRPr sz="11700" b="1">
                <a:solidFill>
                  <a:srgbClr val="FF0000"/>
                </a:solidFill>
                <a:latin typeface=".VnAvant" pitchFamily="34" charset="0"/>
              </a:defRPr>
            </a:lvl4pPr>
            <a:lvl5pPr marL="2057400" indent="-228600">
              <a:defRPr sz="11700" b="1">
                <a:solidFill>
                  <a:srgbClr val="FF0000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700" b="1">
                <a:solidFill>
                  <a:srgbClr val="FF0000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700" b="1">
                <a:solidFill>
                  <a:srgbClr val="FF0000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700" b="1">
                <a:solidFill>
                  <a:srgbClr val="FF0000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700" b="1">
                <a:solidFill>
                  <a:srgbClr val="FF0000"/>
                </a:solidFill>
                <a:latin typeface=".VnAvan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>
                <a:solidFill>
                  <a:srgbClr val="FF0066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3600">
                <a:solidFill>
                  <a:srgbClr val="0000FF"/>
                </a:solidFill>
                <a:latin typeface="Arial" charset="0"/>
                <a:cs typeface="Arial" charset="0"/>
              </a:rPr>
              <a:t>So s</a:t>
            </a:r>
            <a:r>
              <a:rPr lang="en-US" altLang="en-US" sz="3600">
                <a:solidFill>
                  <a:srgbClr val="0000FF"/>
                </a:solidFill>
                <a:latin typeface="Century Gothic" pitchFamily="34" charset="0"/>
                <a:cs typeface="Arial" charset="0"/>
              </a:rPr>
              <a:t>á</a:t>
            </a:r>
            <a:r>
              <a:rPr lang="en-US" altLang="en-US" sz="3600">
                <a:solidFill>
                  <a:srgbClr val="0000FF"/>
                </a:solidFill>
                <a:latin typeface="Arial" charset="0"/>
                <a:cs typeface="Arial" charset="0"/>
              </a:rPr>
              <a:t>nh</a:t>
            </a: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6553200" y="838205"/>
            <a:ext cx="2514600" cy="5478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0" tIns="45702" rIns="91400" bIns="45702">
            <a:spAutoFit/>
          </a:bodyPr>
          <a:lstStyle>
            <a:lvl1pPr>
              <a:defRPr sz="11700" b="1">
                <a:solidFill>
                  <a:srgbClr val="FF0000"/>
                </a:solidFill>
                <a:latin typeface=".VnAvant" pitchFamily="34" charset="0"/>
              </a:defRPr>
            </a:lvl1pPr>
            <a:lvl2pPr marL="742950" indent="-285750">
              <a:defRPr sz="11700" b="1">
                <a:solidFill>
                  <a:srgbClr val="FF0000"/>
                </a:solidFill>
                <a:latin typeface=".VnAvant" pitchFamily="34" charset="0"/>
              </a:defRPr>
            </a:lvl2pPr>
            <a:lvl3pPr marL="1143000" indent="-228600">
              <a:defRPr sz="11700" b="1">
                <a:solidFill>
                  <a:srgbClr val="FF0000"/>
                </a:solidFill>
                <a:latin typeface=".VnAvant" pitchFamily="34" charset="0"/>
              </a:defRPr>
            </a:lvl3pPr>
            <a:lvl4pPr marL="1600200" indent="-228600">
              <a:defRPr sz="11700" b="1">
                <a:solidFill>
                  <a:srgbClr val="FF0000"/>
                </a:solidFill>
                <a:latin typeface=".VnAvant" pitchFamily="34" charset="0"/>
              </a:defRPr>
            </a:lvl4pPr>
            <a:lvl5pPr marL="2057400" indent="-228600">
              <a:defRPr sz="11700" b="1">
                <a:solidFill>
                  <a:srgbClr val="FF0000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700" b="1">
                <a:solidFill>
                  <a:srgbClr val="FF0000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700" b="1">
                <a:solidFill>
                  <a:srgbClr val="FF0000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700" b="1">
                <a:solidFill>
                  <a:srgbClr val="FF0000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700" b="1">
                <a:solidFill>
                  <a:srgbClr val="FF0000"/>
                </a:solidFill>
                <a:latin typeface=".VnAvant" pitchFamily="34" charset="0"/>
              </a:defRPr>
            </a:lvl9pPr>
          </a:lstStyle>
          <a:p>
            <a:pPr eaLnBrk="1" hangingPunct="1"/>
            <a:r>
              <a:rPr lang="en-US" altLang="en-US" sz="35000">
                <a:solidFill>
                  <a:srgbClr val="CC00FF"/>
                </a:solidFill>
                <a:latin typeface="Century Gothic" pitchFamily="34" charset="0"/>
                <a:cs typeface="Arial" charset="0"/>
              </a:rPr>
              <a:t>â</a:t>
            </a:r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3200400" y="914405"/>
            <a:ext cx="2590800" cy="5478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0" tIns="45702" rIns="91400" bIns="45702">
            <a:spAutoFit/>
          </a:bodyPr>
          <a:lstStyle/>
          <a:p>
            <a:pPr algn="ctr" eaLnBrk="1" hangingPunct="1"/>
            <a:r>
              <a:rPr lang="en-US" altLang="en-US" sz="35000">
                <a:solidFill>
                  <a:srgbClr val="FF00FF"/>
                </a:solidFill>
              </a:rPr>
              <a:t>¨</a:t>
            </a:r>
          </a:p>
        </p:txBody>
      </p:sp>
      <p:pic>
        <p:nvPicPr>
          <p:cNvPr id="35846" name="Picture 2" descr="artshare_ru-plants-21.png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913" y="4227514"/>
            <a:ext cx="2095501" cy="267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Picture 1" descr="artshare_ru-plants-6.png"/>
          <p:cNvPicPr>
            <a:picLocks noGrp="1" noChangeAspect="1"/>
          </p:cNvPicPr>
          <p:nvPr isPhoto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9913" y="4535488"/>
            <a:ext cx="15240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8" name="Picture 7" descr="nature%20(49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351" y="38100"/>
            <a:ext cx="14478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9" name="Picture 8" descr="nature%20(49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745163"/>
            <a:ext cx="990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0" name="Picture 9" descr="nature%20(49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2359025"/>
            <a:ext cx="1143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1" name="Picture 10" descr="nature%20(49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6100" y="0"/>
            <a:ext cx="1143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2" name="Picture 11" descr="nature%20(49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721350"/>
            <a:ext cx="838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3" name="Picture 12" descr="nature%20(49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200" y="2359025"/>
            <a:ext cx="990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Content Placeholder 1"/>
          <p:cNvSpPr>
            <a:spLocks noGrp="1"/>
          </p:cNvSpPr>
          <p:nvPr>
            <p:ph/>
          </p:nvPr>
        </p:nvSpPr>
        <p:spPr>
          <a:xfrm>
            <a:off x="609600" y="274640"/>
            <a:ext cx="10972800" cy="5851525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b="1" smtClean="0">
                <a:solidFill>
                  <a:srgbClr val="CC00CC"/>
                </a:solidFill>
                <a:latin typeface="Century Gothic" pitchFamily="34" charset="0"/>
              </a:rPr>
              <a:t>                             </a:t>
            </a:r>
          </a:p>
          <a:p>
            <a:pPr>
              <a:buFontTx/>
              <a:buNone/>
            </a:pPr>
            <a:r>
              <a:rPr lang="en-US" altLang="en-US" b="1" smtClean="0">
                <a:solidFill>
                  <a:srgbClr val="CC00CC"/>
                </a:solidFill>
                <a:latin typeface="Century Gothic" pitchFamily="34" charset="0"/>
              </a:rPr>
              <a:t>                           </a:t>
            </a:r>
            <a:r>
              <a:rPr lang="en-US" altLang="en-US" b="1" smtClean="0">
                <a:solidFill>
                  <a:srgbClr val="C00000"/>
                </a:solidFill>
                <a:latin typeface="Century Gothic" pitchFamily="34" charset="0"/>
              </a:rPr>
              <a:t>Giống nhau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2877800" y="2514600"/>
            <a:ext cx="685800" cy="24384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0" tIns="45702" rIns="91400" bIns="45702" anchor="ctr"/>
          <a:lstStyle/>
          <a:p>
            <a:pPr eaLnBrk="1" hangingPunct="1"/>
            <a:endParaRPr lang="en-US" alt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2344400" y="2514600"/>
            <a:ext cx="685800" cy="24384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0" tIns="45702" rIns="91400" bIns="45702" anchor="ctr"/>
          <a:lstStyle/>
          <a:p>
            <a:pPr eaLnBrk="1" hangingPunct="1"/>
            <a:endParaRPr lang="en-US" altLang="en-US"/>
          </a:p>
        </p:txBody>
      </p:sp>
      <p:pic>
        <p:nvPicPr>
          <p:cNvPr id="36869" name="Picture 19" descr="Picturehoahongda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55900" y="2755900"/>
            <a:ext cx="6807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19" descr="Picturehoahongda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04800" y="-41275"/>
            <a:ext cx="11430000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Picture 19" descr="Picturehoahongda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943600"/>
            <a:ext cx="1181100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2" name="Picture 19" descr="Picturehoahongda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216900" y="2832100"/>
            <a:ext cx="6807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3" name="Rectangle 1"/>
          <p:cNvSpPr>
            <a:spLocks noChangeArrowheads="1"/>
          </p:cNvSpPr>
          <p:nvPr/>
        </p:nvSpPr>
        <p:spPr bwMode="auto">
          <a:xfrm>
            <a:off x="1676400" y="533410"/>
            <a:ext cx="4992688" cy="5447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0" tIns="45702" rIns="91400" bIns="45702">
            <a:spAutoFit/>
          </a:bodyPr>
          <a:lstStyle/>
          <a:p>
            <a:pPr eaLnBrk="1" hangingPunct="1"/>
            <a:r>
              <a:rPr lang="en-US" altLang="en-US" sz="34800"/>
              <a:t>o</a:t>
            </a:r>
          </a:p>
        </p:txBody>
      </p:sp>
      <p:sp>
        <p:nvSpPr>
          <p:cNvPr id="36874" name="Rectangle 2"/>
          <p:cNvSpPr>
            <a:spLocks noChangeArrowheads="1"/>
          </p:cNvSpPr>
          <p:nvPr/>
        </p:nvSpPr>
        <p:spPr bwMode="auto">
          <a:xfrm>
            <a:off x="5867400" y="533410"/>
            <a:ext cx="2895600" cy="5447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0" tIns="45702" rIns="91400" bIns="45702">
            <a:spAutoFit/>
          </a:bodyPr>
          <a:lstStyle/>
          <a:p>
            <a:pPr eaLnBrk="1" hangingPunct="1"/>
            <a:r>
              <a:rPr lang="en-US" altLang="en-US" sz="34800"/>
              <a:t>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44444E-6 L -0.7125 -0.02222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625" y="-111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3542E-6 -4.44444E-6 L -0.328 -0.01111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00" y="-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 animBg="1"/>
      <p:bldP spid="8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-44451" y="-25400"/>
            <a:ext cx="12192000" cy="6858000"/>
          </a:xfrm>
          <a:prstGeom prst="rect">
            <a:avLst/>
          </a:prstGeom>
          <a:solidFill>
            <a:srgbClr val="F5FEA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00" tIns="45702" rIns="91400" bIns="45702" anchor="ctr"/>
          <a:lstStyle/>
          <a:p>
            <a:pPr algn="ctr" eaLnBrk="1" hangingPunct="1"/>
            <a:endParaRPr lang="en-US" altLang="en-US">
              <a:solidFill>
                <a:srgbClr val="FF0066"/>
              </a:solidFill>
            </a:endParaRP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1676400" y="873127"/>
            <a:ext cx="3276600" cy="4324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0" tIns="45702" rIns="91400" bIns="45702">
            <a:spAutoFit/>
          </a:bodyPr>
          <a:lstStyle>
            <a:lvl1pPr>
              <a:defRPr sz="11700" b="1">
                <a:solidFill>
                  <a:srgbClr val="FF0000"/>
                </a:solidFill>
                <a:latin typeface=".VnAvant" pitchFamily="34" charset="0"/>
              </a:defRPr>
            </a:lvl1pPr>
            <a:lvl2pPr marL="742950" indent="-285750">
              <a:defRPr sz="11700" b="1">
                <a:solidFill>
                  <a:srgbClr val="FF0000"/>
                </a:solidFill>
                <a:latin typeface=".VnAvant" pitchFamily="34" charset="0"/>
              </a:defRPr>
            </a:lvl2pPr>
            <a:lvl3pPr marL="1143000" indent="-228600">
              <a:defRPr sz="11700" b="1">
                <a:solidFill>
                  <a:srgbClr val="FF0000"/>
                </a:solidFill>
                <a:latin typeface=".VnAvant" pitchFamily="34" charset="0"/>
              </a:defRPr>
            </a:lvl3pPr>
            <a:lvl4pPr marL="1600200" indent="-228600">
              <a:defRPr sz="11700" b="1">
                <a:solidFill>
                  <a:srgbClr val="FF0000"/>
                </a:solidFill>
                <a:latin typeface=".VnAvant" pitchFamily="34" charset="0"/>
              </a:defRPr>
            </a:lvl4pPr>
            <a:lvl5pPr marL="2057400" indent="-228600">
              <a:defRPr sz="11700" b="1">
                <a:solidFill>
                  <a:srgbClr val="FF0000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700" b="1">
                <a:solidFill>
                  <a:srgbClr val="FF0000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700" b="1">
                <a:solidFill>
                  <a:srgbClr val="FF0000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700" b="1">
                <a:solidFill>
                  <a:srgbClr val="FF0000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700" b="1">
                <a:solidFill>
                  <a:srgbClr val="FF0000"/>
                </a:solidFill>
                <a:latin typeface=".VnAvan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7500" dirty="0">
                <a:solidFill>
                  <a:srgbClr val="0000CC"/>
                </a:solidFill>
                <a:latin typeface="Century Gothic" pitchFamily="34" charset="0"/>
                <a:cs typeface="Arial" charset="0"/>
              </a:rPr>
              <a:t>a</a:t>
            </a:r>
          </a:p>
        </p:txBody>
      </p:sp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8534400" y="1371608"/>
            <a:ext cx="381000" cy="3693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0" tIns="45702" rIns="91400" bIns="45702">
            <a:spAutoFit/>
          </a:bodyPr>
          <a:lstStyle>
            <a:lvl1pPr>
              <a:defRPr sz="11700" b="1">
                <a:solidFill>
                  <a:srgbClr val="FF0000"/>
                </a:solidFill>
                <a:latin typeface=".VnAvant" pitchFamily="34" charset="0"/>
              </a:defRPr>
            </a:lvl1pPr>
            <a:lvl2pPr marL="742950" indent="-285750">
              <a:defRPr sz="11700" b="1">
                <a:solidFill>
                  <a:srgbClr val="FF0000"/>
                </a:solidFill>
                <a:latin typeface=".VnAvant" pitchFamily="34" charset="0"/>
              </a:defRPr>
            </a:lvl2pPr>
            <a:lvl3pPr marL="1143000" indent="-228600">
              <a:defRPr sz="11700" b="1">
                <a:solidFill>
                  <a:srgbClr val="FF0000"/>
                </a:solidFill>
                <a:latin typeface=".VnAvant" pitchFamily="34" charset="0"/>
              </a:defRPr>
            </a:lvl3pPr>
            <a:lvl4pPr marL="1600200" indent="-228600">
              <a:defRPr sz="11700" b="1">
                <a:solidFill>
                  <a:srgbClr val="FF0000"/>
                </a:solidFill>
                <a:latin typeface=".VnAvant" pitchFamily="34" charset="0"/>
              </a:defRPr>
            </a:lvl4pPr>
            <a:lvl5pPr marL="2057400" indent="-228600">
              <a:defRPr sz="11700" b="1">
                <a:solidFill>
                  <a:srgbClr val="FF0000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700" b="1">
                <a:solidFill>
                  <a:srgbClr val="FF0000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700" b="1">
                <a:solidFill>
                  <a:srgbClr val="FF0000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700" b="1">
                <a:solidFill>
                  <a:srgbClr val="FF0000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700" b="1">
                <a:solidFill>
                  <a:srgbClr val="FF0000"/>
                </a:solidFill>
                <a:latin typeface=".VnAvant" pitchFamily="34" charset="0"/>
              </a:defRPr>
            </a:lvl9pPr>
          </a:lstStyle>
          <a:p>
            <a:pPr eaLnBrk="1" hangingPunct="1"/>
            <a:r>
              <a:rPr lang="en-US" altLang="en-US" sz="23400" dirty="0">
                <a:solidFill>
                  <a:srgbClr val="33CC33"/>
                </a:solidFill>
                <a:latin typeface="Century Gothic" pitchFamily="34" charset="0"/>
                <a:cs typeface="Arial" charset="0"/>
              </a:rPr>
              <a:t>â</a:t>
            </a:r>
          </a:p>
        </p:txBody>
      </p:sp>
      <p:pic>
        <p:nvPicPr>
          <p:cNvPr id="37893" name="Picture 19" descr="Picturehoahongda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55900" y="2755900"/>
            <a:ext cx="6807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Picture 19" descr="Picturehoahongda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52400" y="-69850"/>
            <a:ext cx="120396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5" name="Picture 19" descr="Picturehoahongda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178800" y="2851150"/>
            <a:ext cx="6807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6" name="Picture 19" descr="Picturehoahongda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81688"/>
            <a:ext cx="11811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7" name="TextBox 1"/>
          <p:cNvSpPr txBox="1">
            <a:spLocks noChangeArrowheads="1"/>
          </p:cNvSpPr>
          <p:nvPr/>
        </p:nvSpPr>
        <p:spPr bwMode="auto">
          <a:xfrm>
            <a:off x="5632451" y="1192212"/>
            <a:ext cx="1524000" cy="3816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0" tIns="45702" rIns="91400" bIns="45702">
            <a:spAutoFit/>
          </a:bodyPr>
          <a:lstStyle>
            <a:lvl1pPr>
              <a:defRPr sz="11700" b="1">
                <a:solidFill>
                  <a:srgbClr val="FF0000"/>
                </a:solidFill>
                <a:latin typeface=".VnAvant" pitchFamily="34" charset="0"/>
              </a:defRPr>
            </a:lvl1pPr>
            <a:lvl2pPr marL="742950" indent="-285750">
              <a:defRPr sz="11700" b="1">
                <a:solidFill>
                  <a:srgbClr val="FF0000"/>
                </a:solidFill>
                <a:latin typeface=".VnAvant" pitchFamily="34" charset="0"/>
              </a:defRPr>
            </a:lvl2pPr>
            <a:lvl3pPr marL="1143000" indent="-228600">
              <a:defRPr sz="11700" b="1">
                <a:solidFill>
                  <a:srgbClr val="FF0000"/>
                </a:solidFill>
                <a:latin typeface=".VnAvant" pitchFamily="34" charset="0"/>
              </a:defRPr>
            </a:lvl3pPr>
            <a:lvl4pPr marL="1600200" indent="-228600">
              <a:defRPr sz="11700" b="1">
                <a:solidFill>
                  <a:srgbClr val="FF0000"/>
                </a:solidFill>
                <a:latin typeface=".VnAvant" pitchFamily="34" charset="0"/>
              </a:defRPr>
            </a:lvl4pPr>
            <a:lvl5pPr marL="2057400" indent="-228600">
              <a:defRPr sz="11700" b="1">
                <a:solidFill>
                  <a:srgbClr val="FF0000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700" b="1">
                <a:solidFill>
                  <a:srgbClr val="FF0000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700" b="1">
                <a:solidFill>
                  <a:srgbClr val="FF0000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700" b="1">
                <a:solidFill>
                  <a:srgbClr val="FF0000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700" b="1">
                <a:solidFill>
                  <a:srgbClr val="FF0000"/>
                </a:solidFill>
                <a:latin typeface=".VnAvant" pitchFamily="34" charset="0"/>
              </a:defRPr>
            </a:lvl9pPr>
          </a:lstStyle>
          <a:p>
            <a:pPr algn="ctr" eaLnBrk="1" hangingPunct="1"/>
            <a:r>
              <a:rPr lang="en-US" altLang="en-US" sz="24200">
                <a:solidFill>
                  <a:srgbClr val="FF00FF"/>
                </a:solidFill>
              </a:rPr>
              <a:t>¨</a:t>
            </a: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7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7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7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317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/>
      <p:bldP spid="31748" grpId="1"/>
      <p:bldP spid="31751" grpId="0" build="allAtOnce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2476500" y="787797"/>
            <a:ext cx="7342717" cy="5149453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377" tIns="45691" rIns="91377" bIns="45691" anchor="ctr"/>
          <a:lstStyle/>
          <a:p>
            <a:pPr algn="ctr" eaLnBrk="1" hangingPunct="1">
              <a:defRPr/>
            </a:pPr>
            <a:r>
              <a:rPr lang="en-US" sz="7200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Trò</a:t>
            </a:r>
            <a:r>
              <a:rPr lang="en-US" sz="7200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sz="7200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chơi</a:t>
            </a:r>
            <a:r>
              <a:rPr lang="en-US" sz="7200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sz="7200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luyện</a:t>
            </a:r>
            <a:r>
              <a:rPr lang="en-US" sz="7200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sz="7200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tập</a:t>
            </a:r>
            <a:endParaRPr lang="en-US" sz="7200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6678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4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2743200" y="3200401"/>
            <a:ext cx="6781800" cy="984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1400" tIns="45702" rIns="91400" bIns="45702">
            <a:spAutoFit/>
          </a:bodyPr>
          <a:lstStyle/>
          <a:p>
            <a:pPr algn="ctr"/>
            <a:r>
              <a:rPr lang="en-US" altLang="en-US" sz="2900" dirty="0" err="1">
                <a:solidFill>
                  <a:srgbClr val="0000FF"/>
                </a:solidFill>
              </a:rPr>
              <a:t>T×m</a:t>
            </a:r>
            <a:r>
              <a:rPr lang="en-US" altLang="en-US" sz="2900" dirty="0">
                <a:solidFill>
                  <a:srgbClr val="0000FF"/>
                </a:solidFill>
              </a:rPr>
              <a:t> vµ g¹ch </a:t>
            </a:r>
            <a:r>
              <a:rPr lang="en-US" altLang="en-US" sz="2900" dirty="0" err="1">
                <a:solidFill>
                  <a:srgbClr val="0000FF"/>
                </a:solidFill>
              </a:rPr>
              <a:t>ch©n</a:t>
            </a:r>
            <a:r>
              <a:rPr lang="en-US" altLang="en-US" sz="2900" dirty="0">
                <a:solidFill>
                  <a:srgbClr val="0000FF"/>
                </a:solidFill>
              </a:rPr>
              <a:t> </a:t>
            </a:r>
            <a:r>
              <a:rPr lang="en-US" altLang="en-US" sz="2900" dirty="0" err="1">
                <a:solidFill>
                  <a:srgbClr val="0000FF"/>
                </a:solidFill>
              </a:rPr>
              <a:t>ch</a:t>
            </a:r>
            <a:r>
              <a:rPr lang="en-US" altLang="en-US" sz="2900" dirty="0">
                <a:solidFill>
                  <a:srgbClr val="0000FF"/>
                </a:solidFill>
              </a:rPr>
              <a:t>÷ </a:t>
            </a:r>
            <a:r>
              <a:rPr lang="en-US" altLang="en-US" sz="2900" dirty="0" err="1">
                <a:solidFill>
                  <a:srgbClr val="0000FF"/>
                </a:solidFill>
              </a:rPr>
              <a:t>c¸i</a:t>
            </a:r>
            <a:r>
              <a:rPr lang="en-US" altLang="en-US" sz="2900" dirty="0">
                <a:solidFill>
                  <a:srgbClr val="0000FF"/>
                </a:solidFill>
              </a:rPr>
              <a:t> a, ¨, © </a:t>
            </a:r>
            <a:r>
              <a:rPr lang="en-US" altLang="en-US" sz="2900" dirty="0" err="1">
                <a:solidFill>
                  <a:srgbClr val="0000FF"/>
                </a:solidFill>
              </a:rPr>
              <a:t>trong</a:t>
            </a:r>
            <a:r>
              <a:rPr lang="en-US" altLang="en-US" sz="2900" dirty="0">
                <a:solidFill>
                  <a:srgbClr val="0000FF"/>
                </a:solidFill>
              </a:rPr>
              <a:t> </a:t>
            </a:r>
            <a:r>
              <a:rPr lang="en-US" altLang="en-US" sz="2900" dirty="0" err="1">
                <a:solidFill>
                  <a:srgbClr val="0000FF"/>
                </a:solidFill>
              </a:rPr>
              <a:t>bµi</a:t>
            </a:r>
            <a:r>
              <a:rPr lang="en-US" altLang="en-US" sz="2900" dirty="0">
                <a:solidFill>
                  <a:srgbClr val="0000FF"/>
                </a:solidFill>
              </a:rPr>
              <a:t> </a:t>
            </a:r>
            <a:r>
              <a:rPr lang="en-US" altLang="en-US" sz="2900" dirty="0" err="1">
                <a:solidFill>
                  <a:srgbClr val="0000FF"/>
                </a:solidFill>
              </a:rPr>
              <a:t>th</a:t>
            </a:r>
            <a:r>
              <a:rPr lang="en-US" altLang="en-US" sz="2900" dirty="0">
                <a:solidFill>
                  <a:srgbClr val="0000FF"/>
                </a:solidFill>
              </a:rPr>
              <a:t>¬</a:t>
            </a: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2247900" y="1895476"/>
            <a:ext cx="7696200" cy="1015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91400" tIns="45702" rIns="91400" bIns="45702">
            <a:spAutoFit/>
          </a:bodyPr>
          <a:lstStyle/>
          <a:p>
            <a:r>
              <a:rPr lang="en-US" altLang="en-US" sz="6000" dirty="0" err="1">
                <a:latin typeface=".VnAristote" pitchFamily="34" charset="0"/>
              </a:rPr>
              <a:t>Trß</a:t>
            </a:r>
            <a:r>
              <a:rPr lang="en-US" altLang="en-US" sz="6000" dirty="0">
                <a:latin typeface=".VnAristote" pitchFamily="34" charset="0"/>
              </a:rPr>
              <a:t> </a:t>
            </a:r>
            <a:r>
              <a:rPr lang="en-US" altLang="en-US" sz="6000" dirty="0" err="1">
                <a:latin typeface=".VnAristote" pitchFamily="34" charset="0"/>
              </a:rPr>
              <a:t>ch¬i</a:t>
            </a:r>
            <a:r>
              <a:rPr lang="en-US" altLang="en-US" sz="6000" dirty="0">
                <a:latin typeface=".VnAristote" pitchFamily="34" charset="0"/>
              </a:rPr>
              <a:t> 1:Ai </a:t>
            </a:r>
            <a:r>
              <a:rPr lang="en-US" altLang="en-US" sz="6000" dirty="0" err="1">
                <a:latin typeface=".VnAristote" pitchFamily="34" charset="0"/>
              </a:rPr>
              <a:t>nhanh</a:t>
            </a:r>
            <a:r>
              <a:rPr lang="en-US" altLang="en-US" sz="6000" dirty="0">
                <a:latin typeface=".VnAristote" pitchFamily="34" charset="0"/>
              </a:rPr>
              <a:t> </a:t>
            </a:r>
            <a:r>
              <a:rPr lang="en-US" altLang="en-US" sz="6000" dirty="0" err="1">
                <a:latin typeface=".VnAristote" pitchFamily="34" charset="0"/>
              </a:rPr>
              <a:t>h¬n</a:t>
            </a:r>
            <a:endParaRPr lang="en-US" altLang="en-US" sz="6000" dirty="0">
              <a:latin typeface=".VnAristot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67006" y="533400"/>
            <a:ext cx="5540265" cy="830981"/>
          </a:xfrm>
          <a:prstGeom prst="rect">
            <a:avLst/>
          </a:prstGeom>
        </p:spPr>
        <p:txBody>
          <a:bodyPr wrap="none" lIns="91423" tIns="45712" rIns="91423" bIns="45712">
            <a:spAutoFit/>
          </a:bodyPr>
          <a:lstStyle/>
          <a:p>
            <a:pPr defTabSz="914224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4800" kern="0" dirty="0" err="1">
                <a:solidFill>
                  <a:srgbClr val="C00000"/>
                </a:solidFill>
                <a:latin typeface="Calibri"/>
                <a:ea typeface="+mj-ea"/>
                <a:cs typeface="+mj-cs"/>
              </a:rPr>
              <a:t>Thơ</a:t>
            </a:r>
            <a:r>
              <a:rPr lang="en-US" altLang="en-US" sz="4800" kern="0" dirty="0">
                <a:solidFill>
                  <a:srgbClr val="C00000"/>
                </a:solidFill>
                <a:latin typeface="Calibri"/>
                <a:ea typeface="+mj-ea"/>
                <a:cs typeface="+mj-cs"/>
              </a:rPr>
              <a:t>: </a:t>
            </a:r>
            <a:r>
              <a:rPr lang="en-US" altLang="en-US" sz="4800" kern="0" dirty="0">
                <a:solidFill>
                  <a:srgbClr val="C00000"/>
                </a:solidFill>
                <a:ea typeface="+mj-ea"/>
                <a:cs typeface="+mj-cs"/>
              </a:rPr>
              <a:t>BÐ </a:t>
            </a:r>
            <a:r>
              <a:rPr lang="en-US" altLang="en-US" sz="4800" kern="0" dirty="0" err="1">
                <a:solidFill>
                  <a:srgbClr val="C00000"/>
                </a:solidFill>
                <a:ea typeface="+mj-ea"/>
                <a:cs typeface="+mj-cs"/>
              </a:rPr>
              <a:t>học</a:t>
            </a:r>
            <a:r>
              <a:rPr lang="en-US" altLang="en-US" sz="4800" kern="0" dirty="0">
                <a:solidFill>
                  <a:srgbClr val="C00000"/>
                </a:solidFill>
                <a:ea typeface="+mj-ea"/>
                <a:cs typeface="+mj-cs"/>
              </a:rPr>
              <a:t> </a:t>
            </a:r>
            <a:r>
              <a:rPr lang="en-US" altLang="en-US" sz="4800" kern="0" dirty="0" err="1">
                <a:solidFill>
                  <a:srgbClr val="C00000"/>
                </a:solidFill>
                <a:ea typeface="+mj-ea"/>
                <a:cs typeface="+mj-cs"/>
              </a:rPr>
              <a:t>chữ</a:t>
            </a:r>
            <a:r>
              <a:rPr lang="en-US" altLang="en-US" sz="4800" kern="0" dirty="0">
                <a:solidFill>
                  <a:srgbClr val="C00000"/>
                </a:solidFill>
                <a:ea typeface="+mj-ea"/>
                <a:cs typeface="+mj-cs"/>
              </a:rPr>
              <a:t> a</a:t>
            </a:r>
            <a:endParaRPr lang="en-US" sz="1800" kern="0" dirty="0">
              <a:solidFill>
                <a:sysClr val="windowText" lastClr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00400" y="1600202"/>
            <a:ext cx="6096000" cy="4019546"/>
          </a:xfrm>
          <a:prstGeom prst="rect">
            <a:avLst/>
          </a:prstGeom>
        </p:spPr>
        <p:txBody>
          <a:bodyPr lIns="91423" tIns="45712" rIns="91423" bIns="45712">
            <a:spAutoFit/>
          </a:bodyPr>
          <a:lstStyle/>
          <a:p>
            <a:pPr marL="342746" indent="-342746" defTabSz="914224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</a:pPr>
            <a:r>
              <a:rPr lang="en-US" altLang="en-US" sz="3300" kern="0" dirty="0">
                <a:solidFill>
                  <a:srgbClr val="0000CC"/>
                </a:solidFill>
              </a:rPr>
              <a:t>BÐ </a:t>
            </a:r>
            <a:r>
              <a:rPr lang="en-US" altLang="en-US" sz="3300" kern="0" dirty="0" err="1">
                <a:solidFill>
                  <a:srgbClr val="0000CC"/>
                </a:solidFill>
              </a:rPr>
              <a:t>míi</a:t>
            </a:r>
            <a:r>
              <a:rPr lang="en-US" altLang="en-US" sz="3300" kern="0" dirty="0">
                <a:solidFill>
                  <a:srgbClr val="0000CC"/>
                </a:solidFill>
              </a:rPr>
              <a:t> </a:t>
            </a:r>
            <a:r>
              <a:rPr lang="en-US" altLang="en-US" sz="3300" kern="0" dirty="0" err="1">
                <a:solidFill>
                  <a:srgbClr val="0000CC"/>
                </a:solidFill>
              </a:rPr>
              <a:t>häc</a:t>
            </a:r>
            <a:r>
              <a:rPr lang="en-US" altLang="en-US" sz="3300" kern="0" dirty="0">
                <a:solidFill>
                  <a:srgbClr val="0000CC"/>
                </a:solidFill>
              </a:rPr>
              <a:t> </a:t>
            </a:r>
            <a:r>
              <a:rPr lang="en-US" altLang="en-US" sz="3300" kern="0" dirty="0" err="1">
                <a:solidFill>
                  <a:srgbClr val="0000CC"/>
                </a:solidFill>
              </a:rPr>
              <a:t>chữ</a:t>
            </a:r>
            <a:r>
              <a:rPr lang="en-US" altLang="en-US" sz="3300" kern="0" dirty="0">
                <a:solidFill>
                  <a:srgbClr val="0000CC"/>
                </a:solidFill>
              </a:rPr>
              <a:t> a</a:t>
            </a:r>
          </a:p>
          <a:p>
            <a:pPr marL="342746" indent="-342746" defTabSz="914224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</a:pPr>
            <a:r>
              <a:rPr lang="en-US" altLang="en-US" sz="3300" kern="0" dirty="0" err="1">
                <a:solidFill>
                  <a:srgbClr val="0000CC"/>
                </a:solidFill>
              </a:rPr>
              <a:t>Tr¨ng</a:t>
            </a:r>
            <a:r>
              <a:rPr lang="en-US" altLang="en-US" sz="3300" kern="0" dirty="0">
                <a:solidFill>
                  <a:srgbClr val="0000CC"/>
                </a:solidFill>
              </a:rPr>
              <a:t> </a:t>
            </a:r>
            <a:r>
              <a:rPr lang="en-US" altLang="en-US" sz="3300" kern="0" dirty="0" err="1">
                <a:solidFill>
                  <a:srgbClr val="0000CC"/>
                </a:solidFill>
              </a:rPr>
              <a:t>khuyÕt</a:t>
            </a:r>
            <a:r>
              <a:rPr lang="en-US" altLang="en-US" sz="3300" kern="0" dirty="0">
                <a:solidFill>
                  <a:srgbClr val="0000CC"/>
                </a:solidFill>
              </a:rPr>
              <a:t> ë </a:t>
            </a:r>
            <a:r>
              <a:rPr lang="en-US" altLang="en-US" sz="3300" kern="0" dirty="0" err="1">
                <a:solidFill>
                  <a:srgbClr val="0000CC"/>
                </a:solidFill>
              </a:rPr>
              <a:t>trªn</a:t>
            </a:r>
            <a:r>
              <a:rPr lang="en-US" altLang="en-US" sz="3300" kern="0" dirty="0">
                <a:solidFill>
                  <a:srgbClr val="0000CC"/>
                </a:solidFill>
              </a:rPr>
              <a:t> ®</a:t>
            </a:r>
            <a:r>
              <a:rPr lang="en-US" altLang="en-US" sz="3300" kern="0" dirty="0" err="1">
                <a:solidFill>
                  <a:srgbClr val="0000CC"/>
                </a:solidFill>
              </a:rPr>
              <a:t>Çu</a:t>
            </a:r>
            <a:endParaRPr lang="en-US" altLang="en-US" sz="3300" kern="0" dirty="0">
              <a:solidFill>
                <a:srgbClr val="0000CC"/>
              </a:solidFill>
            </a:endParaRPr>
          </a:p>
          <a:p>
            <a:pPr marL="342746" indent="-342746" defTabSz="914224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</a:pPr>
            <a:r>
              <a:rPr lang="en-US" altLang="en-US" sz="3300" kern="0" dirty="0">
                <a:solidFill>
                  <a:srgbClr val="0000CC"/>
                </a:solidFill>
              </a:rPr>
              <a:t>a </a:t>
            </a:r>
            <a:r>
              <a:rPr lang="en-US" altLang="en-US" sz="3300" kern="0" dirty="0" err="1">
                <a:solidFill>
                  <a:srgbClr val="0000CC"/>
                </a:solidFill>
              </a:rPr>
              <a:t>hãa</a:t>
            </a:r>
            <a:r>
              <a:rPr lang="en-US" altLang="en-US" sz="3300" kern="0" dirty="0">
                <a:solidFill>
                  <a:srgbClr val="0000CC"/>
                </a:solidFill>
              </a:rPr>
              <a:t> </a:t>
            </a:r>
            <a:r>
              <a:rPr lang="en-US" altLang="en-US" sz="3300" kern="0" dirty="0" err="1">
                <a:solidFill>
                  <a:srgbClr val="0000CC"/>
                </a:solidFill>
              </a:rPr>
              <a:t>th©n</a:t>
            </a:r>
            <a:r>
              <a:rPr lang="en-US" altLang="en-US" sz="3300" kern="0" dirty="0">
                <a:solidFill>
                  <a:srgbClr val="0000CC"/>
                </a:solidFill>
              </a:rPr>
              <a:t> </a:t>
            </a:r>
            <a:r>
              <a:rPr lang="en-US" altLang="en-US" sz="3300" kern="0" dirty="0" err="1">
                <a:solidFill>
                  <a:srgbClr val="0000CC"/>
                </a:solidFill>
              </a:rPr>
              <a:t>thµnh</a:t>
            </a:r>
            <a:r>
              <a:rPr lang="en-US" altLang="en-US" sz="3300" kern="0" dirty="0">
                <a:solidFill>
                  <a:srgbClr val="0000CC"/>
                </a:solidFill>
              </a:rPr>
              <a:t> ¨</a:t>
            </a:r>
            <a:r>
              <a:rPr lang="en-US" altLang="en-US" sz="4000" kern="0" dirty="0">
                <a:solidFill>
                  <a:srgbClr val="0000CC"/>
                </a:solidFill>
              </a:rPr>
              <a:t> </a:t>
            </a:r>
            <a:r>
              <a:rPr lang="en-US" altLang="en-US" sz="3300" kern="0" dirty="0">
                <a:solidFill>
                  <a:srgbClr val="0000CC"/>
                </a:solidFill>
              </a:rPr>
              <a:t>           </a:t>
            </a:r>
          </a:p>
          <a:p>
            <a:pPr marL="342746" indent="-342746" defTabSz="914224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</a:pPr>
            <a:r>
              <a:rPr lang="en-US" altLang="en-US" sz="3300" kern="0" dirty="0">
                <a:solidFill>
                  <a:srgbClr val="0000CC"/>
                </a:solidFill>
              </a:rPr>
              <a:t>BÐ </a:t>
            </a:r>
            <a:r>
              <a:rPr lang="en-US" altLang="en-US" sz="3300" kern="0" dirty="0" err="1">
                <a:solidFill>
                  <a:srgbClr val="0000CC"/>
                </a:solidFill>
              </a:rPr>
              <a:t>tËp</a:t>
            </a:r>
            <a:r>
              <a:rPr lang="en-US" altLang="en-US" sz="3300" kern="0" dirty="0">
                <a:solidFill>
                  <a:srgbClr val="0000CC"/>
                </a:solidFill>
              </a:rPr>
              <a:t> </a:t>
            </a:r>
            <a:r>
              <a:rPr lang="en-US" altLang="en-US" sz="3300" kern="0" dirty="0" err="1">
                <a:solidFill>
                  <a:srgbClr val="0000CC"/>
                </a:solidFill>
              </a:rPr>
              <a:t>häc</a:t>
            </a:r>
            <a:r>
              <a:rPr lang="en-US" altLang="en-US" sz="3300" kern="0" dirty="0">
                <a:solidFill>
                  <a:srgbClr val="0000CC"/>
                </a:solidFill>
              </a:rPr>
              <a:t> </a:t>
            </a:r>
            <a:r>
              <a:rPr lang="en-US" altLang="en-US" sz="3300" kern="0" dirty="0" err="1">
                <a:solidFill>
                  <a:srgbClr val="0000CC"/>
                </a:solidFill>
              </a:rPr>
              <a:t>ch</a:t>
            </a:r>
            <a:r>
              <a:rPr lang="en-US" altLang="en-US" sz="3300" kern="0" dirty="0">
                <a:solidFill>
                  <a:srgbClr val="0000CC"/>
                </a:solidFill>
              </a:rPr>
              <a:t>÷ a</a:t>
            </a:r>
          </a:p>
          <a:p>
            <a:pPr marL="342746" indent="-342746" defTabSz="914224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</a:pPr>
            <a:r>
              <a:rPr lang="en-US" altLang="en-US" sz="3300" kern="0" dirty="0" err="1">
                <a:solidFill>
                  <a:srgbClr val="0000CC"/>
                </a:solidFill>
              </a:rPr>
              <a:t>Trêi</a:t>
            </a:r>
            <a:r>
              <a:rPr lang="en-US" altLang="en-US" sz="3300" kern="0" dirty="0">
                <a:solidFill>
                  <a:srgbClr val="0000CC"/>
                </a:solidFill>
              </a:rPr>
              <a:t> n¾ng ®</a:t>
            </a:r>
            <a:r>
              <a:rPr lang="en-US" altLang="en-US" sz="3300" kern="0" dirty="0" err="1">
                <a:solidFill>
                  <a:srgbClr val="0000CC"/>
                </a:solidFill>
              </a:rPr>
              <a:t>i</a:t>
            </a:r>
            <a:r>
              <a:rPr lang="en-US" altLang="en-US" sz="3300" kern="0" dirty="0">
                <a:solidFill>
                  <a:srgbClr val="0000CC"/>
                </a:solidFill>
              </a:rPr>
              <a:t> </a:t>
            </a:r>
            <a:r>
              <a:rPr lang="en-US" altLang="en-US" sz="3300" kern="0" dirty="0" err="1">
                <a:solidFill>
                  <a:srgbClr val="0000CC"/>
                </a:solidFill>
              </a:rPr>
              <a:t>ra</a:t>
            </a:r>
            <a:r>
              <a:rPr lang="en-US" altLang="en-US" sz="3300" kern="0" dirty="0">
                <a:solidFill>
                  <a:srgbClr val="0000CC"/>
                </a:solidFill>
              </a:rPr>
              <a:t> ®</a:t>
            </a:r>
            <a:r>
              <a:rPr lang="en-US" altLang="en-US" sz="3300" kern="0" dirty="0" err="1">
                <a:solidFill>
                  <a:srgbClr val="0000CC"/>
                </a:solidFill>
              </a:rPr>
              <a:t>u­­êng</a:t>
            </a:r>
            <a:endParaRPr lang="en-US" altLang="en-US" sz="3300" kern="0" dirty="0">
              <a:solidFill>
                <a:srgbClr val="0000CC"/>
              </a:solidFill>
            </a:endParaRPr>
          </a:p>
          <a:p>
            <a:pPr marL="342746" indent="-342746" defTabSz="914224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</a:pPr>
            <a:r>
              <a:rPr lang="en-US" altLang="en-US" sz="3300" kern="0" dirty="0" err="1">
                <a:solidFill>
                  <a:srgbClr val="0000CC"/>
                </a:solidFill>
              </a:rPr>
              <a:t>Đéi</a:t>
            </a:r>
            <a:r>
              <a:rPr lang="en-US" altLang="en-US" sz="3300" kern="0" dirty="0">
                <a:solidFill>
                  <a:srgbClr val="0000CC"/>
                </a:solidFill>
              </a:rPr>
              <a:t> </a:t>
            </a:r>
            <a:r>
              <a:rPr lang="en-US" altLang="en-US" sz="3300" kern="0" dirty="0" err="1">
                <a:solidFill>
                  <a:srgbClr val="0000CC"/>
                </a:solidFill>
              </a:rPr>
              <a:t>mò</a:t>
            </a:r>
            <a:r>
              <a:rPr lang="en-US" altLang="en-US" sz="3300" kern="0" dirty="0">
                <a:solidFill>
                  <a:srgbClr val="0000CC"/>
                </a:solidFill>
              </a:rPr>
              <a:t> a </a:t>
            </a:r>
            <a:r>
              <a:rPr lang="en-US" altLang="en-US" sz="3300" kern="0" dirty="0" err="1">
                <a:solidFill>
                  <a:srgbClr val="0000CC"/>
                </a:solidFill>
              </a:rPr>
              <a:t>thµnh</a:t>
            </a:r>
            <a:r>
              <a:rPr lang="en-US" altLang="en-US" sz="3300" kern="0" dirty="0">
                <a:solidFill>
                  <a:srgbClr val="0000CC"/>
                </a:solidFill>
              </a:rPr>
              <a:t> ©</a:t>
            </a:r>
          </a:p>
          <a:p>
            <a:pPr marL="342746" indent="-342746" defTabSz="914224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</a:pPr>
            <a:r>
              <a:rPr lang="en-US" altLang="en-US" sz="3300" kern="0" dirty="0">
                <a:solidFill>
                  <a:srgbClr val="0000CC"/>
                </a:solidFill>
              </a:rPr>
              <a:t>BÐ </a:t>
            </a:r>
            <a:r>
              <a:rPr lang="en-US" altLang="en-US" sz="3300" kern="0" dirty="0" err="1">
                <a:solidFill>
                  <a:srgbClr val="0000CC"/>
                </a:solidFill>
              </a:rPr>
              <a:t>häc</a:t>
            </a:r>
            <a:r>
              <a:rPr lang="en-US" altLang="en-US" sz="3300" kern="0" dirty="0">
                <a:solidFill>
                  <a:srgbClr val="0000CC"/>
                </a:solidFill>
              </a:rPr>
              <a:t>: a, ¨, ©</a:t>
            </a:r>
          </a:p>
        </p:txBody>
      </p:sp>
    </p:spTree>
    <p:extLst>
      <p:ext uri="{BB962C8B-B14F-4D97-AF65-F5344CB8AC3E}">
        <p14:creationId xmlns:p14="http://schemas.microsoft.com/office/powerpoint/2010/main" val="2722120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7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9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53807" y="1676400"/>
            <a:ext cx="9170127" cy="2846908"/>
          </a:xfrm>
          <a:prstGeom prst="rect">
            <a:avLst/>
          </a:prstGeom>
          <a:noFill/>
        </p:spPr>
        <p:txBody>
          <a:bodyPr lIns="91389" tIns="45696" rIns="91389" bIns="45696">
            <a:spAutoFit/>
          </a:bodyPr>
          <a:lstStyle/>
          <a:p>
            <a:pPr algn="ctr" defTabSz="91387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5300" dirty="0">
              <a:ln w="0"/>
              <a:effectLst>
                <a:reflection blurRad="6350" stA="53000" endA="300" endPos="35500" dir="5400000" sy="-90000" algn="bl" rotWithShape="0"/>
              </a:effectLst>
              <a:latin typeface="Calibri"/>
            </a:endParaRPr>
          </a:p>
          <a:p>
            <a:pPr algn="ctr" defTabSz="91387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6600" dirty="0" err="1">
                <a:latin typeface=".VnAristote" pitchFamily="34" charset="0"/>
              </a:rPr>
              <a:t>Trß</a:t>
            </a:r>
            <a:r>
              <a:rPr lang="en-US" altLang="en-US" sz="6600" dirty="0">
                <a:latin typeface=".VnAristote" pitchFamily="34" charset="0"/>
              </a:rPr>
              <a:t> </a:t>
            </a:r>
            <a:r>
              <a:rPr lang="en-US" altLang="en-US" sz="6600" dirty="0" err="1">
                <a:latin typeface=".VnAristote" pitchFamily="34" charset="0"/>
              </a:rPr>
              <a:t>ch¬i</a:t>
            </a:r>
            <a:r>
              <a:rPr lang="en-US" altLang="en-US" sz="6600" dirty="0">
                <a:latin typeface=".VnAristote" pitchFamily="34" charset="0"/>
              </a:rPr>
              <a:t> 2: </a:t>
            </a:r>
          </a:p>
          <a:p>
            <a:pPr algn="ctr" defTabSz="91387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 err="1">
                <a:ln w="0"/>
                <a:effectLst>
                  <a:reflection blurRad="6350" stA="53000" endA="300" endPos="35500" dir="5400000" sy="-90000" algn="bl" rotWithShape="0"/>
                </a:effectLst>
                <a:latin typeface="Calibri"/>
              </a:rPr>
              <a:t>Tìm</a:t>
            </a:r>
            <a:r>
              <a:rPr lang="en-US" sz="6000" dirty="0">
                <a:ln w="0"/>
                <a:effectLst>
                  <a:reflection blurRad="6350" stA="53000" endA="300" endPos="35500" dir="5400000" sy="-90000" algn="bl" rotWithShape="0"/>
                </a:effectLst>
                <a:latin typeface="Calibri"/>
              </a:rPr>
              <a:t> </a:t>
            </a:r>
            <a:r>
              <a:rPr lang="en-US" sz="6000" dirty="0" err="1">
                <a:ln w="0"/>
                <a:effectLst>
                  <a:reflection blurRad="6350" stA="53000" endA="300" endPos="35500" dir="5400000" sy="-90000" algn="bl" rotWithShape="0"/>
                </a:effectLst>
                <a:latin typeface="Calibri"/>
              </a:rPr>
              <a:t>về</a:t>
            </a:r>
            <a:r>
              <a:rPr lang="en-US" sz="6000" dirty="0">
                <a:ln w="0"/>
                <a:effectLst>
                  <a:reflection blurRad="6350" stA="53000" endA="300" endPos="35500" dir="5400000" sy="-90000" algn="bl" rotWithShape="0"/>
                </a:effectLst>
                <a:latin typeface="Calibri"/>
              </a:rPr>
              <a:t> </a:t>
            </a:r>
            <a:r>
              <a:rPr lang="en-US" sz="6000" dirty="0" err="1">
                <a:ln w="0"/>
                <a:effectLst>
                  <a:reflection blurRad="6350" stA="53000" endA="300" endPos="35500" dir="5400000" sy="-90000" algn="bl" rotWithShape="0"/>
                </a:effectLst>
                <a:latin typeface="Calibri"/>
              </a:rPr>
              <a:t>đúng</a:t>
            </a:r>
            <a:r>
              <a:rPr lang="en-US" sz="6000" dirty="0">
                <a:ln w="0"/>
                <a:effectLst>
                  <a:reflection blurRad="6350" stA="53000" endA="300" endPos="35500" dir="5400000" sy="-90000" algn="bl" rotWithShape="0"/>
                </a:effectLst>
                <a:latin typeface="Calibri"/>
              </a:rPr>
              <a:t> </a:t>
            </a:r>
            <a:r>
              <a:rPr lang="en-US" sz="6000" dirty="0" err="1">
                <a:ln w="0"/>
                <a:effectLst>
                  <a:reflection blurRad="6350" stA="53000" endA="300" endPos="35500" dir="5400000" sy="-90000" algn="bl" rotWithShape="0"/>
                </a:effectLst>
                <a:latin typeface="Calibri"/>
              </a:rPr>
              <a:t>nhà</a:t>
            </a:r>
            <a:endParaRPr lang="en-US" sz="6000" dirty="0">
              <a:ln w="0"/>
              <a:effectLst>
                <a:reflection blurRad="6350" stA="53000" endA="300" endPos="35500" dir="5400000" sy="-90000" algn="bl" rotWithShape="0"/>
              </a:effectLst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19675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72175" y="2571750"/>
            <a:ext cx="8778240" cy="1998560"/>
          </a:xfrm>
          <a:prstGeom prst="rect">
            <a:avLst/>
          </a:prstGeom>
          <a:noFill/>
        </p:spPr>
        <p:txBody>
          <a:bodyPr spcFirstLastPara="1" wrap="none" lIns="91423" tIns="45712" rIns="91423" bIns="45712">
            <a:prstTxWarp prst="textArchUp">
              <a:avLst/>
            </a:prstTxWarp>
            <a:spAutoFit/>
          </a:bodyPr>
          <a:lstStyle/>
          <a:p>
            <a:pPr algn="ctr" defTabSz="9142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130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5B9BD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4130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5B9BD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30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5B9BD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130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5B9BD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30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5B9BD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130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5B9BD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30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5B9BD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4130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5B9BD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 defTabSz="9142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130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5B9BD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4130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5B9BD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30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5B9BD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4130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5B9BD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30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5B9BD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130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5B9BD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con!</a:t>
            </a:r>
          </a:p>
        </p:txBody>
      </p:sp>
      <p:pic>
        <p:nvPicPr>
          <p:cNvPr id="2" name="Lofi Chill Không Lời - 10 Bản Nhạc Lofi Giúp Bạn Học Bài Tốt Hơn">
            <a:hlinkClick r:id="" action="ppaction://media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4133" y="6127750"/>
            <a:ext cx="609600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717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09700" y="1069975"/>
            <a:ext cx="9144000" cy="52578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en-US" sz="6600" b="1">
                <a:solidFill>
                  <a:srgbClr val="FF0000"/>
                </a:solidFill>
                <a:latin typeface=".VnBlack" pitchFamily="34" charset="0"/>
              </a:rPr>
              <a:t>Lµm quen ch÷ c¸i</a:t>
            </a:r>
            <a:r>
              <a:rPr lang="en-US" altLang="en-US" sz="6600" b="1">
                <a:latin typeface=".VnBlack" pitchFamily="34" charset="0"/>
              </a:rPr>
              <a:t> </a:t>
            </a:r>
          </a:p>
          <a:p>
            <a:pPr algn="ctr">
              <a:buFontTx/>
              <a:buNone/>
            </a:pPr>
            <a:r>
              <a:rPr lang="en-US" altLang="en-US" sz="11500" b="1">
                <a:solidFill>
                  <a:srgbClr val="0000FF"/>
                </a:solidFill>
                <a:latin typeface=".VnAvant" pitchFamily="34" charset="0"/>
              </a:rPr>
              <a:t>a - ¨ - ©</a:t>
            </a:r>
          </a:p>
        </p:txBody>
      </p:sp>
      <p:grpSp>
        <p:nvGrpSpPr>
          <p:cNvPr id="16387" name="Group 10"/>
          <p:cNvGrpSpPr>
            <a:grpSpLocks/>
          </p:cNvGrpSpPr>
          <p:nvPr/>
        </p:nvGrpSpPr>
        <p:grpSpPr bwMode="auto">
          <a:xfrm>
            <a:off x="0" y="-76200"/>
            <a:ext cx="12192000" cy="7010400"/>
            <a:chOff x="0" y="-19"/>
            <a:chExt cx="5760" cy="4377"/>
          </a:xfrm>
        </p:grpSpPr>
        <p:pic>
          <p:nvPicPr>
            <p:cNvPr id="16389" name="Picture 11" descr="flower[1][1][1]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0" name="Picture 12" descr="flower[1][1][1]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1996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1" name="Picture 13" descr="flower[1][1][1]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2" name="Picture 14" descr="flower[1][1][1]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107" name="Nhay Cung Zin Zin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56388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59870" fill="hold"/>
                                        <p:tgtEl>
                                          <p:spTgt spid="41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0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5" descr="KIT110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WordArt 4"/>
          <p:cNvSpPr>
            <a:spLocks noChangeArrowheads="1" noChangeShapeType="1" noTextEdit="1"/>
          </p:cNvSpPr>
          <p:nvPr/>
        </p:nvSpPr>
        <p:spPr bwMode="auto">
          <a:xfrm>
            <a:off x="1752600" y="5410200"/>
            <a:ext cx="990600" cy="1143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00" tIns="45702" rIns="91400" bIns="45702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.VnAvant"/>
              </a:rPr>
              <a:t>Đ</a:t>
            </a:r>
          </a:p>
        </p:txBody>
      </p:sp>
      <p:sp>
        <p:nvSpPr>
          <p:cNvPr id="5125" name="WordArt 5"/>
          <p:cNvSpPr>
            <a:spLocks noChangeArrowheads="1" noChangeShapeType="1" noTextEdit="1"/>
          </p:cNvSpPr>
          <p:nvPr/>
        </p:nvSpPr>
        <p:spPr bwMode="auto">
          <a:xfrm>
            <a:off x="2819400" y="5181600"/>
            <a:ext cx="914400" cy="1447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00" tIns="45702" rIns="91400" bIns="45702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.VnAvant"/>
              </a:rPr>
              <a:t>«</a:t>
            </a:r>
          </a:p>
        </p:txBody>
      </p:sp>
      <p:sp>
        <p:nvSpPr>
          <p:cNvPr id="5126" name="WordArt 6"/>
          <p:cNvSpPr>
            <a:spLocks noChangeArrowheads="1" noChangeShapeType="1" noTextEdit="1"/>
          </p:cNvSpPr>
          <p:nvPr/>
        </p:nvSpPr>
        <p:spPr bwMode="auto">
          <a:xfrm>
            <a:off x="3810000" y="5181600"/>
            <a:ext cx="304800" cy="1371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00" tIns="45702" rIns="91400" bIns="45702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.VnAvant"/>
              </a:rPr>
              <a:t>i</a:t>
            </a:r>
          </a:p>
        </p:txBody>
      </p:sp>
      <p:sp>
        <p:nvSpPr>
          <p:cNvPr id="5127" name="WordArt 7"/>
          <p:cNvSpPr>
            <a:spLocks noChangeArrowheads="1" noChangeShapeType="1" noTextEdit="1"/>
          </p:cNvSpPr>
          <p:nvPr/>
        </p:nvSpPr>
        <p:spPr bwMode="auto">
          <a:xfrm>
            <a:off x="7696200" y="5105400"/>
            <a:ext cx="609600" cy="1447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00" tIns="45702" rIns="91400" bIns="45702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.VnAvant"/>
              </a:rPr>
              <a:t>t</a:t>
            </a:r>
          </a:p>
        </p:txBody>
      </p:sp>
      <p:sp>
        <p:nvSpPr>
          <p:cNvPr id="5128" name="WordArt 8"/>
          <p:cNvSpPr>
            <a:spLocks noChangeArrowheads="1" noChangeShapeType="1" noTextEdit="1"/>
          </p:cNvSpPr>
          <p:nvPr/>
        </p:nvSpPr>
        <p:spPr bwMode="auto">
          <a:xfrm>
            <a:off x="9372600" y="5562600"/>
            <a:ext cx="990600" cy="1143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00" tIns="45702" rIns="91400" bIns="45702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.VnAvant"/>
              </a:rPr>
              <a:t>y</a:t>
            </a:r>
          </a:p>
        </p:txBody>
      </p:sp>
      <p:sp>
        <p:nvSpPr>
          <p:cNvPr id="5130" name="WordArt 10"/>
          <p:cNvSpPr>
            <a:spLocks noChangeArrowheads="1" noChangeShapeType="1" noTextEdit="1"/>
          </p:cNvSpPr>
          <p:nvPr/>
        </p:nvSpPr>
        <p:spPr bwMode="auto">
          <a:xfrm>
            <a:off x="4419600" y="5181600"/>
            <a:ext cx="914400" cy="1447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00" tIns="45702" rIns="91400" bIns="45702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.VnAvant"/>
              </a:rPr>
              <a:t>b</a:t>
            </a:r>
          </a:p>
        </p:txBody>
      </p:sp>
      <p:sp>
        <p:nvSpPr>
          <p:cNvPr id="5131" name="WordArt 11"/>
          <p:cNvSpPr>
            <a:spLocks noChangeArrowheads="1" noChangeShapeType="1" noTextEdit="1"/>
          </p:cNvSpPr>
          <p:nvPr/>
        </p:nvSpPr>
        <p:spPr bwMode="auto">
          <a:xfrm>
            <a:off x="6553200" y="5410200"/>
            <a:ext cx="914400" cy="1143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00" tIns="45702" rIns="91400" bIns="45702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.VnAvant"/>
              </a:rPr>
              <a:t>n</a:t>
            </a:r>
          </a:p>
        </p:txBody>
      </p:sp>
      <p:sp>
        <p:nvSpPr>
          <p:cNvPr id="5133" name="Rectangle 13"/>
          <p:cNvSpPr>
            <a:spLocks noChangeArrowheads="1"/>
          </p:cNvSpPr>
          <p:nvPr/>
        </p:nvSpPr>
        <p:spPr bwMode="auto">
          <a:xfrm rot="600000">
            <a:off x="5715000" y="5029200"/>
            <a:ext cx="5334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00" tIns="45702" rIns="91400" bIns="45702" anchor="ctr"/>
          <a:lstStyle/>
          <a:p>
            <a:pPr algn="ctr"/>
            <a:endParaRPr lang="en-US" altLang="en-US" sz="4800"/>
          </a:p>
        </p:txBody>
      </p:sp>
      <p:pic>
        <p:nvPicPr>
          <p:cNvPr id="5134" name="Picture 14" descr="IMG_015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28600"/>
            <a:ext cx="6934200" cy="470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9" name="WordArt 9"/>
          <p:cNvSpPr>
            <a:spLocks noChangeArrowheads="1" noChangeShapeType="1" noTextEdit="1"/>
          </p:cNvSpPr>
          <p:nvPr/>
        </p:nvSpPr>
        <p:spPr bwMode="auto">
          <a:xfrm>
            <a:off x="8305800" y="5486400"/>
            <a:ext cx="990600" cy="1143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00" tIns="45702" rIns="91400" bIns="45702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.VnAvant"/>
              </a:rPr>
              <a:t>a</a:t>
            </a:r>
          </a:p>
        </p:txBody>
      </p:sp>
      <p:sp>
        <p:nvSpPr>
          <p:cNvPr id="5132" name="WordArt 12"/>
          <p:cNvSpPr>
            <a:spLocks noChangeArrowheads="1" noChangeShapeType="1" noTextEdit="1"/>
          </p:cNvSpPr>
          <p:nvPr/>
        </p:nvSpPr>
        <p:spPr bwMode="auto">
          <a:xfrm>
            <a:off x="5410200" y="5486400"/>
            <a:ext cx="990600" cy="1143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00" tIns="45702" rIns="91400" bIns="45702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.VnAvant"/>
              </a:rPr>
              <a:t>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1" presetID="64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82" dur="2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>
                                        <p:cTn id="84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5" presetID="64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86" dur="2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trips(downLeft)">
                                      <p:cBhvr>
                                        <p:cTn id="90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8" presetClass="exit" presetSubtype="12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trips(downLeft)">
                                      <p:cBhvr>
                                        <p:cTn id="93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trips(downLeft)">
                                      <p:cBhvr>
                                        <p:cTn id="96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trips(downLeft)">
                                      <p:cBhvr>
                                        <p:cTn id="99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trips(downLeft)">
                                      <p:cBhvr>
                                        <p:cTn id="102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trips(downLeft)">
                                      <p:cBhvr>
                                        <p:cTn id="105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trips(downLeft)">
                                      <p:cBhvr>
                                        <p:cTn id="108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trips(downLeft)">
                                      <p:cBhvr>
                                        <p:cTn id="111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animBg="1"/>
      <p:bldP spid="5124" grpId="1" animBg="1"/>
      <p:bldP spid="5125" grpId="0" animBg="1"/>
      <p:bldP spid="5125" grpId="1" animBg="1"/>
      <p:bldP spid="5125" grpId="2" animBg="1"/>
      <p:bldP spid="5126" grpId="0" animBg="1"/>
      <p:bldP spid="5126" grpId="1" animBg="1"/>
      <p:bldP spid="5127" grpId="0" animBg="1"/>
      <p:bldP spid="5127" grpId="1" animBg="1"/>
      <p:bldP spid="5128" grpId="0" animBg="1"/>
      <p:bldP spid="5128" grpId="1" animBg="1"/>
      <p:bldP spid="5130" grpId="0" animBg="1"/>
      <p:bldP spid="5130" grpId="1" animBg="1"/>
      <p:bldP spid="5131" grpId="0" animBg="1"/>
      <p:bldP spid="5131" grpId="1" animBg="1"/>
      <p:bldP spid="5133" grpId="0" animBg="1"/>
      <p:bldP spid="5133" grpId="1" animBg="1"/>
      <p:bldP spid="5129" grpId="0" animBg="1"/>
      <p:bldP spid="5129" grpId="1" animBg="1"/>
      <p:bldP spid="5129" grpId="2" animBg="1"/>
      <p:bldP spid="5132" grpId="0" animBg="1"/>
      <p:bldP spid="5132" grpId="1" animBg="1"/>
      <p:bldP spid="5132" grpId="2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3" name="WordArt 5"/>
          <p:cNvSpPr>
            <a:spLocks noChangeArrowheads="1" noChangeShapeType="1" noTextEdit="1"/>
          </p:cNvSpPr>
          <p:nvPr/>
        </p:nvSpPr>
        <p:spPr bwMode="auto">
          <a:xfrm>
            <a:off x="4106873" y="1524000"/>
            <a:ext cx="3665537" cy="3733800"/>
          </a:xfrm>
          <a:prstGeom prst="rect">
            <a:avLst/>
          </a:prstGeom>
        </p:spPr>
        <p:txBody>
          <a:bodyPr wrap="none" lIns="91400" tIns="45702" rIns="91400" bIns="45702" fromWordArt="1">
            <a:prstTxWarp prst="textPlain">
              <a:avLst>
                <a:gd name="adj" fmla="val 49019"/>
              </a:avLst>
            </a:prstTxWarp>
          </a:bodyPr>
          <a:lstStyle/>
          <a:p>
            <a:pPr algn="ctr"/>
            <a:r>
              <a:rPr lang="en-US" sz="9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.VnAvant"/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55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55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5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55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55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55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655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655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655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5573" grpId="0" build="allAtOnce"/>
      <p:bldP spid="365573" grpId="1" build="allAtOnce"/>
      <p:bldP spid="365573" grpId="2" build="allAtOnce"/>
      <p:bldP spid="365573" grpId="3" build="allAtOnce"/>
      <p:bldP spid="365573" grpId="4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1" name="Rectangle 3"/>
          <p:cNvSpPr>
            <a:spLocks noChangeArrowheads="1"/>
          </p:cNvSpPr>
          <p:nvPr/>
        </p:nvSpPr>
        <p:spPr bwMode="auto">
          <a:xfrm>
            <a:off x="3429003" y="-747713"/>
            <a:ext cx="4192588" cy="760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00" tIns="45702" rIns="91400" bIns="45702">
            <a:spAutoFit/>
          </a:bodyPr>
          <a:lstStyle/>
          <a:p>
            <a:pPr eaLnBrk="1" hangingPunct="1"/>
            <a:r>
              <a:rPr lang="en-US" altLang="en-US" sz="49300"/>
              <a:t>o</a:t>
            </a:r>
          </a:p>
        </p:txBody>
      </p:sp>
      <p:sp>
        <p:nvSpPr>
          <p:cNvPr id="334852" name="Rectangle 4"/>
          <p:cNvSpPr>
            <a:spLocks noChangeArrowheads="1"/>
          </p:cNvSpPr>
          <p:nvPr/>
        </p:nvSpPr>
        <p:spPr bwMode="auto">
          <a:xfrm>
            <a:off x="6553200" y="1905000"/>
            <a:ext cx="914400" cy="3505200"/>
          </a:xfrm>
          <a:prstGeom prst="rect">
            <a:avLst/>
          </a:prstGeom>
          <a:solidFill>
            <a:srgbClr val="0000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00" tIns="45702" rIns="91400" bIns="45702" anchor="ctr"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34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34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4851" grpId="0"/>
      <p:bldP spid="33485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1685928" y="938214"/>
            <a:ext cx="2952972" cy="4693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0" tIns="45702" rIns="91400" bIns="45702">
            <a:spAutoFit/>
          </a:bodyPr>
          <a:lstStyle>
            <a:lvl1pPr>
              <a:defRPr sz="11700" b="1">
                <a:solidFill>
                  <a:srgbClr val="FF0000"/>
                </a:solidFill>
                <a:latin typeface=".VnAvant" pitchFamily="34" charset="0"/>
              </a:defRPr>
            </a:lvl1pPr>
            <a:lvl2pPr marL="742950" indent="-285750">
              <a:defRPr sz="11700" b="1">
                <a:solidFill>
                  <a:srgbClr val="FF0000"/>
                </a:solidFill>
                <a:latin typeface=".VnAvant" pitchFamily="34" charset="0"/>
              </a:defRPr>
            </a:lvl2pPr>
            <a:lvl3pPr marL="1143000" indent="-228600">
              <a:defRPr sz="11700" b="1">
                <a:solidFill>
                  <a:srgbClr val="FF0000"/>
                </a:solidFill>
                <a:latin typeface=".VnAvant" pitchFamily="34" charset="0"/>
              </a:defRPr>
            </a:lvl3pPr>
            <a:lvl4pPr marL="1600200" indent="-228600">
              <a:defRPr sz="11700" b="1">
                <a:solidFill>
                  <a:srgbClr val="FF0000"/>
                </a:solidFill>
                <a:latin typeface=".VnAvant" pitchFamily="34" charset="0"/>
              </a:defRPr>
            </a:lvl4pPr>
            <a:lvl5pPr marL="2057400" indent="-228600">
              <a:defRPr sz="11700" b="1">
                <a:solidFill>
                  <a:srgbClr val="FF0000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700" b="1">
                <a:solidFill>
                  <a:srgbClr val="FF0000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700" b="1">
                <a:solidFill>
                  <a:srgbClr val="FF0000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700" b="1">
                <a:solidFill>
                  <a:srgbClr val="FF0000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700" b="1">
                <a:solidFill>
                  <a:srgbClr val="FF0000"/>
                </a:solidFill>
                <a:latin typeface=".VnAvant" pitchFamily="34" charset="0"/>
              </a:defRPr>
            </a:lvl9pPr>
          </a:lstStyle>
          <a:p>
            <a:r>
              <a:rPr lang="en-US" altLang="en-US" sz="29900">
                <a:solidFill>
                  <a:srgbClr val="FF3300"/>
                </a:solidFill>
                <a:latin typeface="Times New Roman" pitchFamily="18" charset="0"/>
              </a:rPr>
              <a:t>A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4419600" y="1447800"/>
            <a:ext cx="3276600" cy="3985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0" tIns="45702" rIns="91400" bIns="45702">
            <a:spAutoFit/>
          </a:bodyPr>
          <a:lstStyle>
            <a:lvl1pPr>
              <a:defRPr sz="11700" b="1">
                <a:solidFill>
                  <a:srgbClr val="FF0000"/>
                </a:solidFill>
                <a:latin typeface=".VnAvant" pitchFamily="34" charset="0"/>
              </a:defRPr>
            </a:lvl1pPr>
            <a:lvl2pPr marL="742950" indent="-285750">
              <a:defRPr sz="11700" b="1">
                <a:solidFill>
                  <a:srgbClr val="FF0000"/>
                </a:solidFill>
                <a:latin typeface=".VnAvant" pitchFamily="34" charset="0"/>
              </a:defRPr>
            </a:lvl2pPr>
            <a:lvl3pPr marL="1143000" indent="-228600">
              <a:defRPr sz="11700" b="1">
                <a:solidFill>
                  <a:srgbClr val="FF0000"/>
                </a:solidFill>
                <a:latin typeface=".VnAvant" pitchFamily="34" charset="0"/>
              </a:defRPr>
            </a:lvl3pPr>
            <a:lvl4pPr marL="1600200" indent="-228600">
              <a:defRPr sz="11700" b="1">
                <a:solidFill>
                  <a:srgbClr val="FF0000"/>
                </a:solidFill>
                <a:latin typeface=".VnAvant" pitchFamily="34" charset="0"/>
              </a:defRPr>
            </a:lvl4pPr>
            <a:lvl5pPr marL="2057400" indent="-228600">
              <a:defRPr sz="11700" b="1">
                <a:solidFill>
                  <a:srgbClr val="FF0000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700" b="1">
                <a:solidFill>
                  <a:srgbClr val="FF0000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700" b="1">
                <a:solidFill>
                  <a:srgbClr val="FF0000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700" b="1">
                <a:solidFill>
                  <a:srgbClr val="FF0000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700" b="1">
                <a:solidFill>
                  <a:srgbClr val="FF0000"/>
                </a:solidFill>
                <a:latin typeface=".VnAvant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5300">
                <a:solidFill>
                  <a:srgbClr val="FFFF00"/>
                </a:solidFill>
              </a:rPr>
              <a:t>a</a:t>
            </a:r>
          </a:p>
        </p:txBody>
      </p:sp>
      <p:grpSp>
        <p:nvGrpSpPr>
          <p:cNvPr id="20484" name="Group 11"/>
          <p:cNvGrpSpPr>
            <a:grpSpLocks/>
          </p:cNvGrpSpPr>
          <p:nvPr/>
        </p:nvGrpSpPr>
        <p:grpSpPr bwMode="auto">
          <a:xfrm>
            <a:off x="0" y="0"/>
            <a:ext cx="12344400" cy="6858000"/>
            <a:chOff x="0" y="0"/>
            <a:chExt cx="5760" cy="4320"/>
          </a:xfrm>
        </p:grpSpPr>
        <p:grpSp>
          <p:nvGrpSpPr>
            <p:cNvPr id="20486" name="Group 12"/>
            <p:cNvGrpSpPr>
              <a:grpSpLocks/>
            </p:cNvGrpSpPr>
            <p:nvPr/>
          </p:nvGrpSpPr>
          <p:grpSpPr bwMode="auto">
            <a:xfrm>
              <a:off x="0" y="0"/>
              <a:ext cx="5760" cy="300"/>
              <a:chOff x="0" y="0"/>
              <a:chExt cx="5760" cy="492"/>
            </a:xfrm>
          </p:grpSpPr>
          <p:pic>
            <p:nvPicPr>
              <p:cNvPr id="20496" name="Picture 13" descr="2035212a4ew5iua14"/>
              <p:cNvPicPr>
                <a:picLocks noChangeAspect="1" noChangeArrowheads="1" noCrop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2789" cy="4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497" name="Picture 14" descr="2035212a4ew5iua14"/>
              <p:cNvPicPr>
                <a:picLocks noChangeAspect="1" noChangeArrowheads="1" noCrop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44" y="0"/>
                <a:ext cx="3016" cy="4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0487" name="Group 15"/>
            <p:cNvGrpSpPr>
              <a:grpSpLocks/>
            </p:cNvGrpSpPr>
            <p:nvPr/>
          </p:nvGrpSpPr>
          <p:grpSpPr bwMode="auto">
            <a:xfrm>
              <a:off x="0" y="4020"/>
              <a:ext cx="5760" cy="300"/>
              <a:chOff x="0" y="0"/>
              <a:chExt cx="5760" cy="492"/>
            </a:xfrm>
          </p:grpSpPr>
          <p:pic>
            <p:nvPicPr>
              <p:cNvPr id="20494" name="Picture 16" descr="2035212a4ew5iua14"/>
              <p:cNvPicPr>
                <a:picLocks noChangeAspect="1" noChangeArrowheads="1" noCrop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2789" cy="4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495" name="Picture 17" descr="2035212a4ew5iua14"/>
              <p:cNvPicPr>
                <a:picLocks noChangeAspect="1" noChangeArrowheads="1" noCrop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44" y="0"/>
                <a:ext cx="3016" cy="4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0488" name="Group 18"/>
            <p:cNvGrpSpPr>
              <a:grpSpLocks/>
            </p:cNvGrpSpPr>
            <p:nvPr/>
          </p:nvGrpSpPr>
          <p:grpSpPr bwMode="auto">
            <a:xfrm rot="5400000">
              <a:off x="-1881" y="2000"/>
              <a:ext cx="4062" cy="300"/>
              <a:chOff x="0" y="0"/>
              <a:chExt cx="5760" cy="492"/>
            </a:xfrm>
          </p:grpSpPr>
          <p:pic>
            <p:nvPicPr>
              <p:cNvPr id="20492" name="Picture 19" descr="2035212a4ew5iua14"/>
              <p:cNvPicPr>
                <a:picLocks noChangeAspect="1" noChangeArrowheads="1" noCrop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2789" cy="4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493" name="Picture 20" descr="2035212a4ew5iua14"/>
              <p:cNvPicPr>
                <a:picLocks noChangeAspect="1" noChangeArrowheads="1" noCrop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44" y="0"/>
                <a:ext cx="3016" cy="4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0489" name="Group 21"/>
            <p:cNvGrpSpPr>
              <a:grpSpLocks/>
            </p:cNvGrpSpPr>
            <p:nvPr/>
          </p:nvGrpSpPr>
          <p:grpSpPr bwMode="auto">
            <a:xfrm rot="5400000">
              <a:off x="3579" y="2139"/>
              <a:ext cx="4062" cy="300"/>
              <a:chOff x="0" y="0"/>
              <a:chExt cx="5760" cy="492"/>
            </a:xfrm>
          </p:grpSpPr>
          <p:pic>
            <p:nvPicPr>
              <p:cNvPr id="20490" name="Picture 22" descr="2035212a4ew5iua14"/>
              <p:cNvPicPr>
                <a:picLocks noChangeAspect="1" noChangeArrowheads="1" noCrop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2789" cy="4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491" name="Picture 23" descr="2035212a4ew5iua14"/>
              <p:cNvPicPr>
                <a:picLocks noChangeAspect="1" noChangeArrowheads="1" noCrop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44" y="0"/>
                <a:ext cx="3016" cy="4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18" name="Picture 1" descr="a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9877" y="2757487"/>
            <a:ext cx="2446339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4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 flipH="1">
            <a:off x="3657600" y="1752600"/>
            <a:ext cx="5154613" cy="2015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0" tIns="45702" rIns="91400" bIns="45702">
            <a:spAutoFit/>
          </a:bodyPr>
          <a:lstStyle>
            <a:lvl1pPr>
              <a:defRPr sz="11700" b="1">
                <a:solidFill>
                  <a:srgbClr val="FF0000"/>
                </a:solidFill>
                <a:latin typeface=".VnAvant" pitchFamily="34" charset="0"/>
              </a:defRPr>
            </a:lvl1pPr>
            <a:lvl2pPr marL="742950" indent="-285750">
              <a:defRPr sz="11700" b="1">
                <a:solidFill>
                  <a:srgbClr val="FF0000"/>
                </a:solidFill>
                <a:latin typeface=".VnAvant" pitchFamily="34" charset="0"/>
              </a:defRPr>
            </a:lvl2pPr>
            <a:lvl3pPr marL="1143000" indent="-228600">
              <a:defRPr sz="11700" b="1">
                <a:solidFill>
                  <a:srgbClr val="FF0000"/>
                </a:solidFill>
                <a:latin typeface=".VnAvant" pitchFamily="34" charset="0"/>
              </a:defRPr>
            </a:lvl3pPr>
            <a:lvl4pPr marL="1600200" indent="-228600">
              <a:defRPr sz="11700" b="1">
                <a:solidFill>
                  <a:srgbClr val="FF0000"/>
                </a:solidFill>
                <a:latin typeface=".VnAvant" pitchFamily="34" charset="0"/>
              </a:defRPr>
            </a:lvl4pPr>
            <a:lvl5pPr marL="2057400" indent="-228600">
              <a:defRPr sz="11700" b="1">
                <a:solidFill>
                  <a:srgbClr val="FF0000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700" b="1">
                <a:solidFill>
                  <a:srgbClr val="FF0000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700" b="1">
                <a:solidFill>
                  <a:srgbClr val="FF0000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700" b="1">
                <a:solidFill>
                  <a:srgbClr val="FF0000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700" b="1">
                <a:solidFill>
                  <a:srgbClr val="FF0000"/>
                </a:solidFill>
                <a:latin typeface=".VnAvant" pitchFamily="34" charset="0"/>
              </a:defRPr>
            </a:lvl9pPr>
          </a:lstStyle>
          <a:p>
            <a:r>
              <a:rPr lang="en-US" sz="36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đố</a:t>
            </a:r>
            <a:r>
              <a:rPr lang="en-US" sz="36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3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en-US" sz="23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Dệt</a:t>
            </a:r>
            <a:r>
              <a:rPr lang="en-US" sz="23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3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sợi</a:t>
            </a:r>
            <a:r>
              <a:rPr lang="en-US" sz="23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bông</a:t>
            </a:r>
            <a:endParaRPr lang="en-US" sz="23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3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en-US" sz="23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3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3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3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endParaRPr lang="en-US" sz="23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3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en-US" sz="23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3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3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rửa</a:t>
            </a:r>
            <a:r>
              <a:rPr lang="en-US" sz="23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endParaRPr lang="en-US" sz="23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- </a:t>
            </a:r>
            <a:r>
              <a:rPr lang="en-US" sz="20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Đố</a:t>
            </a:r>
            <a:r>
              <a:rPr lang="en-US" sz="20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0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0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9" descr="Picturehoahongda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89236" y="2587625"/>
            <a:ext cx="7292976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19" descr="Picturehoahongda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3" y="6192837"/>
            <a:ext cx="12153900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19" descr="Picturehoahongda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974013" y="2603500"/>
            <a:ext cx="6807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19" descr="Picturehoahongda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09600" y="0"/>
            <a:ext cx="11201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088" y="-304800"/>
            <a:ext cx="7986712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590800" y="4495800"/>
            <a:ext cx="68072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0" tIns="45702" rIns="91400" bIns="45702">
            <a:spAutoFit/>
          </a:bodyPr>
          <a:lstStyle>
            <a:lvl1pPr>
              <a:defRPr sz="11700" b="1">
                <a:solidFill>
                  <a:srgbClr val="FF0000"/>
                </a:solidFill>
                <a:latin typeface=".VnAvant" pitchFamily="34" charset="0"/>
              </a:defRPr>
            </a:lvl1pPr>
            <a:lvl2pPr marL="742950" indent="-285750">
              <a:defRPr sz="11700" b="1">
                <a:solidFill>
                  <a:srgbClr val="FF0000"/>
                </a:solidFill>
                <a:latin typeface=".VnAvant" pitchFamily="34" charset="0"/>
              </a:defRPr>
            </a:lvl2pPr>
            <a:lvl3pPr marL="1143000" indent="-228600">
              <a:defRPr sz="11700" b="1">
                <a:solidFill>
                  <a:srgbClr val="FF0000"/>
                </a:solidFill>
                <a:latin typeface=".VnAvant" pitchFamily="34" charset="0"/>
              </a:defRPr>
            </a:lvl3pPr>
            <a:lvl4pPr marL="1600200" indent="-228600">
              <a:defRPr sz="11700" b="1">
                <a:solidFill>
                  <a:srgbClr val="FF0000"/>
                </a:solidFill>
                <a:latin typeface=".VnAvant" pitchFamily="34" charset="0"/>
              </a:defRPr>
            </a:lvl4pPr>
            <a:lvl5pPr marL="2057400" indent="-228600">
              <a:defRPr sz="11700" b="1">
                <a:solidFill>
                  <a:srgbClr val="FF0000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700" b="1">
                <a:solidFill>
                  <a:srgbClr val="FF0000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700" b="1">
                <a:solidFill>
                  <a:srgbClr val="FF0000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700" b="1">
                <a:solidFill>
                  <a:srgbClr val="FF0000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700" b="1">
                <a:solidFill>
                  <a:srgbClr val="FF0000"/>
                </a:solidFill>
                <a:latin typeface=".VnAvant" pitchFamily="34" charset="0"/>
              </a:defRPr>
            </a:lvl9pPr>
          </a:lstStyle>
          <a:p>
            <a:r>
              <a:rPr lang="en-US" altLang="en-US" sz="9600">
                <a:solidFill>
                  <a:srgbClr val="0000CC"/>
                </a:solidFill>
              </a:rPr>
              <a:t>Kh¨n mÆt</a:t>
            </a:r>
            <a:endParaRPr lang="en-US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1387</TotalTime>
  <Words>248</Words>
  <Application>Microsoft Office PowerPoint</Application>
  <PresentationFormat>Custom</PresentationFormat>
  <Paragraphs>93</Paragraphs>
  <Slides>29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29</vt:i4>
      </vt:variant>
    </vt:vector>
  </HeadingPairs>
  <TitlesOfParts>
    <vt:vector size="45" baseType="lpstr">
      <vt:lpstr>.VnAvant</vt:lpstr>
      <vt:lpstr>Arial</vt:lpstr>
      <vt:lpstr>Calibri</vt:lpstr>
      <vt:lpstr>Times New Roman</vt:lpstr>
      <vt:lpstr>.VnBlack</vt:lpstr>
      <vt:lpstr>Century Gothic</vt:lpstr>
      <vt:lpstr>.VnAvantH</vt:lpstr>
      <vt:lpstr>.VnTimeH</vt:lpstr>
      <vt:lpstr>.VnTime</vt:lpstr>
      <vt:lpstr>.VnAristote</vt:lpstr>
      <vt:lpstr>Office Theme</vt:lpstr>
      <vt:lpstr>Default Design</vt:lpstr>
      <vt:lpstr>1_Office Theme</vt:lpstr>
      <vt:lpstr>2_Office Theme</vt:lpstr>
      <vt:lpstr>3_Office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Phần II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Office 2003 SP3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Techsi.vn</cp:lastModifiedBy>
  <cp:revision>93</cp:revision>
  <cp:lastPrinted>1601-01-01T00:00:00Z</cp:lastPrinted>
  <dcterms:created xsi:type="dcterms:W3CDTF">2015-10-08T06:13:41Z</dcterms:created>
  <dcterms:modified xsi:type="dcterms:W3CDTF">2025-10-04T03:10:34Z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7</vt:i4>
  </property>
</Properties>
</file>