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41" r:id="rId3"/>
    <p:sldMasterId id="2147483753" r:id="rId4"/>
    <p:sldMasterId id="2147483765" r:id="rId5"/>
    <p:sldMasterId id="2147483777" r:id="rId6"/>
  </p:sldMasterIdLst>
  <p:sldIdLst>
    <p:sldId id="267" r:id="rId7"/>
    <p:sldId id="268" r:id="rId8"/>
    <p:sldId id="263" r:id="rId9"/>
    <p:sldId id="266" r:id="rId10"/>
    <p:sldId id="265" r:id="rId11"/>
    <p:sldId id="269" r:id="rId12"/>
    <p:sldId id="270" r:id="rId13"/>
    <p:sldId id="271" r:id="rId14"/>
    <p:sldId id="272" r:id="rId15"/>
    <p:sldId id="273" r:id="rId16"/>
  </p:sldIdLst>
  <p:sldSz cx="9144000" cy="5143500" type="screen16x9"/>
  <p:notesSz cx="6954838" cy="93091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08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15"/>
            <a:ext cx="7772400" cy="1101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055"/>
            <a:ext cx="6400800" cy="1315641"/>
          </a:xfrm>
        </p:spPr>
        <p:txBody>
          <a:bodyPr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43" indent="0" algn="ctr">
              <a:buNone/>
              <a:defRPr/>
            </a:lvl3pPr>
            <a:lvl4pPr marL="1371362" indent="0" algn="ctr">
              <a:buNone/>
              <a:defRPr/>
            </a:lvl4pPr>
            <a:lvl5pPr marL="1828484" indent="0" algn="ctr">
              <a:buNone/>
              <a:defRPr/>
            </a:lvl5pPr>
            <a:lvl6pPr marL="2285601" indent="0" algn="ctr">
              <a:buNone/>
              <a:defRPr/>
            </a:lvl6pPr>
            <a:lvl7pPr marL="2742719" indent="0" algn="ctr">
              <a:buNone/>
              <a:defRPr/>
            </a:lvl7pPr>
            <a:lvl8pPr marL="3199840" indent="0" algn="ctr">
              <a:buNone/>
              <a:defRPr/>
            </a:lvl8pPr>
            <a:lvl9pPr marL="36569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B45D-6C7D-4537-B1DB-8BCA6BA5E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3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EF0D-60FF-408C-AD2A-E1CA6141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384"/>
            <a:ext cx="2057400" cy="43889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384"/>
            <a:ext cx="6019800" cy="4388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D7D1-8D21-4471-85CB-9BE034FAD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384"/>
            <a:ext cx="8229600" cy="43889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639C-BD6E-45C0-880F-5285B1942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28C6B9-E079-499B-9A99-8E55958ECEB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16C911-E0C6-43FB-B85D-98630CB6D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044B78-6E6B-4B75-B307-FA9EF9256AE1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45BF62-E695-4359-ADDE-BEF15F89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10E01-724E-4C7E-AAC6-A994F7E4DA8C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B6C638-0A5A-43B3-96AC-9ACD9868B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4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BEE307-A0E3-417C-B565-D5628AB3933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2CA56C-10D2-40DE-9A36-66827BB5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1138AE-D5F8-408B-9E27-911224C5918E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667309-3325-4422-B778-FC668DC28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DFD5BD-B82C-4BA7-A765-4FC02152A39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E202B7-B30C-446C-A15D-853FD604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6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6D307E-2387-45DA-96F4-B8862194BA6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55F7A1-8252-45B9-B08E-E0F8B08C2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2DBC-8593-4026-83E4-140A9C22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2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8B97DD-43A1-4470-897D-908C51AFE84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DD54EF-A2FF-4882-A7D5-EFB1A6A3A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7274F4-9751-43D1-B095-64AD3537CDAD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3F0FE2-EC43-4884-8965-4DE1B0515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9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1EF395-F984-45C5-B4F9-612E90ECA675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DBCDF4-739C-46D2-AEEB-F6686AE2C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440D00-8A75-4FAA-9F35-4F9217BF4AFA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8B592B-7157-4E3E-A1E0-164D626A9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4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03" indent="0" algn="ctr">
              <a:buNone/>
              <a:defRPr/>
            </a:lvl2pPr>
            <a:lvl3pPr marL="685610" indent="0" algn="ctr">
              <a:buNone/>
              <a:defRPr/>
            </a:lvl3pPr>
            <a:lvl4pPr marL="1028415" indent="0" algn="ctr">
              <a:buNone/>
              <a:defRPr/>
            </a:lvl4pPr>
            <a:lvl5pPr marL="1371220" indent="0" algn="ctr">
              <a:buNone/>
              <a:defRPr/>
            </a:lvl5pPr>
            <a:lvl6pPr marL="1714028" indent="0" algn="ctr">
              <a:buNone/>
              <a:defRPr/>
            </a:lvl6pPr>
            <a:lvl7pPr marL="2056831" indent="0" algn="ctr">
              <a:buNone/>
              <a:defRPr/>
            </a:lvl7pPr>
            <a:lvl8pPr marL="2399633" indent="0" algn="ctr">
              <a:buNone/>
              <a:defRPr/>
            </a:lvl8pPr>
            <a:lvl9pPr marL="27424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987314-173A-4141-A2EF-7B13C4DBD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C83FA5D-4547-4FFA-BDF3-004F2293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3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03" indent="0">
              <a:buNone/>
              <a:defRPr sz="1400"/>
            </a:lvl2pPr>
            <a:lvl3pPr marL="685610" indent="0">
              <a:buNone/>
              <a:defRPr sz="1200"/>
            </a:lvl3pPr>
            <a:lvl4pPr marL="1028415" indent="0">
              <a:buNone/>
              <a:defRPr sz="1100"/>
            </a:lvl4pPr>
            <a:lvl5pPr marL="1371220" indent="0">
              <a:buNone/>
              <a:defRPr sz="1100"/>
            </a:lvl5pPr>
            <a:lvl6pPr marL="1714028" indent="0">
              <a:buNone/>
              <a:defRPr sz="1100"/>
            </a:lvl6pPr>
            <a:lvl7pPr marL="2056831" indent="0">
              <a:buNone/>
              <a:defRPr sz="1100"/>
            </a:lvl7pPr>
            <a:lvl8pPr marL="2399633" indent="0">
              <a:buNone/>
              <a:defRPr sz="1100"/>
            </a:lvl8pPr>
            <a:lvl9pPr marL="274243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37CDF6-B8C5-4BA9-BFDA-4CB340CE3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5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FAB3967-6283-485A-82E4-B601CA0CA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0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03" indent="0">
              <a:buNone/>
              <a:defRPr sz="1500" b="1"/>
            </a:lvl2pPr>
            <a:lvl3pPr marL="685610" indent="0">
              <a:buNone/>
              <a:defRPr sz="1400" b="1"/>
            </a:lvl3pPr>
            <a:lvl4pPr marL="1028415" indent="0">
              <a:buNone/>
              <a:defRPr sz="1200" b="1"/>
            </a:lvl4pPr>
            <a:lvl5pPr marL="1371220" indent="0">
              <a:buNone/>
              <a:defRPr sz="1200" b="1"/>
            </a:lvl5pPr>
            <a:lvl6pPr marL="1714028" indent="0">
              <a:buNone/>
              <a:defRPr sz="1200" b="1"/>
            </a:lvl6pPr>
            <a:lvl7pPr marL="2056831" indent="0">
              <a:buNone/>
              <a:defRPr sz="1200" b="1"/>
            </a:lvl7pPr>
            <a:lvl8pPr marL="2399633" indent="0">
              <a:buNone/>
              <a:defRPr sz="1200" b="1"/>
            </a:lvl8pPr>
            <a:lvl9pPr marL="27424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03" indent="0">
              <a:buNone/>
              <a:defRPr sz="1500" b="1"/>
            </a:lvl2pPr>
            <a:lvl3pPr marL="685610" indent="0">
              <a:buNone/>
              <a:defRPr sz="1400" b="1"/>
            </a:lvl3pPr>
            <a:lvl4pPr marL="1028415" indent="0">
              <a:buNone/>
              <a:defRPr sz="1200" b="1"/>
            </a:lvl4pPr>
            <a:lvl5pPr marL="1371220" indent="0">
              <a:buNone/>
              <a:defRPr sz="1200" b="1"/>
            </a:lvl5pPr>
            <a:lvl6pPr marL="1714028" indent="0">
              <a:buNone/>
              <a:defRPr sz="1200" b="1"/>
            </a:lvl6pPr>
            <a:lvl7pPr marL="2056831" indent="0">
              <a:buNone/>
              <a:defRPr sz="1200" b="1"/>
            </a:lvl7pPr>
            <a:lvl8pPr marL="2399633" indent="0">
              <a:buNone/>
              <a:defRPr sz="1200" b="1"/>
            </a:lvl8pPr>
            <a:lvl9pPr marL="27424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D7669F8-2B99-4B06-8BF3-514CCA35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5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E042E93-1E5E-4AB9-9A05-E5D73DBB8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481"/>
            <a:ext cx="7772400" cy="10209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333"/>
            <a:ext cx="7772400" cy="112514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6C747-CE3F-44AA-BD80-F56AE5E7F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3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E7100B-3CFF-4E18-9EE8-C114EEA38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10" indent="0">
              <a:buNone/>
              <a:defRPr sz="800"/>
            </a:lvl3pPr>
            <a:lvl4pPr marL="1028415" indent="0">
              <a:buNone/>
              <a:defRPr sz="700"/>
            </a:lvl4pPr>
            <a:lvl5pPr marL="1371220" indent="0">
              <a:buNone/>
              <a:defRPr sz="700"/>
            </a:lvl5pPr>
            <a:lvl6pPr marL="1714028" indent="0">
              <a:buNone/>
              <a:defRPr sz="700"/>
            </a:lvl6pPr>
            <a:lvl7pPr marL="2056831" indent="0">
              <a:buNone/>
              <a:defRPr sz="700"/>
            </a:lvl7pPr>
            <a:lvl8pPr marL="2399633" indent="0">
              <a:buNone/>
              <a:defRPr sz="700"/>
            </a:lvl8pPr>
            <a:lvl9pPr marL="274243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18E1F0B-720C-4B95-BFA1-CFE3559C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8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42803" indent="0">
              <a:buNone/>
              <a:defRPr sz="2200"/>
            </a:lvl2pPr>
            <a:lvl3pPr marL="685610" indent="0">
              <a:buNone/>
              <a:defRPr sz="1700"/>
            </a:lvl3pPr>
            <a:lvl4pPr marL="1028415" indent="0">
              <a:buNone/>
              <a:defRPr sz="1500"/>
            </a:lvl4pPr>
            <a:lvl5pPr marL="1371220" indent="0">
              <a:buNone/>
              <a:defRPr sz="1500"/>
            </a:lvl5pPr>
            <a:lvl6pPr marL="1714028" indent="0">
              <a:buNone/>
              <a:defRPr sz="1500"/>
            </a:lvl6pPr>
            <a:lvl7pPr marL="2056831" indent="0">
              <a:buNone/>
              <a:defRPr sz="1500"/>
            </a:lvl7pPr>
            <a:lvl8pPr marL="2399633" indent="0">
              <a:buNone/>
              <a:defRPr sz="1500"/>
            </a:lvl8pPr>
            <a:lvl9pPr marL="274243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10" indent="0">
              <a:buNone/>
              <a:defRPr sz="800"/>
            </a:lvl3pPr>
            <a:lvl4pPr marL="1028415" indent="0">
              <a:buNone/>
              <a:defRPr sz="700"/>
            </a:lvl4pPr>
            <a:lvl5pPr marL="1371220" indent="0">
              <a:buNone/>
              <a:defRPr sz="700"/>
            </a:lvl5pPr>
            <a:lvl6pPr marL="1714028" indent="0">
              <a:buNone/>
              <a:defRPr sz="700"/>
            </a:lvl6pPr>
            <a:lvl7pPr marL="2056831" indent="0">
              <a:buNone/>
              <a:defRPr sz="700"/>
            </a:lvl7pPr>
            <a:lvl8pPr marL="2399633" indent="0">
              <a:buNone/>
              <a:defRPr sz="700"/>
            </a:lvl8pPr>
            <a:lvl9pPr marL="274243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5F718B5-4AC5-4030-977D-029D37AB3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6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36E1C4F-BD62-4F58-8ECD-7893914FB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2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2B1D075-ED09-4636-AAEC-6BD3BCFB1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0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21" indent="0" algn="ctr">
              <a:buNone/>
              <a:defRPr/>
            </a:lvl2pPr>
            <a:lvl3pPr marL="685644" indent="0" algn="ctr">
              <a:buNone/>
              <a:defRPr/>
            </a:lvl3pPr>
            <a:lvl4pPr marL="1028466" indent="0" algn="ctr">
              <a:buNone/>
              <a:defRPr/>
            </a:lvl4pPr>
            <a:lvl5pPr marL="1371288" indent="0" algn="ctr">
              <a:buNone/>
              <a:defRPr/>
            </a:lvl5pPr>
            <a:lvl6pPr marL="1714112" indent="0" algn="ctr">
              <a:buNone/>
              <a:defRPr/>
            </a:lvl6pPr>
            <a:lvl7pPr marL="2056933" indent="0" algn="ctr">
              <a:buNone/>
              <a:defRPr/>
            </a:lvl7pPr>
            <a:lvl8pPr marL="2399753" indent="0" algn="ctr">
              <a:buNone/>
              <a:defRPr/>
            </a:lvl8pPr>
            <a:lvl9pPr marL="27425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1B489D-49B3-479C-99C0-4C5BD216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0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88916E3-F27F-4A93-BE79-B91CBD26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7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21" indent="0">
              <a:buNone/>
              <a:defRPr sz="1400"/>
            </a:lvl2pPr>
            <a:lvl3pPr marL="685644" indent="0">
              <a:buNone/>
              <a:defRPr sz="1200"/>
            </a:lvl3pPr>
            <a:lvl4pPr marL="1028466" indent="0">
              <a:buNone/>
              <a:defRPr sz="1100"/>
            </a:lvl4pPr>
            <a:lvl5pPr marL="1371288" indent="0">
              <a:buNone/>
              <a:defRPr sz="1100"/>
            </a:lvl5pPr>
            <a:lvl6pPr marL="1714112" indent="0">
              <a:buNone/>
              <a:defRPr sz="1100"/>
            </a:lvl6pPr>
            <a:lvl7pPr marL="2056933" indent="0">
              <a:buNone/>
              <a:defRPr sz="1100"/>
            </a:lvl7pPr>
            <a:lvl8pPr marL="2399753" indent="0">
              <a:buNone/>
              <a:defRPr sz="1100"/>
            </a:lvl8pPr>
            <a:lvl9pPr marL="274257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CF9E737-E2F0-491B-A1DF-79342B36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1006D8-3BDB-4077-A4F5-37B1CC8A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1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21" indent="0">
              <a:buNone/>
              <a:defRPr sz="1500" b="1"/>
            </a:lvl2pPr>
            <a:lvl3pPr marL="685644" indent="0">
              <a:buNone/>
              <a:defRPr sz="1400" b="1"/>
            </a:lvl3pPr>
            <a:lvl4pPr marL="1028466" indent="0">
              <a:buNone/>
              <a:defRPr sz="1200" b="1"/>
            </a:lvl4pPr>
            <a:lvl5pPr marL="1371288" indent="0">
              <a:buNone/>
              <a:defRPr sz="1200" b="1"/>
            </a:lvl5pPr>
            <a:lvl6pPr marL="1714112" indent="0">
              <a:buNone/>
              <a:defRPr sz="1200" b="1"/>
            </a:lvl6pPr>
            <a:lvl7pPr marL="2056933" indent="0">
              <a:buNone/>
              <a:defRPr sz="1200" b="1"/>
            </a:lvl7pPr>
            <a:lvl8pPr marL="2399753" indent="0">
              <a:buNone/>
              <a:defRPr sz="1200" b="1"/>
            </a:lvl8pPr>
            <a:lvl9pPr marL="27425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21" indent="0">
              <a:buNone/>
              <a:defRPr sz="1500" b="1"/>
            </a:lvl2pPr>
            <a:lvl3pPr marL="685644" indent="0">
              <a:buNone/>
              <a:defRPr sz="1400" b="1"/>
            </a:lvl3pPr>
            <a:lvl4pPr marL="1028466" indent="0">
              <a:buNone/>
              <a:defRPr sz="1200" b="1"/>
            </a:lvl4pPr>
            <a:lvl5pPr marL="1371288" indent="0">
              <a:buNone/>
              <a:defRPr sz="1200" b="1"/>
            </a:lvl5pPr>
            <a:lvl6pPr marL="1714112" indent="0">
              <a:buNone/>
              <a:defRPr sz="1200" b="1"/>
            </a:lvl6pPr>
            <a:lvl7pPr marL="2056933" indent="0">
              <a:buNone/>
              <a:defRPr sz="1200" b="1"/>
            </a:lvl7pPr>
            <a:lvl8pPr marL="2399753" indent="0">
              <a:buNone/>
              <a:defRPr sz="1200" b="1"/>
            </a:lvl8pPr>
            <a:lvl9pPr marL="27425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25B8B7-837F-40BD-A934-A7CE3805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9555"/>
            <a:ext cx="4038600" cy="3394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9555"/>
            <a:ext cx="4038600" cy="3394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8502-6E00-4B71-82F3-7F43B0F8E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99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CE0E25-186A-422F-8F25-C43A41A0B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3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9399AF6-AD4A-4AAB-9E9D-786DC278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2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4" indent="0">
              <a:buNone/>
              <a:defRPr sz="800"/>
            </a:lvl3pPr>
            <a:lvl4pPr marL="1028466" indent="0">
              <a:buNone/>
              <a:defRPr sz="700"/>
            </a:lvl4pPr>
            <a:lvl5pPr marL="1371288" indent="0">
              <a:buNone/>
              <a:defRPr sz="700"/>
            </a:lvl5pPr>
            <a:lvl6pPr marL="1714112" indent="0">
              <a:buNone/>
              <a:defRPr sz="700"/>
            </a:lvl6pPr>
            <a:lvl7pPr marL="2056933" indent="0">
              <a:buNone/>
              <a:defRPr sz="700"/>
            </a:lvl7pPr>
            <a:lvl8pPr marL="2399753" indent="0">
              <a:buNone/>
              <a:defRPr sz="700"/>
            </a:lvl8pPr>
            <a:lvl9pPr marL="274257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86F53B-EB58-4995-BC09-13B44EFFC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42821" indent="0">
              <a:buNone/>
              <a:defRPr sz="2200"/>
            </a:lvl2pPr>
            <a:lvl3pPr marL="685644" indent="0">
              <a:buNone/>
              <a:defRPr sz="1700"/>
            </a:lvl3pPr>
            <a:lvl4pPr marL="1028466" indent="0">
              <a:buNone/>
              <a:defRPr sz="1500"/>
            </a:lvl4pPr>
            <a:lvl5pPr marL="1371288" indent="0">
              <a:buNone/>
              <a:defRPr sz="1500"/>
            </a:lvl5pPr>
            <a:lvl6pPr marL="1714112" indent="0">
              <a:buNone/>
              <a:defRPr sz="1500"/>
            </a:lvl6pPr>
            <a:lvl7pPr marL="2056933" indent="0">
              <a:buNone/>
              <a:defRPr sz="1500"/>
            </a:lvl7pPr>
            <a:lvl8pPr marL="2399753" indent="0">
              <a:buNone/>
              <a:defRPr sz="1500"/>
            </a:lvl8pPr>
            <a:lvl9pPr marL="274257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4" indent="0">
              <a:buNone/>
              <a:defRPr sz="800"/>
            </a:lvl3pPr>
            <a:lvl4pPr marL="1028466" indent="0">
              <a:buNone/>
              <a:defRPr sz="700"/>
            </a:lvl4pPr>
            <a:lvl5pPr marL="1371288" indent="0">
              <a:buNone/>
              <a:defRPr sz="700"/>
            </a:lvl5pPr>
            <a:lvl6pPr marL="1714112" indent="0">
              <a:buNone/>
              <a:defRPr sz="700"/>
            </a:lvl6pPr>
            <a:lvl7pPr marL="2056933" indent="0">
              <a:buNone/>
              <a:defRPr sz="700"/>
            </a:lvl7pPr>
            <a:lvl8pPr marL="2399753" indent="0">
              <a:buNone/>
              <a:defRPr sz="700"/>
            </a:lvl8pPr>
            <a:lvl9pPr marL="274257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213E21A-32AF-4D5F-AA2D-1B89B2A9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2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3DD5D4-E7D6-4663-92A4-125550F1E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4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07F479A-47BB-4B2B-B4D8-1A82F2779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31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48" indent="0" algn="ctr">
              <a:buNone/>
              <a:defRPr/>
            </a:lvl2pPr>
            <a:lvl3pPr marL="685695" indent="0" algn="ctr">
              <a:buNone/>
              <a:defRPr/>
            </a:lvl3pPr>
            <a:lvl4pPr marL="1028543" indent="0" algn="ctr">
              <a:buNone/>
              <a:defRPr/>
            </a:lvl4pPr>
            <a:lvl5pPr marL="1371390" indent="0" algn="ctr">
              <a:buNone/>
              <a:defRPr/>
            </a:lvl5pPr>
            <a:lvl6pPr marL="1714238" indent="0" algn="ctr">
              <a:buNone/>
              <a:defRPr/>
            </a:lvl6pPr>
            <a:lvl7pPr marL="2057086" indent="0" algn="ctr">
              <a:buNone/>
              <a:defRPr/>
            </a:lvl7pPr>
            <a:lvl8pPr marL="2399933" indent="0" algn="ctr">
              <a:buNone/>
              <a:defRPr/>
            </a:lvl8pPr>
            <a:lvl9pPr marL="27427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F1BB964-955B-4664-B1E6-EC9B079E0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8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DBD704C-578C-4F93-BF74-6D3116465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93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48" indent="0">
              <a:buNone/>
              <a:defRPr sz="1400"/>
            </a:lvl2pPr>
            <a:lvl3pPr marL="685695" indent="0">
              <a:buNone/>
              <a:defRPr sz="1200"/>
            </a:lvl3pPr>
            <a:lvl4pPr marL="1028543" indent="0">
              <a:buNone/>
              <a:defRPr sz="1100"/>
            </a:lvl4pPr>
            <a:lvl5pPr marL="1371390" indent="0">
              <a:buNone/>
              <a:defRPr sz="1100"/>
            </a:lvl5pPr>
            <a:lvl6pPr marL="1714238" indent="0">
              <a:buNone/>
              <a:defRPr sz="1100"/>
            </a:lvl6pPr>
            <a:lvl7pPr marL="2057086" indent="0">
              <a:buNone/>
              <a:defRPr sz="1100"/>
            </a:lvl7pPr>
            <a:lvl8pPr marL="2399933" indent="0">
              <a:buNone/>
              <a:defRPr sz="1100"/>
            </a:lvl8pPr>
            <a:lvl9pPr marL="274278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0406F4C-F399-4F06-9ED5-1963286B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4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CEE50C3-1646-4B8C-AD10-A99D5B609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937"/>
            <a:ext cx="4040188" cy="4792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9"/>
            <a:ext cx="4040188" cy="2963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937"/>
            <a:ext cx="4041775" cy="4792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9"/>
            <a:ext cx="4041775" cy="2963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950D-376B-4DC1-B2BF-ED9C1D69B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8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400" b="1"/>
            </a:lvl3pPr>
            <a:lvl4pPr marL="1028543" indent="0">
              <a:buNone/>
              <a:defRPr sz="1200" b="1"/>
            </a:lvl4pPr>
            <a:lvl5pPr marL="1371390" indent="0">
              <a:buNone/>
              <a:defRPr sz="1200" b="1"/>
            </a:lvl5pPr>
            <a:lvl6pPr marL="1714238" indent="0">
              <a:buNone/>
              <a:defRPr sz="1200" b="1"/>
            </a:lvl6pPr>
            <a:lvl7pPr marL="2057086" indent="0">
              <a:buNone/>
              <a:defRPr sz="1200" b="1"/>
            </a:lvl7pPr>
            <a:lvl8pPr marL="2399933" indent="0">
              <a:buNone/>
              <a:defRPr sz="1200" b="1"/>
            </a:lvl8pPr>
            <a:lvl9pPr marL="27427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400" b="1"/>
            </a:lvl3pPr>
            <a:lvl4pPr marL="1028543" indent="0">
              <a:buNone/>
              <a:defRPr sz="1200" b="1"/>
            </a:lvl4pPr>
            <a:lvl5pPr marL="1371390" indent="0">
              <a:buNone/>
              <a:defRPr sz="1200" b="1"/>
            </a:lvl5pPr>
            <a:lvl6pPr marL="1714238" indent="0">
              <a:buNone/>
              <a:defRPr sz="1200" b="1"/>
            </a:lvl6pPr>
            <a:lvl7pPr marL="2057086" indent="0">
              <a:buNone/>
              <a:defRPr sz="1200" b="1"/>
            </a:lvl7pPr>
            <a:lvl8pPr marL="2399933" indent="0">
              <a:buNone/>
              <a:defRPr sz="1200" b="1"/>
            </a:lvl8pPr>
            <a:lvl9pPr marL="27427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8C604FD-E92F-4298-AD15-64B332AF4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8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264B38C-F6B8-4743-8E56-DAEC0D79C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9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CBDED05-C49F-4B18-A1EA-AEDE83DBC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70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48" indent="0">
              <a:buNone/>
              <a:defRPr sz="900"/>
            </a:lvl2pPr>
            <a:lvl3pPr marL="685695" indent="0">
              <a:buNone/>
              <a:defRPr sz="800"/>
            </a:lvl3pPr>
            <a:lvl4pPr marL="1028543" indent="0">
              <a:buNone/>
              <a:defRPr sz="700"/>
            </a:lvl4pPr>
            <a:lvl5pPr marL="1371390" indent="0">
              <a:buNone/>
              <a:defRPr sz="700"/>
            </a:lvl5pPr>
            <a:lvl6pPr marL="1714238" indent="0">
              <a:buNone/>
              <a:defRPr sz="700"/>
            </a:lvl6pPr>
            <a:lvl7pPr marL="2057086" indent="0">
              <a:buNone/>
              <a:defRPr sz="700"/>
            </a:lvl7pPr>
            <a:lvl8pPr marL="2399933" indent="0">
              <a:buNone/>
              <a:defRPr sz="700"/>
            </a:lvl8pPr>
            <a:lvl9pPr marL="274278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70CAB62-EF96-488E-985E-F02C57E90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64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42848" indent="0">
              <a:buNone/>
              <a:defRPr sz="2200"/>
            </a:lvl2pPr>
            <a:lvl3pPr marL="685695" indent="0">
              <a:buNone/>
              <a:defRPr sz="1700"/>
            </a:lvl3pPr>
            <a:lvl4pPr marL="1028543" indent="0">
              <a:buNone/>
              <a:defRPr sz="1500"/>
            </a:lvl4pPr>
            <a:lvl5pPr marL="1371390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48" indent="0">
              <a:buNone/>
              <a:defRPr sz="900"/>
            </a:lvl2pPr>
            <a:lvl3pPr marL="685695" indent="0">
              <a:buNone/>
              <a:defRPr sz="800"/>
            </a:lvl3pPr>
            <a:lvl4pPr marL="1028543" indent="0">
              <a:buNone/>
              <a:defRPr sz="700"/>
            </a:lvl4pPr>
            <a:lvl5pPr marL="1371390" indent="0">
              <a:buNone/>
              <a:defRPr sz="700"/>
            </a:lvl5pPr>
            <a:lvl6pPr marL="1714238" indent="0">
              <a:buNone/>
              <a:defRPr sz="700"/>
            </a:lvl6pPr>
            <a:lvl7pPr marL="2057086" indent="0">
              <a:buNone/>
              <a:defRPr sz="700"/>
            </a:lvl7pPr>
            <a:lvl8pPr marL="2399933" indent="0">
              <a:buNone/>
              <a:defRPr sz="700"/>
            </a:lvl8pPr>
            <a:lvl9pPr marL="274278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B729A2-302A-49E1-9401-F78EF559A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4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33E1EBE-40AE-4819-AFD4-2805651F6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8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F5AA3E8-0377-487C-B0F8-8AB1E6CB6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70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0924CE-2305-4DCB-B772-01EBCE37BB9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154049-8F7C-4C63-A643-256EAD11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74C679-D6F1-47CC-8CDA-96581CC51F8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791573-DC90-43E4-8D7D-974BB4DE8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58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2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0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9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7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E57908-5873-47E4-859E-64825AEFBD8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76E692-A083-494E-A2B7-8D4AFCE77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0CB0-BF29-4DDA-ACBF-328AF29F2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9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7D8979-AD55-47E8-884A-933EAF9DF47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C7FC81-ABD5-4CBC-B02D-DE69C16E0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8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400" b="1"/>
            </a:lvl3pPr>
            <a:lvl4pPr marL="1028543" indent="0">
              <a:buNone/>
              <a:defRPr sz="1200" b="1"/>
            </a:lvl4pPr>
            <a:lvl5pPr marL="1371390" indent="0">
              <a:buNone/>
              <a:defRPr sz="1200" b="1"/>
            </a:lvl5pPr>
            <a:lvl6pPr marL="1714238" indent="0">
              <a:buNone/>
              <a:defRPr sz="1200" b="1"/>
            </a:lvl6pPr>
            <a:lvl7pPr marL="2057086" indent="0">
              <a:buNone/>
              <a:defRPr sz="1200" b="1"/>
            </a:lvl7pPr>
            <a:lvl8pPr marL="2399933" indent="0">
              <a:buNone/>
              <a:defRPr sz="1200" b="1"/>
            </a:lvl8pPr>
            <a:lvl9pPr marL="27427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400" b="1"/>
            </a:lvl3pPr>
            <a:lvl4pPr marL="1028543" indent="0">
              <a:buNone/>
              <a:defRPr sz="1200" b="1"/>
            </a:lvl4pPr>
            <a:lvl5pPr marL="1371390" indent="0">
              <a:buNone/>
              <a:defRPr sz="1200" b="1"/>
            </a:lvl5pPr>
            <a:lvl6pPr marL="1714238" indent="0">
              <a:buNone/>
              <a:defRPr sz="1200" b="1"/>
            </a:lvl6pPr>
            <a:lvl7pPr marL="2057086" indent="0">
              <a:buNone/>
              <a:defRPr sz="1200" b="1"/>
            </a:lvl7pPr>
            <a:lvl8pPr marL="2399933" indent="0">
              <a:buNone/>
              <a:defRPr sz="1200" b="1"/>
            </a:lvl8pPr>
            <a:lvl9pPr marL="27427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177344-092C-4539-A4AB-B018D9D8725B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7E1BD5-A938-4284-9A30-2C6E0C1B0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1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2EB723-F917-498C-AC0D-184569AC81B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6F0298-7036-4AEF-B69C-BDE77D2E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95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BAA8A8-5875-4B6C-AD70-1950233306F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70F733-1A35-4D49-9787-4B44B5C6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5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48" indent="0">
              <a:buNone/>
              <a:defRPr sz="900"/>
            </a:lvl2pPr>
            <a:lvl3pPr marL="685695" indent="0">
              <a:buNone/>
              <a:defRPr sz="800"/>
            </a:lvl3pPr>
            <a:lvl4pPr marL="1028543" indent="0">
              <a:buNone/>
              <a:defRPr sz="700"/>
            </a:lvl4pPr>
            <a:lvl5pPr marL="1371390" indent="0">
              <a:buNone/>
              <a:defRPr sz="700"/>
            </a:lvl5pPr>
            <a:lvl6pPr marL="1714238" indent="0">
              <a:buNone/>
              <a:defRPr sz="700"/>
            </a:lvl6pPr>
            <a:lvl7pPr marL="2057086" indent="0">
              <a:buNone/>
              <a:defRPr sz="700"/>
            </a:lvl7pPr>
            <a:lvl8pPr marL="2399933" indent="0">
              <a:buNone/>
              <a:defRPr sz="700"/>
            </a:lvl8pPr>
            <a:lvl9pPr marL="274278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F3DD1E-BC15-4F4C-BA7E-255C582E2ED1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821F82-8C1C-4DD3-8403-CAD93E95E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6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342848" indent="0">
              <a:buNone/>
              <a:defRPr sz="2200"/>
            </a:lvl2pPr>
            <a:lvl3pPr marL="685695" indent="0">
              <a:buNone/>
              <a:defRPr sz="1700"/>
            </a:lvl3pPr>
            <a:lvl4pPr marL="1028543" indent="0">
              <a:buNone/>
              <a:defRPr sz="1500"/>
            </a:lvl4pPr>
            <a:lvl5pPr marL="1371390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48" indent="0">
              <a:buNone/>
              <a:defRPr sz="900"/>
            </a:lvl2pPr>
            <a:lvl3pPr marL="685695" indent="0">
              <a:buNone/>
              <a:defRPr sz="800"/>
            </a:lvl3pPr>
            <a:lvl4pPr marL="1028543" indent="0">
              <a:buNone/>
              <a:defRPr sz="700"/>
            </a:lvl4pPr>
            <a:lvl5pPr marL="1371390" indent="0">
              <a:buNone/>
              <a:defRPr sz="700"/>
            </a:lvl5pPr>
            <a:lvl6pPr marL="1714238" indent="0">
              <a:buNone/>
              <a:defRPr sz="700"/>
            </a:lvl6pPr>
            <a:lvl7pPr marL="2057086" indent="0">
              <a:buNone/>
              <a:defRPr sz="700"/>
            </a:lvl7pPr>
            <a:lvl8pPr marL="2399933" indent="0">
              <a:buNone/>
              <a:defRPr sz="700"/>
            </a:lvl8pPr>
            <a:lvl9pPr marL="274278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2F8105-3B2C-4A86-9BF5-F7F7F4C763A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511AC1-4CAF-45D6-B538-E4C45381C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64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1E1835-BBEB-4802-B341-BD21D367D33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C157BF-991B-4761-ACD5-EFFDA594A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2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B48871-E1A5-4C8A-A000-3C158271BBBE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9AA6F3-92FD-4DA4-92B4-BDA8417D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AA73-44FA-489D-871B-5EF8BD0CC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385"/>
            <a:ext cx="3008313" cy="870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384"/>
            <a:ext cx="5111750" cy="4388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03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EEDF-088F-400A-A6C4-43E37C9F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155"/>
            <a:ext cx="5486400" cy="4256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880"/>
            <a:ext cx="5486400" cy="3085206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810"/>
            <a:ext cx="5486400" cy="602753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D6218-21E0-4E48-A2BD-8EE21F7D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8563"/>
            <a:ext cx="822960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15D3E8-68EA-405B-BFB4-4331F843A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32B0F72-7041-4F2F-96C6-43B9D7A6B56B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22D2F86-754A-4451-B7CE-3C2987B6B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2" tIns="34286" rIns="68562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2" tIns="34286" rIns="68562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2" tIns="34286" rIns="68562" bIns="34286" numCol="1" anchor="t" anchorCtr="0" compatLnSpc="1">
            <a:prstTxWarp prst="textNoShape">
              <a:avLst/>
            </a:prstTxWarp>
          </a:bodyPr>
          <a:lstStyle>
            <a:lvl1pPr defTabSz="685610">
              <a:defRPr sz="11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2" tIns="34286" rIns="68562" bIns="34286" numCol="1" anchor="t" anchorCtr="0" compatLnSpc="1">
            <a:prstTxWarp prst="textNoShape">
              <a:avLst/>
            </a:prstTxWarp>
          </a:bodyPr>
          <a:lstStyle>
            <a:lvl1pPr algn="ctr" defTabSz="685610">
              <a:defRPr sz="11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2" tIns="34286" rIns="68562" bIns="34286" numCol="1" anchor="t" anchorCtr="0" compatLnSpc="1">
            <a:prstTxWarp prst="textNoShape">
              <a:avLst/>
            </a:prstTxWarp>
          </a:bodyPr>
          <a:lstStyle>
            <a:lvl1pPr algn="r" defTabSz="685610">
              <a:defRPr sz="1100" b="0" i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11D65A2-42D8-4989-BFD5-05F3538A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5pPr>
      <a:lvl6pPr marL="34280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6pPr>
      <a:lvl7pPr marL="68561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7pPr>
      <a:lvl8pPr marL="102841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8pPr>
      <a:lvl9pPr marL="137122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427" indent="-1714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231" indent="-1714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038" indent="-1714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845" indent="-1714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0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15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0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28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1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33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37" algn="l" defTabSz="685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5" tIns="34286" rIns="68565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5" tIns="34286" rIns="68565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5" tIns="34286" rIns="68565" bIns="34286" numCol="1" anchor="t" anchorCtr="0" compatLnSpc="1">
            <a:prstTxWarp prst="textNoShape">
              <a:avLst/>
            </a:prstTxWarp>
          </a:bodyPr>
          <a:lstStyle>
            <a:lvl1pPr defTabSz="685644">
              <a:defRPr sz="11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5" tIns="34286" rIns="68565" bIns="34286" numCol="1" anchor="t" anchorCtr="0" compatLnSpc="1">
            <a:prstTxWarp prst="textNoShape">
              <a:avLst/>
            </a:prstTxWarp>
          </a:bodyPr>
          <a:lstStyle>
            <a:lvl1pPr algn="ctr" defTabSz="685644">
              <a:defRPr sz="11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5" tIns="34286" rIns="68565" bIns="34286" numCol="1" anchor="t" anchorCtr="0" compatLnSpc="1">
            <a:prstTxWarp prst="textNoShape">
              <a:avLst/>
            </a:prstTxWarp>
          </a:bodyPr>
          <a:lstStyle>
            <a:lvl1pPr algn="r" defTabSz="685644">
              <a:defRPr sz="1100" b="0" i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2637636-714F-4068-A45F-9171A28DE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5pPr>
      <a:lvl6pPr marL="34282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6pPr>
      <a:lvl7pPr marL="68564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7pPr>
      <a:lvl8pPr marL="10284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8pPr>
      <a:lvl9pPr marL="137128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21" indent="-17141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42" indent="-17141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166" indent="-17141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989" indent="-17141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4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6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88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2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3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53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75" algn="l" defTabSz="685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6" rIns="6857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>
            <a:lvl1pPr defTabSz="685695">
              <a:defRPr sz="11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>
            <a:lvl1pPr algn="ctr" defTabSz="685695">
              <a:defRPr sz="11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>
            <a:lvl1pPr algn="r" defTabSz="685695">
              <a:defRPr sz="1100" b="0" i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8CAC695-D636-4104-B219-55D6A9CF5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5pPr>
      <a:lvl6pPr marL="34284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6pPr>
      <a:lvl7pPr marL="68569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7pPr>
      <a:lvl8pPr marL="102854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8pPr>
      <a:lvl9pPr marL="137139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Avant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662" indent="-17142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508" indent="-17142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358" indent="-17142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205" indent="-17142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0" tIns="34286" rIns="6857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68570" tIns="34286" rIns="68570" bIns="34286" rtlCol="0" anchor="ctr"/>
          <a:lstStyle>
            <a:lvl1pPr algn="l" defTabSz="685695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F88AE1-151E-4963-B8FF-9CF5A4FB305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68570" tIns="34286" rIns="68570" bIns="34286" rtlCol="0" anchor="ctr"/>
          <a:lstStyle>
            <a:lvl1pPr algn="ctr" defTabSz="68569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68570" tIns="34286" rIns="68570" bIns="34286" rtlCol="0" anchor="ctr"/>
          <a:lstStyle>
            <a:lvl1pPr algn="r" defTabSz="685695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57D49E-4173-4D12-8042-5AF3824E7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684213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42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defTabSz="68421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213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2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08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58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8.wmf"/><Relationship Id="rId11" Type="http://schemas.openxmlformats.org/officeDocument/2006/relationships/image" Target="../media/image23.gif"/><Relationship Id="rId5" Type="http://schemas.openxmlformats.org/officeDocument/2006/relationships/image" Target="../media/image17.wmf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3492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1936750" y="160338"/>
            <a:ext cx="5257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UBND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PHƯỜNG VIỆT HƯNG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TRƯỜNG MẦM NON GIANG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433513"/>
            <a:ext cx="6781800" cy="1570037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419350" y="3003550"/>
            <a:ext cx="4495800" cy="514350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0563" y="3003550"/>
            <a:ext cx="5448300" cy="584200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A3</a:t>
            </a:r>
          </a:p>
        </p:txBody>
      </p:sp>
      <p:pic>
        <p:nvPicPr>
          <p:cNvPr id="6349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69938"/>
            <a:ext cx="5746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0" y="57150"/>
            <a:ext cx="9144000" cy="51435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6" rIns="68568" bIns="34286" anchor="ctr"/>
          <a:lstStyle/>
          <a:p>
            <a:pPr defTabSz="684213"/>
            <a:endParaRPr 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2707" name="Group 7"/>
          <p:cNvGrpSpPr>
            <a:grpSpLocks/>
          </p:cNvGrpSpPr>
          <p:nvPr/>
        </p:nvGrpSpPr>
        <p:grpSpPr bwMode="auto">
          <a:xfrm>
            <a:off x="0" y="0"/>
            <a:ext cx="8915400" cy="5143500"/>
            <a:chOff x="48" y="-6"/>
            <a:chExt cx="5631" cy="4271"/>
          </a:xfrm>
        </p:grpSpPr>
        <p:pic>
          <p:nvPicPr>
            <p:cNvPr id="72724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5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7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8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9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0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1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08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8925" y="201613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3825" y="307975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621088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3692525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6434138" y="-1028700"/>
            <a:ext cx="342900" cy="2857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3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76738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4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33638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657350" y="1441450"/>
            <a:ext cx="5984875" cy="164306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tạm biệt</a:t>
            </a:r>
          </a:p>
        </p:txBody>
      </p:sp>
      <p:pic>
        <p:nvPicPr>
          <p:cNvPr id="72716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3718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38375" y="-1143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52725" y="3657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53125" y="-228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462213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252095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10225" y="371475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862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2905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6576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WordArt 3"/>
          <p:cNvSpPr>
            <a:spLocks noChangeArrowheads="1" noChangeShapeType="1" noTextEdit="1"/>
          </p:cNvSpPr>
          <p:nvPr/>
        </p:nvSpPr>
        <p:spPr bwMode="auto">
          <a:xfrm>
            <a:off x="290513" y="939800"/>
            <a:ext cx="5600700" cy="2743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vi-VN" sz="2700" b="1" i="1" kern="10" spc="-269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 định tổ chức</a:t>
            </a:r>
            <a:endParaRPr lang="en-US" sz="2700" b="1" i="1" kern="10" spc="-269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1650" y="2146300"/>
            <a:ext cx="2849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1" tIns="34286" rIns="68561" bIns="34286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1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C:\Documents and Settings\All user XP3- 2015\Desktop\tranh in ngón tay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Documents and Settings\All user XP3- 2015\Desktop\tranh in ngón tay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224338"/>
            <a:ext cx="10826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C:\Documents and Settings\All user XP3- 2015\Desktop\tranh in ngón tay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546350"/>
            <a:ext cx="838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5875"/>
            <a:ext cx="4800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46075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C:\Documents and Settings\All user XP3- 2015\Desktop\tranh in ngón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10716"/>
          <a:stretch>
            <a:fillRect/>
          </a:stretch>
        </p:blipFill>
        <p:spPr bwMode="auto">
          <a:xfrm>
            <a:off x="381000" y="209550"/>
            <a:ext cx="82296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885825" y="1616075"/>
            <a:ext cx="4171950" cy="971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2700" b="1" i="1" kern="10" spc="-269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  ý tưởng trẻ</a:t>
            </a:r>
            <a:endParaRPr lang="en-US" sz="2700" b="1" i="1" kern="10" spc="-269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8612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862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2905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6576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3600450" cy="769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b="1" i="1" kern="10" spc="-269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 thực hiện</a:t>
            </a:r>
          </a:p>
        </p:txBody>
      </p:sp>
      <p:pic>
        <p:nvPicPr>
          <p:cNvPr id="69636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862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2905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6576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18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C:\Documents and Settings\All user XP3- 2015\Desktop\tranh in ngón tay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>
            <a:fillRect/>
          </a:stretch>
        </p:blipFill>
        <p:spPr bwMode="auto">
          <a:xfrm>
            <a:off x="0" y="0"/>
            <a:ext cx="38322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5" descr="C:\Documents and Settings\All user XP3- 2015\Desktop\tranh in ngón tay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50"/>
            <a:ext cx="17160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C:\Documents and Settings\All user XP3- 2015\Desktop\tranh in ngón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10716"/>
          <a:stretch>
            <a:fillRect/>
          </a:stretch>
        </p:blipFill>
        <p:spPr bwMode="auto">
          <a:xfrm>
            <a:off x="3429000" y="2622550"/>
            <a:ext cx="3124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0513"/>
            <a:ext cx="178435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/>
          <a:stretch>
            <a:fillRect/>
          </a:stretch>
        </p:blipFill>
        <p:spPr bwMode="auto">
          <a:xfrm>
            <a:off x="6019800" y="57150"/>
            <a:ext cx="22860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6207" r="11098" b="7964"/>
          <a:stretch>
            <a:fillRect/>
          </a:stretch>
        </p:blipFill>
        <p:spPr bwMode="auto">
          <a:xfrm>
            <a:off x="6934200" y="2622550"/>
            <a:ext cx="1952625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1371600" y="1346200"/>
            <a:ext cx="3600450" cy="768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b="1" i="1" kern="10" spc="-269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 xét sản phẩm</a:t>
            </a:r>
          </a:p>
        </p:txBody>
      </p:sp>
      <p:pic>
        <p:nvPicPr>
          <p:cNvPr id="71684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229100"/>
            <a:ext cx="1036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862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2905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657600"/>
            <a:ext cx="971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26&quot;&gt;&lt;object type=&quot;3&quot; unique_id=&quot;10039&quot;&gt;&lt;property id=&quot;20148&quot; value=&quot;5&quot;/&gt;&lt;property id=&quot;20300&quot; value=&quot;Slide 1&quot;/&gt;&lt;property id=&quot;20307&quot; value=&quot;256&quot;/&gt;&lt;/object&gt;&lt;object type=&quot;3&quot; unique_id=&quot;10053&quot;&gt;&lt;property id=&quot;20148&quot; value=&quot;5&quot;/&gt;&lt;property id=&quot;20300&quot; value=&quot;Slide 3&quot;/&gt;&lt;property id=&quot;20307&quot; value=&quot;257&quot;/&gt;&lt;/object&gt;&lt;object type=&quot;3&quot; unique_id=&quot;10075&quot;&gt;&lt;property id=&quot;20148&quot; value=&quot;5&quot;/&gt;&lt;property id=&quot;20300&quot; value=&quot;Slide 2&quot;/&gt;&lt;property id=&quot;20307&quot; value=&quot;259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47</Words>
  <Application>Microsoft Office PowerPoint</Application>
  <PresentationFormat>On-screen Show (16:9)</PresentationFormat>
  <Paragraphs>10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.VnAvant</vt:lpstr>
      <vt:lpstr>Open Sans ExtraBold</vt:lpstr>
      <vt:lpstr>Times New Roman</vt:lpstr>
      <vt:lpstr>Default Design</vt:lpstr>
      <vt:lpstr>Office Theme</vt:lpstr>
      <vt:lpstr>1_Default Design</vt:lpstr>
      <vt:lpstr>2_Default Design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Thang Computer</dc:creator>
  <cp:lastModifiedBy>Techsi.vn</cp:lastModifiedBy>
  <cp:revision>58</cp:revision>
  <cp:lastPrinted>2019-09-27T02:01:31Z</cp:lastPrinted>
  <dcterms:created xsi:type="dcterms:W3CDTF">2016-10-11T05:16:27Z</dcterms:created>
  <dcterms:modified xsi:type="dcterms:W3CDTF">2025-10-04T08:57:20Z</dcterms:modified>
</cp:coreProperties>
</file>