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sldIdLst>
    <p:sldId id="317" r:id="rId5"/>
    <p:sldId id="318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19" r:id="rId34"/>
    <p:sldId id="320" r:id="rId35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18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óm 3"/>
          <p:cNvGrpSpPr>
            <a:grpSpLocks/>
          </p:cNvGrpSpPr>
          <p:nvPr/>
        </p:nvGrpSpPr>
        <p:grpSpPr bwMode="auto">
          <a:xfrm rot="248467">
            <a:off x="223841" y="2574925"/>
            <a:ext cx="4689475" cy="2425700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2147483646 w 9365"/>
                <a:gd name="T1" fmla="*/ 2147483646 h 10000"/>
                <a:gd name="T2" fmla="*/ 2147483646 w 9365"/>
                <a:gd name="T3" fmla="*/ 2147483646 h 10000"/>
                <a:gd name="T4" fmla="*/ 2147483646 w 9365"/>
                <a:gd name="T5" fmla="*/ 2147483646 h 10000"/>
                <a:gd name="T6" fmla="*/ 2147483646 w 9365"/>
                <a:gd name="T7" fmla="*/ 2147483646 h 10000"/>
                <a:gd name="T8" fmla="*/ 2147483646 w 9365"/>
                <a:gd name="T9" fmla="*/ 2147483646 h 10000"/>
                <a:gd name="T10" fmla="*/ 2147483646 w 9365"/>
                <a:gd name="T11" fmla="*/ 2147483646 h 10000"/>
                <a:gd name="T12" fmla="*/ 2147483646 w 9365"/>
                <a:gd name="T13" fmla="*/ 2147483646 h 10000"/>
                <a:gd name="T14" fmla="*/ 2147483646 w 9365"/>
                <a:gd name="T15" fmla="*/ 2147483646 h 10000"/>
                <a:gd name="T16" fmla="*/ 2147483646 w 9365"/>
                <a:gd name="T17" fmla="*/ 2147483646 h 10000"/>
                <a:gd name="T18" fmla="*/ 0 w 9365"/>
                <a:gd name="T19" fmla="*/ 2147483646 h 10000"/>
                <a:gd name="T20" fmla="*/ 0 w 9365"/>
                <a:gd name="T21" fmla="*/ 2147483646 h 10000"/>
                <a:gd name="T22" fmla="*/ 2147483646 w 9365"/>
                <a:gd name="T23" fmla="*/ 2147483646 h 10000"/>
                <a:gd name="T24" fmla="*/ 2147483646 w 9365"/>
                <a:gd name="T25" fmla="*/ 2147483646 h 1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8252" y="4978307"/>
              <a:ext cx="133794" cy="70582"/>
            </a:xfrm>
            <a:custGeom>
              <a:avLst/>
              <a:gdLst>
                <a:gd name="T0" fmla="*/ 2147483646 w 35"/>
                <a:gd name="T1" fmla="*/ 0 h 18"/>
                <a:gd name="T2" fmla="*/ 0 w 35"/>
                <a:gd name="T3" fmla="*/ 2147483646 h 18"/>
                <a:gd name="T4" fmla="*/ 2147483646 w 35"/>
                <a:gd name="T5" fmla="*/ 2147483646 h 18"/>
                <a:gd name="T6" fmla="*/ 2147483646 w 35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0184" y="2940985"/>
              <a:ext cx="84241" cy="96586"/>
            </a:xfrm>
            <a:custGeom>
              <a:avLst/>
              <a:gdLst>
                <a:gd name="T0" fmla="*/ 2147483646 w 22"/>
                <a:gd name="T1" fmla="*/ 0 h 25"/>
                <a:gd name="T2" fmla="*/ 2147483646 w 22"/>
                <a:gd name="T3" fmla="*/ 2147483646 h 25"/>
                <a:gd name="T4" fmla="*/ 2147483646 w 22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3562" y="3124358"/>
              <a:ext cx="101585" cy="81726"/>
            </a:xfrm>
            <a:custGeom>
              <a:avLst/>
              <a:gdLst>
                <a:gd name="T0" fmla="*/ 0 w 26"/>
                <a:gd name="T1" fmla="*/ 2147483646 h 21"/>
                <a:gd name="T2" fmla="*/ 2147483646 w 26"/>
                <a:gd name="T3" fmla="*/ 2147483646 h 21"/>
                <a:gd name="T4" fmla="*/ 0 w 26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208" y="3290842"/>
              <a:ext cx="106541" cy="91014"/>
            </a:xfrm>
            <a:custGeom>
              <a:avLst/>
              <a:gdLst>
                <a:gd name="T0" fmla="*/ 0 w 28"/>
                <a:gd name="T1" fmla="*/ 2147483646 h 23"/>
                <a:gd name="T2" fmla="*/ 2147483646 w 28"/>
                <a:gd name="T3" fmla="*/ 2147483646 h 23"/>
                <a:gd name="T4" fmla="*/ 0 w 28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1429" y="3131050"/>
              <a:ext cx="116451" cy="87298"/>
            </a:xfrm>
            <a:custGeom>
              <a:avLst/>
              <a:gdLst>
                <a:gd name="T0" fmla="*/ 0 w 30"/>
                <a:gd name="T1" fmla="*/ 2147483646 h 23"/>
                <a:gd name="T2" fmla="*/ 2147483646 w 30"/>
                <a:gd name="T3" fmla="*/ 2147483646 h 23"/>
                <a:gd name="T4" fmla="*/ 0 w 30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8441" y="2684897"/>
              <a:ext cx="94151" cy="115160"/>
            </a:xfrm>
            <a:custGeom>
              <a:avLst/>
              <a:gdLst>
                <a:gd name="T0" fmla="*/ 2147483646 w 24"/>
                <a:gd name="T1" fmla="*/ 2147483646 h 30"/>
                <a:gd name="T2" fmla="*/ 2147483646 w 24"/>
                <a:gd name="T3" fmla="*/ 0 h 30"/>
                <a:gd name="T4" fmla="*/ 2147483646 w 24"/>
                <a:gd name="T5" fmla="*/ 2147483646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219" y="3521924"/>
              <a:ext cx="91675" cy="72440"/>
            </a:xfrm>
            <a:custGeom>
              <a:avLst/>
              <a:gdLst>
                <a:gd name="T0" fmla="*/ 0 w 24"/>
                <a:gd name="T1" fmla="*/ 2147483646 h 19"/>
                <a:gd name="T2" fmla="*/ 2147483646 w 24"/>
                <a:gd name="T3" fmla="*/ 2147483646 h 19"/>
                <a:gd name="T4" fmla="*/ 0 w 24"/>
                <a:gd name="T5" fmla="*/ 2147483646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3398" y="3400899"/>
              <a:ext cx="106539" cy="89156"/>
            </a:xfrm>
            <a:custGeom>
              <a:avLst/>
              <a:gdLst>
                <a:gd name="T0" fmla="*/ 0 w 28"/>
                <a:gd name="T1" fmla="*/ 2147483646 h 23"/>
                <a:gd name="T2" fmla="*/ 2147483646 w 28"/>
                <a:gd name="T3" fmla="*/ 2147483646 h 23"/>
                <a:gd name="T4" fmla="*/ 0 w 28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6596" y="4328698"/>
              <a:ext cx="84241" cy="81726"/>
            </a:xfrm>
            <a:custGeom>
              <a:avLst/>
              <a:gdLst>
                <a:gd name="T0" fmla="*/ 0 w 22"/>
                <a:gd name="T1" fmla="*/ 2147483646 h 21"/>
                <a:gd name="T2" fmla="*/ 2147483646 w 22"/>
                <a:gd name="T3" fmla="*/ 2147483646 h 21"/>
                <a:gd name="T4" fmla="*/ 0 w 22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6255" y="4225681"/>
              <a:ext cx="104062" cy="83584"/>
            </a:xfrm>
            <a:custGeom>
              <a:avLst/>
              <a:gdLst>
                <a:gd name="T0" fmla="*/ 0 w 27"/>
                <a:gd name="T1" fmla="*/ 2147483646 h 22"/>
                <a:gd name="T2" fmla="*/ 2147483646 w 27"/>
                <a:gd name="T3" fmla="*/ 2147483646 h 22"/>
                <a:gd name="T4" fmla="*/ 0 w 27"/>
                <a:gd name="T5" fmla="*/ 2147483646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47152" y="3752068"/>
              <a:ext cx="74330" cy="79869"/>
            </a:xfrm>
            <a:custGeom>
              <a:avLst/>
              <a:gdLst>
                <a:gd name="T0" fmla="*/ 0 w 20"/>
                <a:gd name="T1" fmla="*/ 0 h 21"/>
                <a:gd name="T2" fmla="*/ 2147483646 w 20"/>
                <a:gd name="T3" fmla="*/ 2147483646 h 21"/>
                <a:gd name="T4" fmla="*/ 0 w 20"/>
                <a:gd name="T5" fmla="*/ 0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26798" y="3703131"/>
              <a:ext cx="84241" cy="104015"/>
            </a:xfrm>
            <a:custGeom>
              <a:avLst/>
              <a:gdLst>
                <a:gd name="T0" fmla="*/ 2147483646 w 22"/>
                <a:gd name="T1" fmla="*/ 0 h 27"/>
                <a:gd name="T2" fmla="*/ 2147483646 w 22"/>
                <a:gd name="T3" fmla="*/ 2147483646 h 27"/>
                <a:gd name="T4" fmla="*/ 2147483646 w 22"/>
                <a:gd name="T5" fmla="*/ 0 h 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161" y="3555840"/>
              <a:ext cx="89196" cy="109588"/>
            </a:xfrm>
            <a:custGeom>
              <a:avLst/>
              <a:gdLst>
                <a:gd name="T0" fmla="*/ 2147483646 w 23"/>
                <a:gd name="T1" fmla="*/ 2147483646 h 28"/>
                <a:gd name="T2" fmla="*/ 2147483646 w 23"/>
                <a:gd name="T3" fmla="*/ 0 h 28"/>
                <a:gd name="T4" fmla="*/ 2147483646 w 23"/>
                <a:gd name="T5" fmla="*/ 2147483646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3790" y="3968519"/>
              <a:ext cx="104062" cy="89156"/>
            </a:xfrm>
            <a:custGeom>
              <a:avLst/>
              <a:gdLst>
                <a:gd name="T0" fmla="*/ 0 w 27"/>
                <a:gd name="T1" fmla="*/ 2147483646 h 23"/>
                <a:gd name="T2" fmla="*/ 2147483646 w 27"/>
                <a:gd name="T3" fmla="*/ 2147483646 h 23"/>
                <a:gd name="T4" fmla="*/ 0 w 27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699842" y="4413654"/>
              <a:ext cx="91675" cy="107730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0 h 28"/>
                <a:gd name="T4" fmla="*/ 2147483646 w 24"/>
                <a:gd name="T5" fmla="*/ 2147483646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68878" y="4424679"/>
              <a:ext cx="84241" cy="100300"/>
            </a:xfrm>
            <a:custGeom>
              <a:avLst/>
              <a:gdLst>
                <a:gd name="T0" fmla="*/ 2147483646 w 22"/>
                <a:gd name="T1" fmla="*/ 0 h 26"/>
                <a:gd name="T2" fmla="*/ 2147483646 w 22"/>
                <a:gd name="T3" fmla="*/ 2147483646 h 26"/>
                <a:gd name="T4" fmla="*/ 2147483646 w 22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0585" y="4589133"/>
              <a:ext cx="76807" cy="83584"/>
            </a:xfrm>
            <a:custGeom>
              <a:avLst/>
              <a:gdLst>
                <a:gd name="T0" fmla="*/ 2147483646 w 20"/>
                <a:gd name="T1" fmla="*/ 2147483646 h 22"/>
                <a:gd name="T2" fmla="*/ 2147483646 w 20"/>
                <a:gd name="T3" fmla="*/ 0 h 22"/>
                <a:gd name="T4" fmla="*/ 2147483646 w 20"/>
                <a:gd name="T5" fmla="*/ 2147483646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5297" y="4694819"/>
              <a:ext cx="101584" cy="79868"/>
            </a:xfrm>
            <a:custGeom>
              <a:avLst/>
              <a:gdLst>
                <a:gd name="T0" fmla="*/ 0 w 26"/>
                <a:gd name="T1" fmla="*/ 2147483646 h 21"/>
                <a:gd name="T2" fmla="*/ 2147483646 w 26"/>
                <a:gd name="T3" fmla="*/ 2147483646 h 21"/>
                <a:gd name="T4" fmla="*/ 0 w 26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2280" y="4588767"/>
              <a:ext cx="96630" cy="70582"/>
            </a:xfrm>
            <a:custGeom>
              <a:avLst/>
              <a:gdLst>
                <a:gd name="T0" fmla="*/ 0 w 25"/>
                <a:gd name="T1" fmla="*/ 0 h 19"/>
                <a:gd name="T2" fmla="*/ 2147483646 w 25"/>
                <a:gd name="T3" fmla="*/ 2147483646 h 19"/>
                <a:gd name="T4" fmla="*/ 0 w 25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2999852" y="3032887"/>
              <a:ext cx="89196" cy="74297"/>
            </a:xfrm>
            <a:custGeom>
              <a:avLst/>
              <a:gdLst>
                <a:gd name="T0" fmla="*/ 0 w 23"/>
                <a:gd name="T1" fmla="*/ 2147483646 h 19"/>
                <a:gd name="T2" fmla="*/ 2147483646 w 23"/>
                <a:gd name="T3" fmla="*/ 2147483646 h 19"/>
                <a:gd name="T4" fmla="*/ 0 w 23"/>
                <a:gd name="T5" fmla="*/ 2147483646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1149" y="2921256"/>
              <a:ext cx="71853" cy="92871"/>
            </a:xfrm>
            <a:custGeom>
              <a:avLst/>
              <a:gdLst>
                <a:gd name="T0" fmla="*/ 2147483646 w 19"/>
                <a:gd name="T1" fmla="*/ 2147483646 h 24"/>
                <a:gd name="T2" fmla="*/ 2147483646 w 19"/>
                <a:gd name="T3" fmla="*/ 0 h 24"/>
                <a:gd name="T4" fmla="*/ 2147483646 w 19"/>
                <a:gd name="T5" fmla="*/ 2147483646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89935" y="3009414"/>
              <a:ext cx="118928" cy="100300"/>
            </a:xfrm>
            <a:custGeom>
              <a:avLst/>
              <a:gdLst>
                <a:gd name="T0" fmla="*/ 0 w 31"/>
                <a:gd name="T1" fmla="*/ 2147483646 h 26"/>
                <a:gd name="T2" fmla="*/ 2147483646 w 31"/>
                <a:gd name="T3" fmla="*/ 2147483646 h 26"/>
                <a:gd name="T4" fmla="*/ 0 w 31"/>
                <a:gd name="T5" fmla="*/ 2147483646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4573" y="3953930"/>
              <a:ext cx="460846" cy="477355"/>
            </a:xfrm>
            <a:custGeom>
              <a:avLst/>
              <a:gdLst>
                <a:gd name="T0" fmla="*/ 2147483646 w 120"/>
                <a:gd name="T1" fmla="*/ 2147483646 h 124"/>
                <a:gd name="T2" fmla="*/ 2147483646 w 120"/>
                <a:gd name="T3" fmla="*/ 2147483646 h 124"/>
                <a:gd name="T4" fmla="*/ 2147483646 w 120"/>
                <a:gd name="T5" fmla="*/ 2147483646 h 124"/>
                <a:gd name="T6" fmla="*/ 2147483646 w 120"/>
                <a:gd name="T7" fmla="*/ 2147483646 h 124"/>
                <a:gd name="T8" fmla="*/ 2147483646 w 120"/>
                <a:gd name="T9" fmla="*/ 2147483646 h 124"/>
                <a:gd name="T10" fmla="*/ 2147483646 w 120"/>
                <a:gd name="T11" fmla="*/ 2147483646 h 124"/>
                <a:gd name="T12" fmla="*/ 2147483646 w 120"/>
                <a:gd name="T13" fmla="*/ 2147483646 h 124"/>
                <a:gd name="T14" fmla="*/ 2147483646 w 120"/>
                <a:gd name="T15" fmla="*/ 2147483646 h 124"/>
                <a:gd name="T16" fmla="*/ 2147483646 w 120"/>
                <a:gd name="T17" fmla="*/ 2147483646 h 124"/>
                <a:gd name="T18" fmla="*/ 2147483646 w 120"/>
                <a:gd name="T19" fmla="*/ 2147483646 h 124"/>
                <a:gd name="T20" fmla="*/ 2147483646 w 120"/>
                <a:gd name="T21" fmla="*/ 2147483646 h 124"/>
                <a:gd name="T22" fmla="*/ 2147483646 w 120"/>
                <a:gd name="T23" fmla="*/ 2147483646 h 124"/>
                <a:gd name="T24" fmla="*/ 2147483646 w 120"/>
                <a:gd name="T25" fmla="*/ 2147483646 h 124"/>
                <a:gd name="T26" fmla="*/ 2147483646 w 120"/>
                <a:gd name="T27" fmla="*/ 2147483646 h 124"/>
                <a:gd name="T28" fmla="*/ 2147483646 w 120"/>
                <a:gd name="T29" fmla="*/ 2147483646 h 1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0578" y="3472054"/>
              <a:ext cx="1023277" cy="830264"/>
            </a:xfrm>
            <a:custGeom>
              <a:avLst/>
              <a:gdLst>
                <a:gd name="T0" fmla="*/ 2147483646 w 266"/>
                <a:gd name="T1" fmla="*/ 2147483646 h 216"/>
                <a:gd name="T2" fmla="*/ 2147483646 w 266"/>
                <a:gd name="T3" fmla="*/ 2147483646 h 216"/>
                <a:gd name="T4" fmla="*/ 2147483646 w 266"/>
                <a:gd name="T5" fmla="*/ 2147483646 h 216"/>
                <a:gd name="T6" fmla="*/ 2147483646 w 266"/>
                <a:gd name="T7" fmla="*/ 2147483646 h 216"/>
                <a:gd name="T8" fmla="*/ 2147483646 w 266"/>
                <a:gd name="T9" fmla="*/ 2147483646 h 216"/>
                <a:gd name="T10" fmla="*/ 2147483646 w 266"/>
                <a:gd name="T11" fmla="*/ 2147483646 h 216"/>
                <a:gd name="T12" fmla="*/ 2147483646 w 266"/>
                <a:gd name="T13" fmla="*/ 2147483646 h 216"/>
                <a:gd name="T14" fmla="*/ 2147483646 w 266"/>
                <a:gd name="T15" fmla="*/ 2147483646 h 216"/>
                <a:gd name="T16" fmla="*/ 2147483646 w 266"/>
                <a:gd name="T17" fmla="*/ 2147483646 h 216"/>
                <a:gd name="T18" fmla="*/ 2147483646 w 266"/>
                <a:gd name="T19" fmla="*/ 2147483646 h 216"/>
                <a:gd name="T20" fmla="*/ 2147483646 w 266"/>
                <a:gd name="T21" fmla="*/ 2147483646 h 216"/>
                <a:gd name="T22" fmla="*/ 2147483646 w 266"/>
                <a:gd name="T23" fmla="*/ 2147483646 h 216"/>
                <a:gd name="T24" fmla="*/ 2147483646 w 266"/>
                <a:gd name="T25" fmla="*/ 2147483646 h 216"/>
                <a:gd name="T26" fmla="*/ 2147483646 w 266"/>
                <a:gd name="T27" fmla="*/ 2147483646 h 216"/>
                <a:gd name="T28" fmla="*/ 2147483646 w 266"/>
                <a:gd name="T29" fmla="*/ 2147483646 h 216"/>
                <a:gd name="T30" fmla="*/ 2147483646 w 266"/>
                <a:gd name="T31" fmla="*/ 2147483646 h 216"/>
                <a:gd name="T32" fmla="*/ 2147483646 w 266"/>
                <a:gd name="T33" fmla="*/ 2147483646 h 216"/>
                <a:gd name="T34" fmla="*/ 2147483646 w 266"/>
                <a:gd name="T35" fmla="*/ 2147483646 h 216"/>
                <a:gd name="T36" fmla="*/ 2147483646 w 266"/>
                <a:gd name="T37" fmla="*/ 2147483646 h 216"/>
                <a:gd name="T38" fmla="*/ 2147483646 w 266"/>
                <a:gd name="T39" fmla="*/ 2147483646 h 216"/>
                <a:gd name="T40" fmla="*/ 2147483646 w 266"/>
                <a:gd name="T41" fmla="*/ 2147483646 h 216"/>
                <a:gd name="T42" fmla="*/ 2147483646 w 266"/>
                <a:gd name="T43" fmla="*/ 2147483646 h 216"/>
                <a:gd name="T44" fmla="*/ 2147483646 w 266"/>
                <a:gd name="T45" fmla="*/ 2147483646 h 216"/>
                <a:gd name="T46" fmla="*/ 2147483646 w 266"/>
                <a:gd name="T47" fmla="*/ 2147483646 h 216"/>
                <a:gd name="T48" fmla="*/ 2147483646 w 266"/>
                <a:gd name="T49" fmla="*/ 2147483646 h 216"/>
                <a:gd name="T50" fmla="*/ 2147483646 w 266"/>
                <a:gd name="T51" fmla="*/ 2147483646 h 216"/>
                <a:gd name="T52" fmla="*/ 2147483646 w 266"/>
                <a:gd name="T53" fmla="*/ 2147483646 h 216"/>
                <a:gd name="T54" fmla="*/ 2147483646 w 266"/>
                <a:gd name="T55" fmla="*/ 2147483646 h 216"/>
                <a:gd name="T56" fmla="*/ 2147483646 w 266"/>
                <a:gd name="T57" fmla="*/ 2147483646 h 216"/>
                <a:gd name="T58" fmla="*/ 2147483646 w 266"/>
                <a:gd name="T59" fmla="*/ 2147483646 h 2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798" y="4360133"/>
              <a:ext cx="488102" cy="952854"/>
            </a:xfrm>
            <a:custGeom>
              <a:avLst/>
              <a:gdLst>
                <a:gd name="T0" fmla="*/ 2147483646 w 127"/>
                <a:gd name="T1" fmla="*/ 2147483646 h 248"/>
                <a:gd name="T2" fmla="*/ 2147483646 w 127"/>
                <a:gd name="T3" fmla="*/ 2147483646 h 248"/>
                <a:gd name="T4" fmla="*/ 2147483646 w 127"/>
                <a:gd name="T5" fmla="*/ 2147483646 h 248"/>
                <a:gd name="T6" fmla="*/ 2147483646 w 127"/>
                <a:gd name="T7" fmla="*/ 2147483646 h 248"/>
                <a:gd name="T8" fmla="*/ 2147483646 w 127"/>
                <a:gd name="T9" fmla="*/ 2147483646 h 248"/>
                <a:gd name="T10" fmla="*/ 2147483646 w 127"/>
                <a:gd name="T11" fmla="*/ 2147483646 h 248"/>
                <a:gd name="T12" fmla="*/ 2147483646 w 127"/>
                <a:gd name="T13" fmla="*/ 2147483646 h 248"/>
                <a:gd name="T14" fmla="*/ 2147483646 w 127"/>
                <a:gd name="T15" fmla="*/ 2147483646 h 248"/>
                <a:gd name="T16" fmla="*/ 0 w 127"/>
                <a:gd name="T17" fmla="*/ 2147483646 h 248"/>
                <a:gd name="T18" fmla="*/ 2147483646 w 127"/>
                <a:gd name="T19" fmla="*/ 2147483646 h 248"/>
                <a:gd name="T20" fmla="*/ 2147483646 w 127"/>
                <a:gd name="T21" fmla="*/ 2147483646 h 248"/>
                <a:gd name="T22" fmla="*/ 2147483646 w 127"/>
                <a:gd name="T23" fmla="*/ 2147483646 h 248"/>
                <a:gd name="T24" fmla="*/ 2147483646 w 127"/>
                <a:gd name="T25" fmla="*/ 2147483646 h 248"/>
                <a:gd name="T26" fmla="*/ 2147483646 w 127"/>
                <a:gd name="T27" fmla="*/ 2147483646 h 248"/>
                <a:gd name="T28" fmla="*/ 2147483646 w 127"/>
                <a:gd name="T29" fmla="*/ 2147483646 h 248"/>
                <a:gd name="T30" fmla="*/ 2147483646 w 127"/>
                <a:gd name="T31" fmla="*/ 2147483646 h 248"/>
                <a:gd name="T32" fmla="*/ 2147483646 w 127"/>
                <a:gd name="T33" fmla="*/ 2147483646 h 248"/>
                <a:gd name="T34" fmla="*/ 2147483646 w 127"/>
                <a:gd name="T35" fmla="*/ 2147483646 h 248"/>
                <a:gd name="T36" fmla="*/ 2147483646 w 127"/>
                <a:gd name="T37" fmla="*/ 2147483646 h 248"/>
                <a:gd name="T38" fmla="*/ 2147483646 w 127"/>
                <a:gd name="T39" fmla="*/ 2147483646 h 248"/>
                <a:gd name="T40" fmla="*/ 2147483646 w 127"/>
                <a:gd name="T41" fmla="*/ 2147483646 h 248"/>
                <a:gd name="T42" fmla="*/ 2147483646 w 127"/>
                <a:gd name="T43" fmla="*/ 2147483646 h 248"/>
                <a:gd name="T44" fmla="*/ 2147483646 w 127"/>
                <a:gd name="T45" fmla="*/ 2147483646 h 248"/>
                <a:gd name="T46" fmla="*/ 2147483646 w 127"/>
                <a:gd name="T47" fmla="*/ 2147483646 h 248"/>
                <a:gd name="T48" fmla="*/ 2147483646 w 127"/>
                <a:gd name="T49" fmla="*/ 2147483646 h 248"/>
                <a:gd name="T50" fmla="*/ 2147483646 w 127"/>
                <a:gd name="T51" fmla="*/ 2147483646 h 248"/>
                <a:gd name="T52" fmla="*/ 2147483646 w 127"/>
                <a:gd name="T53" fmla="*/ 2147483646 h 248"/>
                <a:gd name="T54" fmla="*/ 2147483646 w 127"/>
                <a:gd name="T55" fmla="*/ 2147483646 h 248"/>
                <a:gd name="T56" fmla="*/ 2147483646 w 127"/>
                <a:gd name="T57" fmla="*/ 2147483646 h 248"/>
                <a:gd name="T58" fmla="*/ 2147483646 w 127"/>
                <a:gd name="T59" fmla="*/ 2147483646 h 2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6778" y="2845605"/>
              <a:ext cx="1085219" cy="668670"/>
            </a:xfrm>
            <a:custGeom>
              <a:avLst/>
              <a:gdLst>
                <a:gd name="T0" fmla="*/ 2147483646 w 282"/>
                <a:gd name="T1" fmla="*/ 2147483646 h 174"/>
                <a:gd name="T2" fmla="*/ 2147483646 w 282"/>
                <a:gd name="T3" fmla="*/ 2147483646 h 174"/>
                <a:gd name="T4" fmla="*/ 2147483646 w 282"/>
                <a:gd name="T5" fmla="*/ 2147483646 h 174"/>
                <a:gd name="T6" fmla="*/ 2147483646 w 282"/>
                <a:gd name="T7" fmla="*/ 2147483646 h 174"/>
                <a:gd name="T8" fmla="*/ 2147483646 w 282"/>
                <a:gd name="T9" fmla="*/ 2147483646 h 174"/>
                <a:gd name="T10" fmla="*/ 2147483646 w 282"/>
                <a:gd name="T11" fmla="*/ 2147483646 h 174"/>
                <a:gd name="T12" fmla="*/ 2147483646 w 282"/>
                <a:gd name="T13" fmla="*/ 2147483646 h 174"/>
                <a:gd name="T14" fmla="*/ 2147483646 w 282"/>
                <a:gd name="T15" fmla="*/ 2147483646 h 174"/>
                <a:gd name="T16" fmla="*/ 2147483646 w 282"/>
                <a:gd name="T17" fmla="*/ 2147483646 h 174"/>
                <a:gd name="T18" fmla="*/ 2147483646 w 282"/>
                <a:gd name="T19" fmla="*/ 2147483646 h 174"/>
                <a:gd name="T20" fmla="*/ 2147483646 w 282"/>
                <a:gd name="T21" fmla="*/ 2147483646 h 174"/>
                <a:gd name="T22" fmla="*/ 2147483646 w 282"/>
                <a:gd name="T23" fmla="*/ 2147483646 h 174"/>
                <a:gd name="T24" fmla="*/ 2147483646 w 282"/>
                <a:gd name="T25" fmla="*/ 2147483646 h 174"/>
                <a:gd name="T26" fmla="*/ 2147483646 w 282"/>
                <a:gd name="T27" fmla="*/ 2147483646 h 174"/>
                <a:gd name="T28" fmla="*/ 2147483646 w 282"/>
                <a:gd name="T29" fmla="*/ 2147483646 h 174"/>
                <a:gd name="T30" fmla="*/ 2147483646 w 282"/>
                <a:gd name="T31" fmla="*/ 2147483646 h 174"/>
                <a:gd name="T32" fmla="*/ 2147483646 w 282"/>
                <a:gd name="T33" fmla="*/ 2147483646 h 174"/>
                <a:gd name="T34" fmla="*/ 2147483646 w 282"/>
                <a:gd name="T35" fmla="*/ 2147483646 h 174"/>
                <a:gd name="T36" fmla="*/ 2147483646 w 282"/>
                <a:gd name="T37" fmla="*/ 2147483646 h 174"/>
                <a:gd name="T38" fmla="*/ 2147483646 w 282"/>
                <a:gd name="T39" fmla="*/ 2147483646 h 174"/>
                <a:gd name="T40" fmla="*/ 2147483646 w 282"/>
                <a:gd name="T41" fmla="*/ 2147483646 h 174"/>
                <a:gd name="T42" fmla="*/ 2147483646 w 282"/>
                <a:gd name="T43" fmla="*/ 2147483646 h 174"/>
                <a:gd name="T44" fmla="*/ 2147483646 w 282"/>
                <a:gd name="T45" fmla="*/ 2147483646 h 174"/>
                <a:gd name="T46" fmla="*/ 2147483646 w 282"/>
                <a:gd name="T47" fmla="*/ 2147483646 h 174"/>
                <a:gd name="T48" fmla="*/ 2147483646 w 282"/>
                <a:gd name="T49" fmla="*/ 2147483646 h 174"/>
                <a:gd name="T50" fmla="*/ 2147483646 w 282"/>
                <a:gd name="T51" fmla="*/ 2147483646 h 174"/>
                <a:gd name="T52" fmla="*/ 2147483646 w 282"/>
                <a:gd name="T53" fmla="*/ 2147483646 h 174"/>
                <a:gd name="T54" fmla="*/ 2147483646 w 282"/>
                <a:gd name="T55" fmla="*/ 2147483646 h 174"/>
                <a:gd name="T56" fmla="*/ 2147483646 w 282"/>
                <a:gd name="T57" fmla="*/ 2147483646 h 174"/>
                <a:gd name="T58" fmla="*/ 2147483646 w 282"/>
                <a:gd name="T59" fmla="*/ 2147483646 h 1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0383" y="3132633"/>
              <a:ext cx="614462" cy="304616"/>
            </a:xfrm>
            <a:custGeom>
              <a:avLst/>
              <a:gdLst>
                <a:gd name="T0" fmla="*/ 2147483646 w 160"/>
                <a:gd name="T1" fmla="*/ 2147483646 h 79"/>
                <a:gd name="T2" fmla="*/ 2147483646 w 160"/>
                <a:gd name="T3" fmla="*/ 2147483646 h 79"/>
                <a:gd name="T4" fmla="*/ 2147483646 w 160"/>
                <a:gd name="T5" fmla="*/ 2147483646 h 79"/>
                <a:gd name="T6" fmla="*/ 2147483646 w 160"/>
                <a:gd name="T7" fmla="*/ 2147483646 h 79"/>
                <a:gd name="T8" fmla="*/ 2147483646 w 160"/>
                <a:gd name="T9" fmla="*/ 2147483646 h 79"/>
                <a:gd name="T10" fmla="*/ 0 w 160"/>
                <a:gd name="T11" fmla="*/ 2147483646 h 79"/>
                <a:gd name="T12" fmla="*/ 2147483646 w 160"/>
                <a:gd name="T13" fmla="*/ 2147483646 h 79"/>
                <a:gd name="T14" fmla="*/ 2147483646 w 160"/>
                <a:gd name="T15" fmla="*/ 2147483646 h 79"/>
                <a:gd name="T16" fmla="*/ 2147483646 w 160"/>
                <a:gd name="T17" fmla="*/ 2147483646 h 79"/>
                <a:gd name="T18" fmla="*/ 2147483646 w 160"/>
                <a:gd name="T19" fmla="*/ 2147483646 h 79"/>
                <a:gd name="T20" fmla="*/ 2147483646 w 160"/>
                <a:gd name="T21" fmla="*/ 2147483646 h 79"/>
                <a:gd name="T22" fmla="*/ 2147483646 w 160"/>
                <a:gd name="T23" fmla="*/ 2147483646 h 79"/>
                <a:gd name="T24" fmla="*/ 2147483646 w 160"/>
                <a:gd name="T25" fmla="*/ 2147483646 h 79"/>
                <a:gd name="T26" fmla="*/ 2147483646 w 160"/>
                <a:gd name="T27" fmla="*/ 2147483646 h 79"/>
                <a:gd name="T28" fmla="*/ 2147483646 w 160"/>
                <a:gd name="T29" fmla="*/ 2147483646 h 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1632" y="4572060"/>
              <a:ext cx="621894" cy="358482"/>
            </a:xfrm>
            <a:custGeom>
              <a:avLst/>
              <a:gdLst>
                <a:gd name="T0" fmla="*/ 2147483646 w 162"/>
                <a:gd name="T1" fmla="*/ 2147483646 h 93"/>
                <a:gd name="T2" fmla="*/ 2147483646 w 162"/>
                <a:gd name="T3" fmla="*/ 2147483646 h 93"/>
                <a:gd name="T4" fmla="*/ 2147483646 w 162"/>
                <a:gd name="T5" fmla="*/ 2147483646 h 93"/>
                <a:gd name="T6" fmla="*/ 2147483646 w 162"/>
                <a:gd name="T7" fmla="*/ 2147483646 h 93"/>
                <a:gd name="T8" fmla="*/ 2147483646 w 162"/>
                <a:gd name="T9" fmla="*/ 2147483646 h 93"/>
                <a:gd name="T10" fmla="*/ 2147483646 w 162"/>
                <a:gd name="T11" fmla="*/ 2147483646 h 93"/>
                <a:gd name="T12" fmla="*/ 2147483646 w 162"/>
                <a:gd name="T13" fmla="*/ 2147483646 h 93"/>
                <a:gd name="T14" fmla="*/ 2147483646 w 162"/>
                <a:gd name="T15" fmla="*/ 2147483646 h 93"/>
                <a:gd name="T16" fmla="*/ 2147483646 w 162"/>
                <a:gd name="T17" fmla="*/ 2147483646 h 93"/>
                <a:gd name="T18" fmla="*/ 2147483646 w 162"/>
                <a:gd name="T19" fmla="*/ 2147483646 h 93"/>
                <a:gd name="T20" fmla="*/ 2147483646 w 162"/>
                <a:gd name="T21" fmla="*/ 2147483646 h 93"/>
                <a:gd name="T22" fmla="*/ 2147483646 w 162"/>
                <a:gd name="T23" fmla="*/ 2147483646 h 93"/>
                <a:gd name="T24" fmla="*/ 2147483646 w 162"/>
                <a:gd name="T25" fmla="*/ 2147483646 h 93"/>
                <a:gd name="T26" fmla="*/ 2147483646 w 162"/>
                <a:gd name="T27" fmla="*/ 2147483646 h 93"/>
                <a:gd name="T28" fmla="*/ 2147483646 w 162"/>
                <a:gd name="T29" fmla="*/ 2147483646 h 93"/>
                <a:gd name="T30" fmla="*/ 2147483646 w 162"/>
                <a:gd name="T31" fmla="*/ 2147483646 h 93"/>
                <a:gd name="T32" fmla="*/ 2147483646 w 162"/>
                <a:gd name="T33" fmla="*/ 2147483646 h 93"/>
                <a:gd name="T34" fmla="*/ 2147483646 w 162"/>
                <a:gd name="T35" fmla="*/ 2147483646 h 93"/>
                <a:gd name="T36" fmla="*/ 2147483646 w 162"/>
                <a:gd name="T37" fmla="*/ 2147483646 h 93"/>
                <a:gd name="T38" fmla="*/ 2147483646 w 162"/>
                <a:gd name="T39" fmla="*/ 2147483646 h 93"/>
                <a:gd name="T40" fmla="*/ 2147483646 w 162"/>
                <a:gd name="T41" fmla="*/ 2147483646 h 93"/>
                <a:gd name="T42" fmla="*/ 2147483646 w 162"/>
                <a:gd name="T43" fmla="*/ 2147483646 h 93"/>
                <a:gd name="T44" fmla="*/ 2147483646 w 162"/>
                <a:gd name="T45" fmla="*/ 2147483646 h 93"/>
                <a:gd name="T46" fmla="*/ 2147483646 w 162"/>
                <a:gd name="T47" fmla="*/ 2147483646 h 93"/>
                <a:gd name="T48" fmla="*/ 2147483646 w 162"/>
                <a:gd name="T49" fmla="*/ 2147483646 h 93"/>
                <a:gd name="T50" fmla="*/ 2147483646 w 162"/>
                <a:gd name="T51" fmla="*/ 2147483646 h 93"/>
                <a:gd name="T52" fmla="*/ 2147483646 w 162"/>
                <a:gd name="T53" fmla="*/ 2147483646 h 93"/>
                <a:gd name="T54" fmla="*/ 2147483646 w 162"/>
                <a:gd name="T55" fmla="*/ 2147483646 h 93"/>
                <a:gd name="T56" fmla="*/ 2147483646 w 162"/>
                <a:gd name="T57" fmla="*/ 2147483646 h 93"/>
                <a:gd name="T58" fmla="*/ 2147483646 w 162"/>
                <a:gd name="T59" fmla="*/ 2147483646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0216" y="3662676"/>
              <a:ext cx="621894" cy="354766"/>
            </a:xfrm>
            <a:custGeom>
              <a:avLst/>
              <a:gdLst>
                <a:gd name="T0" fmla="*/ 2147483646 w 162"/>
                <a:gd name="T1" fmla="*/ 2147483646 h 92"/>
                <a:gd name="T2" fmla="*/ 2147483646 w 162"/>
                <a:gd name="T3" fmla="*/ 2147483646 h 92"/>
                <a:gd name="T4" fmla="*/ 2147483646 w 162"/>
                <a:gd name="T5" fmla="*/ 2147483646 h 92"/>
                <a:gd name="T6" fmla="*/ 2147483646 w 162"/>
                <a:gd name="T7" fmla="*/ 2147483646 h 92"/>
                <a:gd name="T8" fmla="*/ 2147483646 w 162"/>
                <a:gd name="T9" fmla="*/ 2147483646 h 92"/>
                <a:gd name="T10" fmla="*/ 2147483646 w 162"/>
                <a:gd name="T11" fmla="*/ 2147483646 h 92"/>
                <a:gd name="T12" fmla="*/ 2147483646 w 162"/>
                <a:gd name="T13" fmla="*/ 2147483646 h 92"/>
                <a:gd name="T14" fmla="*/ 2147483646 w 162"/>
                <a:gd name="T15" fmla="*/ 2147483646 h 92"/>
                <a:gd name="T16" fmla="*/ 2147483646 w 162"/>
                <a:gd name="T17" fmla="*/ 2147483646 h 92"/>
                <a:gd name="T18" fmla="*/ 2147483646 w 162"/>
                <a:gd name="T19" fmla="*/ 2147483646 h 92"/>
                <a:gd name="T20" fmla="*/ 2147483646 w 162"/>
                <a:gd name="T21" fmla="*/ 2147483646 h 92"/>
                <a:gd name="T22" fmla="*/ 2147483646 w 162"/>
                <a:gd name="T23" fmla="*/ 2147483646 h 92"/>
                <a:gd name="T24" fmla="*/ 2147483646 w 162"/>
                <a:gd name="T25" fmla="*/ 2147483646 h 92"/>
                <a:gd name="T26" fmla="*/ 2147483646 w 162"/>
                <a:gd name="T27" fmla="*/ 2147483646 h 92"/>
                <a:gd name="T28" fmla="*/ 2147483646 w 162"/>
                <a:gd name="T29" fmla="*/ 2147483646 h 92"/>
                <a:gd name="T30" fmla="*/ 2147483646 w 162"/>
                <a:gd name="T31" fmla="*/ 2147483646 h 92"/>
                <a:gd name="T32" fmla="*/ 2147483646 w 162"/>
                <a:gd name="T33" fmla="*/ 2147483646 h 92"/>
                <a:gd name="T34" fmla="*/ 2147483646 w 162"/>
                <a:gd name="T35" fmla="*/ 2147483646 h 92"/>
                <a:gd name="T36" fmla="*/ 2147483646 w 162"/>
                <a:gd name="T37" fmla="*/ 2147483646 h 92"/>
                <a:gd name="T38" fmla="*/ 2147483646 w 162"/>
                <a:gd name="T39" fmla="*/ 2147483646 h 92"/>
                <a:gd name="T40" fmla="*/ 2147483646 w 162"/>
                <a:gd name="T41" fmla="*/ 2147483646 h 92"/>
                <a:gd name="T42" fmla="*/ 2147483646 w 162"/>
                <a:gd name="T43" fmla="*/ 2147483646 h 92"/>
                <a:gd name="T44" fmla="*/ 2147483646 w 162"/>
                <a:gd name="T45" fmla="*/ 2147483646 h 92"/>
                <a:gd name="T46" fmla="*/ 2147483646 w 162"/>
                <a:gd name="T47" fmla="*/ 2147483646 h 92"/>
                <a:gd name="T48" fmla="*/ 2147483646 w 162"/>
                <a:gd name="T49" fmla="*/ 2147483646 h 92"/>
                <a:gd name="T50" fmla="*/ 2147483646 w 162"/>
                <a:gd name="T51" fmla="*/ 2147483646 h 92"/>
                <a:gd name="T52" fmla="*/ 2147483646 w 162"/>
                <a:gd name="T53" fmla="*/ 2147483646 h 92"/>
                <a:gd name="T54" fmla="*/ 2147483646 w 162"/>
                <a:gd name="T55" fmla="*/ 2147483646 h 92"/>
                <a:gd name="T56" fmla="*/ 2147483646 w 162"/>
                <a:gd name="T57" fmla="*/ 2147483646 h 92"/>
                <a:gd name="T58" fmla="*/ 2147483646 w 162"/>
                <a:gd name="T59" fmla="*/ 2147483646 h 9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196726" y="2684835"/>
              <a:ext cx="961336" cy="445780"/>
            </a:xfrm>
            <a:custGeom>
              <a:avLst/>
              <a:gdLst>
                <a:gd name="T0" fmla="*/ 2147483646 w 250"/>
                <a:gd name="T1" fmla="*/ 2147483646 h 116"/>
                <a:gd name="T2" fmla="*/ 2147483646 w 250"/>
                <a:gd name="T3" fmla="*/ 2147483646 h 116"/>
                <a:gd name="T4" fmla="*/ 2147483646 w 250"/>
                <a:gd name="T5" fmla="*/ 2147483646 h 116"/>
                <a:gd name="T6" fmla="*/ 2147483646 w 250"/>
                <a:gd name="T7" fmla="*/ 2147483646 h 116"/>
                <a:gd name="T8" fmla="*/ 2147483646 w 250"/>
                <a:gd name="T9" fmla="*/ 2147483646 h 116"/>
                <a:gd name="T10" fmla="*/ 2147483646 w 250"/>
                <a:gd name="T11" fmla="*/ 2147483646 h 116"/>
                <a:gd name="T12" fmla="*/ 2147483646 w 250"/>
                <a:gd name="T13" fmla="*/ 2147483646 h 116"/>
                <a:gd name="T14" fmla="*/ 2147483646 w 250"/>
                <a:gd name="T15" fmla="*/ 2147483646 h 116"/>
                <a:gd name="T16" fmla="*/ 2147483646 w 250"/>
                <a:gd name="T17" fmla="*/ 2147483646 h 116"/>
                <a:gd name="T18" fmla="*/ 2147483646 w 250"/>
                <a:gd name="T19" fmla="*/ 2147483646 h 116"/>
                <a:gd name="T20" fmla="*/ 2147483646 w 250"/>
                <a:gd name="T21" fmla="*/ 2147483646 h 116"/>
                <a:gd name="T22" fmla="*/ 2147483646 w 250"/>
                <a:gd name="T23" fmla="*/ 2147483646 h 116"/>
                <a:gd name="T24" fmla="*/ 2147483646 w 250"/>
                <a:gd name="T25" fmla="*/ 2147483646 h 116"/>
                <a:gd name="T26" fmla="*/ 2147483646 w 250"/>
                <a:gd name="T27" fmla="*/ 2147483646 h 116"/>
                <a:gd name="T28" fmla="*/ 2147483646 w 250"/>
                <a:gd name="T29" fmla="*/ 2147483646 h 116"/>
                <a:gd name="T30" fmla="*/ 2147483646 w 250"/>
                <a:gd name="T31" fmla="*/ 2147483646 h 116"/>
                <a:gd name="T32" fmla="*/ 2147483646 w 250"/>
                <a:gd name="T33" fmla="*/ 2147483646 h 116"/>
                <a:gd name="T34" fmla="*/ 2147483646 w 250"/>
                <a:gd name="T35" fmla="*/ 2147483646 h 116"/>
                <a:gd name="T36" fmla="*/ 2147483646 w 250"/>
                <a:gd name="T37" fmla="*/ 2147483646 h 116"/>
                <a:gd name="T38" fmla="*/ 2147483646 w 250"/>
                <a:gd name="T39" fmla="*/ 2147483646 h 116"/>
                <a:gd name="T40" fmla="*/ 2147483646 w 250"/>
                <a:gd name="T41" fmla="*/ 2147483646 h 116"/>
                <a:gd name="T42" fmla="*/ 2147483646 w 250"/>
                <a:gd name="T43" fmla="*/ 2147483646 h 116"/>
                <a:gd name="T44" fmla="*/ 2147483646 w 250"/>
                <a:gd name="T45" fmla="*/ 2147483646 h 116"/>
                <a:gd name="T46" fmla="*/ 2147483646 w 250"/>
                <a:gd name="T47" fmla="*/ 2147483646 h 116"/>
                <a:gd name="T48" fmla="*/ 2147483646 w 250"/>
                <a:gd name="T49" fmla="*/ 2147483646 h 116"/>
                <a:gd name="T50" fmla="*/ 2147483646 w 250"/>
                <a:gd name="T51" fmla="*/ 2147483646 h 116"/>
                <a:gd name="T52" fmla="*/ 2147483646 w 250"/>
                <a:gd name="T53" fmla="*/ 2147483646 h 116"/>
                <a:gd name="T54" fmla="*/ 2147483646 w 250"/>
                <a:gd name="T55" fmla="*/ 2147483646 h 116"/>
                <a:gd name="T56" fmla="*/ 2147483646 w 250"/>
                <a:gd name="T57" fmla="*/ 2147483646 h 116"/>
                <a:gd name="T58" fmla="*/ 2147483646 w 250"/>
                <a:gd name="T59" fmla="*/ 2147483646 h 1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2503" y="2920919"/>
              <a:ext cx="535177" cy="174597"/>
            </a:xfrm>
            <a:custGeom>
              <a:avLst/>
              <a:gdLst>
                <a:gd name="T0" fmla="*/ 2147483646 w 140"/>
                <a:gd name="T1" fmla="*/ 2147483646 h 45"/>
                <a:gd name="T2" fmla="*/ 2147483646 w 140"/>
                <a:gd name="T3" fmla="*/ 2147483646 h 45"/>
                <a:gd name="T4" fmla="*/ 2147483646 w 140"/>
                <a:gd name="T5" fmla="*/ 2147483646 h 45"/>
                <a:gd name="T6" fmla="*/ 2147483646 w 140"/>
                <a:gd name="T7" fmla="*/ 0 h 45"/>
                <a:gd name="T8" fmla="*/ 2147483646 w 140"/>
                <a:gd name="T9" fmla="*/ 2147483646 h 45"/>
                <a:gd name="T10" fmla="*/ 0 w 140"/>
                <a:gd name="T11" fmla="*/ 2147483646 h 45"/>
                <a:gd name="T12" fmla="*/ 2147483646 w 140"/>
                <a:gd name="T13" fmla="*/ 2147483646 h 45"/>
                <a:gd name="T14" fmla="*/ 2147483646 w 140"/>
                <a:gd name="T15" fmla="*/ 2147483646 h 45"/>
                <a:gd name="T16" fmla="*/ 2147483646 w 140"/>
                <a:gd name="T17" fmla="*/ 2147483646 h 45"/>
                <a:gd name="T18" fmla="*/ 2147483646 w 140"/>
                <a:gd name="T19" fmla="*/ 2147483646 h 45"/>
                <a:gd name="T20" fmla="*/ 2147483646 w 140"/>
                <a:gd name="T21" fmla="*/ 2147483646 h 45"/>
                <a:gd name="T22" fmla="*/ 2147483646 w 140"/>
                <a:gd name="T23" fmla="*/ 2147483646 h 45"/>
                <a:gd name="T24" fmla="*/ 2147483646 w 140"/>
                <a:gd name="T25" fmla="*/ 2147483646 h 45"/>
                <a:gd name="T26" fmla="*/ 2147483646 w 140"/>
                <a:gd name="T27" fmla="*/ 2147483646 h 45"/>
                <a:gd name="T28" fmla="*/ 2147483646 w 140"/>
                <a:gd name="T29" fmla="*/ 2147483646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7043" y="2663487"/>
              <a:ext cx="1092653" cy="542366"/>
            </a:xfrm>
            <a:custGeom>
              <a:avLst/>
              <a:gdLst>
                <a:gd name="T0" fmla="*/ 2147483646 w 284"/>
                <a:gd name="T1" fmla="*/ 2147483646 h 141"/>
                <a:gd name="T2" fmla="*/ 2147483646 w 284"/>
                <a:gd name="T3" fmla="*/ 2147483646 h 141"/>
                <a:gd name="T4" fmla="*/ 2147483646 w 284"/>
                <a:gd name="T5" fmla="*/ 2147483646 h 141"/>
                <a:gd name="T6" fmla="*/ 2147483646 w 284"/>
                <a:gd name="T7" fmla="*/ 2147483646 h 141"/>
                <a:gd name="T8" fmla="*/ 2147483646 w 284"/>
                <a:gd name="T9" fmla="*/ 2147483646 h 141"/>
                <a:gd name="T10" fmla="*/ 2147483646 w 284"/>
                <a:gd name="T11" fmla="*/ 2147483646 h 141"/>
                <a:gd name="T12" fmla="*/ 2147483646 w 284"/>
                <a:gd name="T13" fmla="*/ 2147483646 h 141"/>
                <a:gd name="T14" fmla="*/ 2147483646 w 284"/>
                <a:gd name="T15" fmla="*/ 2147483646 h 141"/>
                <a:gd name="T16" fmla="*/ 2147483646 w 284"/>
                <a:gd name="T17" fmla="*/ 2147483646 h 141"/>
                <a:gd name="T18" fmla="*/ 2147483646 w 284"/>
                <a:gd name="T19" fmla="*/ 2147483646 h 141"/>
                <a:gd name="T20" fmla="*/ 2147483646 w 284"/>
                <a:gd name="T21" fmla="*/ 2147483646 h 141"/>
                <a:gd name="T22" fmla="*/ 2147483646 w 284"/>
                <a:gd name="T23" fmla="*/ 2147483646 h 141"/>
                <a:gd name="T24" fmla="*/ 2147483646 w 284"/>
                <a:gd name="T25" fmla="*/ 2147483646 h 141"/>
                <a:gd name="T26" fmla="*/ 2147483646 w 284"/>
                <a:gd name="T27" fmla="*/ 2147483646 h 141"/>
                <a:gd name="T28" fmla="*/ 2147483646 w 284"/>
                <a:gd name="T29" fmla="*/ 2147483646 h 141"/>
                <a:gd name="T30" fmla="*/ 2147483646 w 284"/>
                <a:gd name="T31" fmla="*/ 2147483646 h 141"/>
                <a:gd name="T32" fmla="*/ 2147483646 w 284"/>
                <a:gd name="T33" fmla="*/ 2147483646 h 141"/>
                <a:gd name="T34" fmla="*/ 2147483646 w 284"/>
                <a:gd name="T35" fmla="*/ 2147483646 h 141"/>
                <a:gd name="T36" fmla="*/ 2147483646 w 284"/>
                <a:gd name="T37" fmla="*/ 2147483646 h 141"/>
                <a:gd name="T38" fmla="*/ 2147483646 w 284"/>
                <a:gd name="T39" fmla="*/ 2147483646 h 141"/>
                <a:gd name="T40" fmla="*/ 2147483646 w 284"/>
                <a:gd name="T41" fmla="*/ 2147483646 h 141"/>
                <a:gd name="T42" fmla="*/ 2147483646 w 284"/>
                <a:gd name="T43" fmla="*/ 2147483646 h 141"/>
                <a:gd name="T44" fmla="*/ 2147483646 w 284"/>
                <a:gd name="T45" fmla="*/ 2147483646 h 141"/>
                <a:gd name="T46" fmla="*/ 2147483646 w 284"/>
                <a:gd name="T47" fmla="*/ 2147483646 h 141"/>
                <a:gd name="T48" fmla="*/ 2147483646 w 284"/>
                <a:gd name="T49" fmla="*/ 2147483646 h 141"/>
                <a:gd name="T50" fmla="*/ 2147483646 w 284"/>
                <a:gd name="T51" fmla="*/ 2147483646 h 141"/>
                <a:gd name="T52" fmla="*/ 2147483646 w 284"/>
                <a:gd name="T53" fmla="*/ 2147483646 h 141"/>
                <a:gd name="T54" fmla="*/ 2147483646 w 284"/>
                <a:gd name="T55" fmla="*/ 2147483646 h 141"/>
                <a:gd name="T56" fmla="*/ 2147483646 w 284"/>
                <a:gd name="T57" fmla="*/ 2147483646 h 141"/>
                <a:gd name="T58" fmla="*/ 2147483646 w 284"/>
                <a:gd name="T59" fmla="*/ 2147483646 h 1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34252" y="2951474"/>
              <a:ext cx="604551" cy="221032"/>
            </a:xfrm>
            <a:custGeom>
              <a:avLst/>
              <a:gdLst>
                <a:gd name="T0" fmla="*/ 2147483646 w 157"/>
                <a:gd name="T1" fmla="*/ 2147483646 h 57"/>
                <a:gd name="T2" fmla="*/ 2147483646 w 157"/>
                <a:gd name="T3" fmla="*/ 0 h 57"/>
                <a:gd name="T4" fmla="*/ 2147483646 w 157"/>
                <a:gd name="T5" fmla="*/ 2147483646 h 57"/>
                <a:gd name="T6" fmla="*/ 2147483646 w 157"/>
                <a:gd name="T7" fmla="*/ 2147483646 h 57"/>
                <a:gd name="T8" fmla="*/ 2147483646 w 157"/>
                <a:gd name="T9" fmla="*/ 2147483646 h 57"/>
                <a:gd name="T10" fmla="*/ 2147483646 w 157"/>
                <a:gd name="T11" fmla="*/ 2147483646 h 57"/>
                <a:gd name="T12" fmla="*/ 2147483646 w 157"/>
                <a:gd name="T13" fmla="*/ 2147483646 h 57"/>
                <a:gd name="T14" fmla="*/ 2147483646 w 157"/>
                <a:gd name="T15" fmla="*/ 2147483646 h 57"/>
                <a:gd name="T16" fmla="*/ 2147483646 w 157"/>
                <a:gd name="T17" fmla="*/ 2147483646 h 57"/>
                <a:gd name="T18" fmla="*/ 2147483646 w 157"/>
                <a:gd name="T19" fmla="*/ 2147483646 h 57"/>
                <a:gd name="T20" fmla="*/ 2147483646 w 157"/>
                <a:gd name="T21" fmla="*/ 2147483646 h 57"/>
                <a:gd name="T22" fmla="*/ 2147483646 w 157"/>
                <a:gd name="T23" fmla="*/ 2147483646 h 57"/>
                <a:gd name="T24" fmla="*/ 2147483646 w 157"/>
                <a:gd name="T25" fmla="*/ 2147483646 h 57"/>
                <a:gd name="T26" fmla="*/ 2147483646 w 157"/>
                <a:gd name="T27" fmla="*/ 2147483646 h 57"/>
                <a:gd name="T28" fmla="*/ 2147483646 w 157"/>
                <a:gd name="T29" fmla="*/ 2147483646 h 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-849371">
              <a:off x="4398145" y="4320992"/>
              <a:ext cx="621894" cy="358481"/>
            </a:xfrm>
            <a:custGeom>
              <a:avLst/>
              <a:gdLst>
                <a:gd name="T0" fmla="*/ 2147483646 w 162"/>
                <a:gd name="T1" fmla="*/ 2147483646 h 93"/>
                <a:gd name="T2" fmla="*/ 2147483646 w 162"/>
                <a:gd name="T3" fmla="*/ 2147483646 h 93"/>
                <a:gd name="T4" fmla="*/ 2147483646 w 162"/>
                <a:gd name="T5" fmla="*/ 2147483646 h 93"/>
                <a:gd name="T6" fmla="*/ 2147483646 w 162"/>
                <a:gd name="T7" fmla="*/ 2147483646 h 93"/>
                <a:gd name="T8" fmla="*/ 2147483646 w 162"/>
                <a:gd name="T9" fmla="*/ 2147483646 h 93"/>
                <a:gd name="T10" fmla="*/ 2147483646 w 162"/>
                <a:gd name="T11" fmla="*/ 2147483646 h 93"/>
                <a:gd name="T12" fmla="*/ 2147483646 w 162"/>
                <a:gd name="T13" fmla="*/ 2147483646 h 93"/>
                <a:gd name="T14" fmla="*/ 2147483646 w 162"/>
                <a:gd name="T15" fmla="*/ 2147483646 h 93"/>
                <a:gd name="T16" fmla="*/ 2147483646 w 162"/>
                <a:gd name="T17" fmla="*/ 2147483646 h 93"/>
                <a:gd name="T18" fmla="*/ 2147483646 w 162"/>
                <a:gd name="T19" fmla="*/ 2147483646 h 93"/>
                <a:gd name="T20" fmla="*/ 2147483646 w 162"/>
                <a:gd name="T21" fmla="*/ 2147483646 h 93"/>
                <a:gd name="T22" fmla="*/ 2147483646 w 162"/>
                <a:gd name="T23" fmla="*/ 2147483646 h 93"/>
                <a:gd name="T24" fmla="*/ 2147483646 w 162"/>
                <a:gd name="T25" fmla="*/ 2147483646 h 93"/>
                <a:gd name="T26" fmla="*/ 2147483646 w 162"/>
                <a:gd name="T27" fmla="*/ 2147483646 h 93"/>
                <a:gd name="T28" fmla="*/ 2147483646 w 162"/>
                <a:gd name="T29" fmla="*/ 2147483646 h 93"/>
                <a:gd name="T30" fmla="*/ 2147483646 w 162"/>
                <a:gd name="T31" fmla="*/ 2147483646 h 93"/>
                <a:gd name="T32" fmla="*/ 2147483646 w 162"/>
                <a:gd name="T33" fmla="*/ 2147483646 h 93"/>
                <a:gd name="T34" fmla="*/ 2147483646 w 162"/>
                <a:gd name="T35" fmla="*/ 2147483646 h 93"/>
                <a:gd name="T36" fmla="*/ 2147483646 w 162"/>
                <a:gd name="T37" fmla="*/ 2147483646 h 93"/>
                <a:gd name="T38" fmla="*/ 2147483646 w 162"/>
                <a:gd name="T39" fmla="*/ 2147483646 h 93"/>
                <a:gd name="T40" fmla="*/ 2147483646 w 162"/>
                <a:gd name="T41" fmla="*/ 2147483646 h 93"/>
                <a:gd name="T42" fmla="*/ 2147483646 w 162"/>
                <a:gd name="T43" fmla="*/ 2147483646 h 93"/>
                <a:gd name="T44" fmla="*/ 2147483646 w 162"/>
                <a:gd name="T45" fmla="*/ 2147483646 h 93"/>
                <a:gd name="T46" fmla="*/ 2147483646 w 162"/>
                <a:gd name="T47" fmla="*/ 2147483646 h 93"/>
                <a:gd name="T48" fmla="*/ 2147483646 w 162"/>
                <a:gd name="T49" fmla="*/ 2147483646 h 93"/>
                <a:gd name="T50" fmla="*/ 2147483646 w 162"/>
                <a:gd name="T51" fmla="*/ 2147483646 h 93"/>
                <a:gd name="T52" fmla="*/ 2147483646 w 162"/>
                <a:gd name="T53" fmla="*/ 2147483646 h 93"/>
                <a:gd name="T54" fmla="*/ 2147483646 w 162"/>
                <a:gd name="T55" fmla="*/ 2147483646 h 93"/>
                <a:gd name="T56" fmla="*/ 2147483646 w 162"/>
                <a:gd name="T57" fmla="*/ 2147483646 h 93"/>
                <a:gd name="T58" fmla="*/ 2147483646 w 162"/>
                <a:gd name="T59" fmla="*/ 2147483646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0" name="Nhóm 39"/>
          <p:cNvGrpSpPr>
            <a:grpSpLocks/>
          </p:cNvGrpSpPr>
          <p:nvPr/>
        </p:nvGrpSpPr>
        <p:grpSpPr bwMode="auto">
          <a:xfrm rot="-2611328">
            <a:off x="68264" y="188913"/>
            <a:ext cx="517525" cy="588962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-1200454">
              <a:off x="11042550" y="1067082"/>
              <a:ext cx="1030186" cy="1091456"/>
            </a:xfrm>
            <a:custGeom>
              <a:avLst/>
              <a:gdLst>
                <a:gd name="T0" fmla="*/ 2147483646 w 493"/>
                <a:gd name="T1" fmla="*/ 2147483646 h 523"/>
                <a:gd name="T2" fmla="*/ 2147483646 w 493"/>
                <a:gd name="T3" fmla="*/ 2147483646 h 523"/>
                <a:gd name="T4" fmla="*/ 2147483646 w 493"/>
                <a:gd name="T5" fmla="*/ 2147483646 h 523"/>
                <a:gd name="T6" fmla="*/ 2147483646 w 493"/>
                <a:gd name="T7" fmla="*/ 2147483646 h 523"/>
                <a:gd name="T8" fmla="*/ 2147483646 w 493"/>
                <a:gd name="T9" fmla="*/ 2147483646 h 523"/>
                <a:gd name="T10" fmla="*/ 2147483646 w 493"/>
                <a:gd name="T11" fmla="*/ 0 h 523"/>
                <a:gd name="T12" fmla="*/ 2147483646 w 493"/>
                <a:gd name="T13" fmla="*/ 2147483646 h 523"/>
                <a:gd name="T14" fmla="*/ 2147483646 w 493"/>
                <a:gd name="T15" fmla="*/ 2147483646 h 523"/>
                <a:gd name="T16" fmla="*/ 2147483646 w 493"/>
                <a:gd name="T17" fmla="*/ 2147483646 h 523"/>
                <a:gd name="T18" fmla="*/ 2147483646 w 493"/>
                <a:gd name="T19" fmla="*/ 2147483646 h 523"/>
                <a:gd name="T20" fmla="*/ 2147483646 w 493"/>
                <a:gd name="T21" fmla="*/ 2147483646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-1200454">
              <a:off x="11113749" y="1132956"/>
              <a:ext cx="870402" cy="886413"/>
            </a:xfrm>
            <a:custGeom>
              <a:avLst/>
              <a:gdLst>
                <a:gd name="T0" fmla="*/ 2147483646 w 418"/>
                <a:gd name="T1" fmla="*/ 2147483646 h 424"/>
                <a:gd name="T2" fmla="*/ 2147483646 w 418"/>
                <a:gd name="T3" fmla="*/ 2147483646 h 424"/>
                <a:gd name="T4" fmla="*/ 2147483646 w 418"/>
                <a:gd name="T5" fmla="*/ 2147483646 h 424"/>
                <a:gd name="T6" fmla="*/ 2147483646 w 418"/>
                <a:gd name="T7" fmla="*/ 2147483646 h 424"/>
                <a:gd name="T8" fmla="*/ 2147483646 w 418"/>
                <a:gd name="T9" fmla="*/ 2147483646 h 424"/>
                <a:gd name="T10" fmla="*/ 2147483646 w 418"/>
                <a:gd name="T11" fmla="*/ 0 h 424"/>
                <a:gd name="T12" fmla="*/ 2147483646 w 418"/>
                <a:gd name="T13" fmla="*/ 2147483646 h 424"/>
                <a:gd name="T14" fmla="*/ 2147483646 w 418"/>
                <a:gd name="T15" fmla="*/ 2147483646 h 424"/>
                <a:gd name="T16" fmla="*/ 2147483646 w 418"/>
                <a:gd name="T17" fmla="*/ 2147483646 h 424"/>
                <a:gd name="T18" fmla="*/ 2147483646 w 418"/>
                <a:gd name="T19" fmla="*/ 2147483646 h 424"/>
                <a:gd name="T20" fmla="*/ 2147483646 w 418"/>
                <a:gd name="T21" fmla="*/ 2147483646 h 424"/>
                <a:gd name="T22" fmla="*/ 2147483646 w 418"/>
                <a:gd name="T23" fmla="*/ 2147483646 h 424"/>
                <a:gd name="T24" fmla="*/ 2147483646 w 418"/>
                <a:gd name="T25" fmla="*/ 214748364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-1200454">
              <a:off x="11487730" y="1368769"/>
              <a:ext cx="147171" cy="615125"/>
            </a:xfrm>
            <a:custGeom>
              <a:avLst/>
              <a:gdLst>
                <a:gd name="T0" fmla="*/ 2147483646 w 69"/>
                <a:gd name="T1" fmla="*/ 2147483646 h 295"/>
                <a:gd name="T2" fmla="*/ 2147483646 w 69"/>
                <a:gd name="T3" fmla="*/ 0 h 295"/>
                <a:gd name="T4" fmla="*/ 2147483646 w 69"/>
                <a:gd name="T5" fmla="*/ 2147483646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-1200454">
              <a:off x="11275100" y="1606328"/>
              <a:ext cx="277520" cy="299676"/>
            </a:xfrm>
            <a:custGeom>
              <a:avLst/>
              <a:gdLst>
                <a:gd name="T0" fmla="*/ 2147483646 w 134"/>
                <a:gd name="T1" fmla="*/ 2147483646 h 143"/>
                <a:gd name="T2" fmla="*/ 0 w 134"/>
                <a:gd name="T3" fmla="*/ 0 h 143"/>
                <a:gd name="T4" fmla="*/ 2147483646 w 134"/>
                <a:gd name="T5" fmla="*/ 2147483646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-1200454">
              <a:off x="11403850" y="1941237"/>
              <a:ext cx="243881" cy="85172"/>
            </a:xfrm>
            <a:custGeom>
              <a:avLst/>
              <a:gdLst>
                <a:gd name="T0" fmla="*/ 2147483646 w 117"/>
                <a:gd name="T1" fmla="*/ 2147483646 h 40"/>
                <a:gd name="T2" fmla="*/ 0 w 117"/>
                <a:gd name="T3" fmla="*/ 0 h 40"/>
                <a:gd name="T4" fmla="*/ 2147483646 w 117"/>
                <a:gd name="T5" fmla="*/ 214748364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-1200454">
              <a:off x="11619965" y="1558993"/>
              <a:ext cx="340591" cy="230277"/>
            </a:xfrm>
            <a:custGeom>
              <a:avLst/>
              <a:gdLst>
                <a:gd name="T0" fmla="*/ 0 w 164"/>
                <a:gd name="T1" fmla="*/ 2147483646 h 110"/>
                <a:gd name="T2" fmla="*/ 2147483646 w 164"/>
                <a:gd name="T3" fmla="*/ 0 h 110"/>
                <a:gd name="T4" fmla="*/ 0 w 164"/>
                <a:gd name="T5" fmla="*/ 214748364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-1200454">
              <a:off x="11673336" y="1823105"/>
              <a:ext cx="327978" cy="104097"/>
            </a:xfrm>
            <a:custGeom>
              <a:avLst/>
              <a:gdLst>
                <a:gd name="T0" fmla="*/ 0 w 158"/>
                <a:gd name="T1" fmla="*/ 2147483646 h 50"/>
                <a:gd name="T2" fmla="*/ 2147483646 w 158"/>
                <a:gd name="T3" fmla="*/ 0 h 50"/>
                <a:gd name="T4" fmla="*/ 0 w 158"/>
                <a:gd name="T5" fmla="*/ 2147483646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-1200454">
              <a:off x="11584137" y="2023813"/>
              <a:ext cx="163988" cy="211352"/>
            </a:xfrm>
            <a:custGeom>
              <a:avLst/>
              <a:gdLst>
                <a:gd name="T0" fmla="*/ 2147483646 w 79"/>
                <a:gd name="T1" fmla="*/ 2147483646 h 101"/>
                <a:gd name="T2" fmla="*/ 2147483646 w 79"/>
                <a:gd name="T3" fmla="*/ 2147483646 h 101"/>
                <a:gd name="T4" fmla="*/ 0 w 79"/>
                <a:gd name="T5" fmla="*/ 2147483646 h 101"/>
                <a:gd name="T6" fmla="*/ 2147483646 w 79"/>
                <a:gd name="T7" fmla="*/ 2147483646 h 101"/>
                <a:gd name="T8" fmla="*/ 2147483646 w 79"/>
                <a:gd name="T9" fmla="*/ 0 h 101"/>
                <a:gd name="T10" fmla="*/ 2147483646 w 79"/>
                <a:gd name="T11" fmla="*/ 2147483646 h 101"/>
                <a:gd name="T12" fmla="*/ 2147483646 w 79"/>
                <a:gd name="T13" fmla="*/ 2147483646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/>
        </p:nvSpPr>
        <p:spPr bwMode="auto">
          <a:xfrm>
            <a:off x="3284539" y="4664083"/>
            <a:ext cx="8902700" cy="2193925"/>
          </a:xfrm>
          <a:custGeom>
            <a:avLst/>
            <a:gdLst>
              <a:gd name="T0" fmla="*/ 7962130 w 8267700"/>
              <a:gd name="T1" fmla="*/ 270 h 2293105"/>
              <a:gd name="T2" fmla="*/ 13878544 w 8267700"/>
              <a:gd name="T3" fmla="*/ 411261 h 2293105"/>
              <a:gd name="T4" fmla="*/ 13878544 w 8267700"/>
              <a:gd name="T5" fmla="*/ 1682708 h 2293105"/>
              <a:gd name="T6" fmla="*/ 1958784 w 8267700"/>
              <a:gd name="T7" fmla="*/ 1682708 h 2293105"/>
              <a:gd name="T8" fmla="*/ 0 w 8267700"/>
              <a:gd name="T9" fmla="*/ 567019 h 2293105"/>
              <a:gd name="T10" fmla="*/ 7962130 w 8267700"/>
              <a:gd name="T11" fmla="*/ 270 h 22931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50" name="Nhóm 49"/>
          <p:cNvGrpSpPr>
            <a:grpSpLocks/>
          </p:cNvGrpSpPr>
          <p:nvPr/>
        </p:nvGrpSpPr>
        <p:grpSpPr bwMode="auto">
          <a:xfrm>
            <a:off x="11434765" y="6350"/>
            <a:ext cx="679451" cy="71278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-1200454">
              <a:off x="11673881" y="635344"/>
              <a:ext cx="135403" cy="204713"/>
            </a:xfrm>
            <a:custGeom>
              <a:avLst/>
              <a:gdLst>
                <a:gd name="T0" fmla="*/ 2147483646 w 64"/>
                <a:gd name="T1" fmla="*/ 2147483646 h 98"/>
                <a:gd name="T2" fmla="*/ 2147483646 w 64"/>
                <a:gd name="T3" fmla="*/ 2147483646 h 98"/>
                <a:gd name="T4" fmla="*/ 0 w 64"/>
                <a:gd name="T5" fmla="*/ 2147483646 h 98"/>
                <a:gd name="T6" fmla="*/ 2147483646 w 64"/>
                <a:gd name="T7" fmla="*/ 2147483646 h 98"/>
                <a:gd name="T8" fmla="*/ 2147483646 w 64"/>
                <a:gd name="T9" fmla="*/ 0 h 98"/>
                <a:gd name="T10" fmla="*/ 2147483646 w 64"/>
                <a:gd name="T11" fmla="*/ 2147483646 h 98"/>
                <a:gd name="T12" fmla="*/ 2147483646 w 64"/>
                <a:gd name="T13" fmla="*/ 2147483646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-1200454">
              <a:off x="11231706" y="127529"/>
              <a:ext cx="679129" cy="644290"/>
            </a:xfrm>
            <a:custGeom>
              <a:avLst/>
              <a:gdLst>
                <a:gd name="T0" fmla="*/ 2147483646 w 325"/>
                <a:gd name="T1" fmla="*/ 2147483646 h 309"/>
                <a:gd name="T2" fmla="*/ 2147483646 w 325"/>
                <a:gd name="T3" fmla="*/ 2147483646 h 309"/>
                <a:gd name="T4" fmla="*/ 2147483646 w 325"/>
                <a:gd name="T5" fmla="*/ 2147483646 h 309"/>
                <a:gd name="T6" fmla="*/ 2147483646 w 325"/>
                <a:gd name="T7" fmla="*/ 2147483646 h 309"/>
                <a:gd name="T8" fmla="*/ 2147483646 w 325"/>
                <a:gd name="T9" fmla="*/ 2147483646 h 309"/>
                <a:gd name="T10" fmla="*/ 2147483646 w 325"/>
                <a:gd name="T11" fmla="*/ 2147483646 h 309"/>
                <a:gd name="T12" fmla="*/ 2147483646 w 325"/>
                <a:gd name="T13" fmla="*/ 2147483646 h 309"/>
                <a:gd name="T14" fmla="*/ 2147483646 w 325"/>
                <a:gd name="T15" fmla="*/ 2147483646 h 309"/>
                <a:gd name="T16" fmla="*/ 2147483646 w 325"/>
                <a:gd name="T17" fmla="*/ 0 h 309"/>
                <a:gd name="T18" fmla="*/ 2147483646 w 325"/>
                <a:gd name="T19" fmla="*/ 2147483646 h 309"/>
                <a:gd name="T20" fmla="*/ 0 w 325"/>
                <a:gd name="T21" fmla="*/ 2147483646 h 309"/>
                <a:gd name="T22" fmla="*/ 2147483646 w 325"/>
                <a:gd name="T23" fmla="*/ 2147483646 h 309"/>
                <a:gd name="T24" fmla="*/ 2147483646 w 325"/>
                <a:gd name="T25" fmla="*/ 2147483646 h 309"/>
                <a:gd name="T26" fmla="*/ 2147483646 w 325"/>
                <a:gd name="T27" fmla="*/ 2147483646 h 309"/>
                <a:gd name="T28" fmla="*/ 2147483646 w 325"/>
                <a:gd name="T29" fmla="*/ 2147483646 h 309"/>
                <a:gd name="T30" fmla="*/ 2147483646 w 325"/>
                <a:gd name="T31" fmla="*/ 2147483646 h 309"/>
                <a:gd name="T32" fmla="*/ 2147483646 w 325"/>
                <a:gd name="T33" fmla="*/ 2147483646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-1200454">
              <a:off x="11276136" y="184658"/>
              <a:ext cx="573344" cy="599856"/>
            </a:xfrm>
            <a:custGeom>
              <a:avLst/>
              <a:gdLst>
                <a:gd name="T0" fmla="*/ 2147483646 w 275"/>
                <a:gd name="T1" fmla="*/ 2147483646 h 287"/>
                <a:gd name="T2" fmla="*/ 2147483646 w 275"/>
                <a:gd name="T3" fmla="*/ 2147483646 h 287"/>
                <a:gd name="T4" fmla="*/ 2147483646 w 275"/>
                <a:gd name="T5" fmla="*/ 2147483646 h 287"/>
                <a:gd name="T6" fmla="*/ 0 w 275"/>
                <a:gd name="T7" fmla="*/ 2147483646 h 287"/>
                <a:gd name="T8" fmla="*/ 2147483646 w 275"/>
                <a:gd name="T9" fmla="*/ 2147483646 h 287"/>
                <a:gd name="T10" fmla="*/ 2147483646 w 275"/>
                <a:gd name="T11" fmla="*/ 0 h 287"/>
                <a:gd name="T12" fmla="*/ 2147483646 w 275"/>
                <a:gd name="T13" fmla="*/ 2147483646 h 287"/>
                <a:gd name="T14" fmla="*/ 2147483646 w 275"/>
                <a:gd name="T15" fmla="*/ 2147483646 h 287"/>
                <a:gd name="T16" fmla="*/ 2147483646 w 275"/>
                <a:gd name="T17" fmla="*/ 2147483646 h 287"/>
                <a:gd name="T18" fmla="*/ 2147483646 w 275"/>
                <a:gd name="T19" fmla="*/ 2147483646 h 287"/>
                <a:gd name="T20" fmla="*/ 2147483646 w 275"/>
                <a:gd name="T21" fmla="*/ 2147483646 h 287"/>
                <a:gd name="T22" fmla="*/ 2147483646 w 275"/>
                <a:gd name="T23" fmla="*/ 2147483646 h 287"/>
                <a:gd name="T24" fmla="*/ 2147483646 w 275"/>
                <a:gd name="T25" fmla="*/ 2147483646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-1200454">
              <a:off x="11485586" y="306852"/>
              <a:ext cx="188295" cy="380861"/>
            </a:xfrm>
            <a:custGeom>
              <a:avLst/>
              <a:gdLst>
                <a:gd name="T0" fmla="*/ 2147483646 w 90"/>
                <a:gd name="T1" fmla="*/ 2147483646 h 182"/>
                <a:gd name="T2" fmla="*/ 0 w 90"/>
                <a:gd name="T3" fmla="*/ 0 h 182"/>
                <a:gd name="T4" fmla="*/ 2147483646 w 90"/>
                <a:gd name="T5" fmla="*/ 2147483646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-1200454">
              <a:off x="11633682" y="298916"/>
              <a:ext cx="112131" cy="247560"/>
            </a:xfrm>
            <a:custGeom>
              <a:avLst/>
              <a:gdLst>
                <a:gd name="T0" fmla="*/ 0 w 54"/>
                <a:gd name="T1" fmla="*/ 2147483646 h 119"/>
                <a:gd name="T2" fmla="*/ 2147483646 w 54"/>
                <a:gd name="T3" fmla="*/ 0 h 119"/>
                <a:gd name="T4" fmla="*/ 0 w 54"/>
                <a:gd name="T5" fmla="*/ 2147483646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-1200454">
              <a:off x="11709846" y="508390"/>
              <a:ext cx="143865" cy="90455"/>
            </a:xfrm>
            <a:custGeom>
              <a:avLst/>
              <a:gdLst>
                <a:gd name="T0" fmla="*/ 0 w 69"/>
                <a:gd name="T1" fmla="*/ 2147483646 h 43"/>
                <a:gd name="T2" fmla="*/ 2147483646 w 69"/>
                <a:gd name="T3" fmla="*/ 0 h 43"/>
                <a:gd name="T4" fmla="*/ 0 w 69"/>
                <a:gd name="T5" fmla="*/ 2147483646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-1200454">
              <a:off x="11538478" y="665496"/>
              <a:ext cx="156559" cy="52368"/>
            </a:xfrm>
            <a:custGeom>
              <a:avLst/>
              <a:gdLst>
                <a:gd name="T0" fmla="*/ 2147483646 w 75"/>
                <a:gd name="T1" fmla="*/ 0 h 25"/>
                <a:gd name="T2" fmla="*/ 0 w 75"/>
                <a:gd name="T3" fmla="*/ 2147483646 h 25"/>
                <a:gd name="T4" fmla="*/ 2147483646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-1200454">
              <a:off x="11386150" y="578215"/>
              <a:ext cx="264457" cy="98389"/>
            </a:xfrm>
            <a:custGeom>
              <a:avLst/>
              <a:gdLst>
                <a:gd name="T0" fmla="*/ 2147483646 w 127"/>
                <a:gd name="T1" fmla="*/ 2147483646 h 47"/>
                <a:gd name="T2" fmla="*/ 0 w 127"/>
                <a:gd name="T3" fmla="*/ 0 h 47"/>
                <a:gd name="T4" fmla="*/ 2147483646 w 127"/>
                <a:gd name="T5" fmla="*/ 2147483646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/>
        </p:nvSpPr>
        <p:spPr bwMode="auto">
          <a:xfrm>
            <a:off x="-23813" y="3006733"/>
            <a:ext cx="12190413" cy="3851275"/>
          </a:xfrm>
          <a:custGeom>
            <a:avLst/>
            <a:gdLst>
              <a:gd name="T0" fmla="*/ 283118 w 12188952"/>
              <a:gd name="T1" fmla="*/ 953 h 3850488"/>
              <a:gd name="T2" fmla="*/ 2376483 w 12188952"/>
              <a:gd name="T3" fmla="*/ 434914 h 3850488"/>
              <a:gd name="T4" fmla="*/ 7434451 w 12188952"/>
              <a:gd name="T5" fmla="*/ 3013091 h 3850488"/>
              <a:gd name="T6" fmla="*/ 12200115 w 12188952"/>
              <a:gd name="T7" fmla="*/ 2153460 h 3850488"/>
              <a:gd name="T8" fmla="*/ 12200115 w 12188952"/>
              <a:gd name="T9" fmla="*/ 3856788 h 3850488"/>
              <a:gd name="T10" fmla="*/ 0 w 12188952"/>
              <a:gd name="T11" fmla="*/ 3856788 h 3850488"/>
              <a:gd name="T12" fmla="*/ 0 w 12188952"/>
              <a:gd name="T13" fmla="*/ 2369 h 3850488"/>
              <a:gd name="T14" fmla="*/ 283118 w 12188952"/>
              <a:gd name="T15" fmla="*/ 953 h 3850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0" name="Hình tự do 414"/>
          <p:cNvSpPr>
            <a:spLocks/>
          </p:cNvSpPr>
          <p:nvPr/>
        </p:nvSpPr>
        <p:spPr bwMode="auto">
          <a:xfrm>
            <a:off x="-23813" y="3324233"/>
            <a:ext cx="12190413" cy="3382963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61" name="Nhóm 5"/>
          <p:cNvGrpSpPr>
            <a:grpSpLocks noChangeAspect="1"/>
          </p:cNvGrpSpPr>
          <p:nvPr/>
        </p:nvGrpSpPr>
        <p:grpSpPr bwMode="auto">
          <a:xfrm>
            <a:off x="-1585" y="854075"/>
            <a:ext cx="1881188" cy="23415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2"/>
            </a:xfrm>
            <a:custGeom>
              <a:avLst/>
              <a:gdLst>
                <a:gd name="T0" fmla="*/ 0 w 36"/>
                <a:gd name="T1" fmla="*/ 30535 h 39"/>
                <a:gd name="T2" fmla="*/ 2052 w 36"/>
                <a:gd name="T3" fmla="*/ 37411 h 39"/>
                <a:gd name="T4" fmla="*/ 24959 w 36"/>
                <a:gd name="T5" fmla="*/ 0 h 39"/>
                <a:gd name="T6" fmla="*/ 0 w 36"/>
                <a:gd name="T7" fmla="*/ 30535 h 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7" cy="72"/>
            </a:xfrm>
            <a:custGeom>
              <a:avLst/>
              <a:gdLst>
                <a:gd name="T0" fmla="*/ 38877 w 49"/>
                <a:gd name="T1" fmla="*/ 14258 h 31"/>
                <a:gd name="T2" fmla="*/ 13751 w 49"/>
                <a:gd name="T3" fmla="*/ 19317 h 31"/>
                <a:gd name="T4" fmla="*/ 5365 w 49"/>
                <a:gd name="T5" fmla="*/ 11025 h 31"/>
                <a:gd name="T6" fmla="*/ 0 w 49"/>
                <a:gd name="T7" fmla="*/ 16813 h 31"/>
                <a:gd name="T8" fmla="*/ 14663 w 49"/>
                <a:gd name="T9" fmla="*/ 26222 h 31"/>
                <a:gd name="T10" fmla="*/ 45577 w 49"/>
                <a:gd name="T11" fmla="*/ 16813 h 31"/>
                <a:gd name="T12" fmla="*/ 51688 w 49"/>
                <a:gd name="T13" fmla="*/ 0 h 31"/>
                <a:gd name="T14" fmla="*/ 38877 w 49"/>
                <a:gd name="T15" fmla="*/ 14258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2" y="2675"/>
              <a:ext cx="72" cy="24"/>
            </a:xfrm>
            <a:custGeom>
              <a:avLst/>
              <a:gdLst>
                <a:gd name="T0" fmla="*/ 14170 w 30"/>
                <a:gd name="T1" fmla="*/ 5570 h 10"/>
                <a:gd name="T2" fmla="*/ 6538 w 30"/>
                <a:gd name="T3" fmla="*/ 0 h 10"/>
                <a:gd name="T4" fmla="*/ 0 w 30"/>
                <a:gd name="T5" fmla="*/ 967 h 10"/>
                <a:gd name="T6" fmla="*/ 14170 w 30"/>
                <a:gd name="T7" fmla="*/ 11088 h 10"/>
                <a:gd name="T8" fmla="*/ 33038 w 30"/>
                <a:gd name="T9" fmla="*/ 967 h 10"/>
                <a:gd name="T10" fmla="*/ 14170 w 30"/>
                <a:gd name="T11" fmla="*/ 557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4" y="2742"/>
              <a:ext cx="232" cy="198"/>
            </a:xfrm>
            <a:custGeom>
              <a:avLst/>
              <a:gdLst>
                <a:gd name="T0" fmla="*/ 10105 w 99"/>
                <a:gd name="T1" fmla="*/ 8578 h 84"/>
                <a:gd name="T2" fmla="*/ 17377 w 99"/>
                <a:gd name="T3" fmla="*/ 28682 h 84"/>
                <a:gd name="T4" fmla="*/ 46564 w 99"/>
                <a:gd name="T5" fmla="*/ 27454 h 84"/>
                <a:gd name="T6" fmla="*/ 49343 w 99"/>
                <a:gd name="T7" fmla="*/ 51310 h 84"/>
                <a:gd name="T8" fmla="*/ 68196 w 99"/>
                <a:gd name="T9" fmla="*/ 48522 h 84"/>
                <a:gd name="T10" fmla="*/ 69059 w 99"/>
                <a:gd name="T11" fmla="*/ 65852 h 84"/>
                <a:gd name="T12" fmla="*/ 81849 w 99"/>
                <a:gd name="T13" fmla="*/ 69491 h 84"/>
                <a:gd name="T14" fmla="*/ 80007 w 99"/>
                <a:gd name="T15" fmla="*/ 78069 h 84"/>
                <a:gd name="T16" fmla="*/ 81130 w 99"/>
                <a:gd name="T17" fmla="*/ 80115 h 84"/>
                <a:gd name="T18" fmla="*/ 84589 w 99"/>
                <a:gd name="T19" fmla="*/ 68784 h 84"/>
                <a:gd name="T20" fmla="*/ 72506 w 99"/>
                <a:gd name="T21" fmla="*/ 63101 h 84"/>
                <a:gd name="T22" fmla="*/ 71025 w 99"/>
                <a:gd name="T23" fmla="*/ 45627 h 84"/>
                <a:gd name="T24" fmla="*/ 54621 w 99"/>
                <a:gd name="T25" fmla="*/ 42855 h 84"/>
                <a:gd name="T26" fmla="*/ 47344 w 99"/>
                <a:gd name="T27" fmla="*/ 21768 h 84"/>
                <a:gd name="T28" fmla="*/ 20203 w 99"/>
                <a:gd name="T29" fmla="*/ 22996 h 84"/>
                <a:gd name="T30" fmla="*/ 10951 w 99"/>
                <a:gd name="T31" fmla="*/ 2906 h 84"/>
                <a:gd name="T32" fmla="*/ 0 w 99"/>
                <a:gd name="T33" fmla="*/ 3639 h 84"/>
                <a:gd name="T34" fmla="*/ 0 w 99"/>
                <a:gd name="T35" fmla="*/ 10463 h 84"/>
                <a:gd name="T36" fmla="*/ 10105 w 99"/>
                <a:gd name="T37" fmla="*/ 8578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89" y="2069"/>
              <a:ext cx="91" cy="21"/>
            </a:xfrm>
            <a:custGeom>
              <a:avLst/>
              <a:gdLst>
                <a:gd name="T0" fmla="*/ 41101 w 38"/>
                <a:gd name="T1" fmla="*/ 5336 h 9"/>
                <a:gd name="T2" fmla="*/ 10781 w 38"/>
                <a:gd name="T3" fmla="*/ 0 h 9"/>
                <a:gd name="T4" fmla="*/ 946 w 38"/>
                <a:gd name="T5" fmla="*/ 0 h 9"/>
                <a:gd name="T6" fmla="*/ 0 w 38"/>
                <a:gd name="T7" fmla="*/ 7889 h 9"/>
                <a:gd name="T8" fmla="*/ 41101 w 38"/>
                <a:gd name="T9" fmla="*/ 533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1" cy="1531"/>
            </a:xfrm>
            <a:custGeom>
              <a:avLst/>
              <a:gdLst>
                <a:gd name="T0" fmla="*/ 654350 w 677"/>
                <a:gd name="T1" fmla="*/ 169764 h 648"/>
                <a:gd name="T2" fmla="*/ 474326 w 677"/>
                <a:gd name="T3" fmla="*/ 86277 h 648"/>
                <a:gd name="T4" fmla="*/ 372678 w 677"/>
                <a:gd name="T5" fmla="*/ 34960 h 648"/>
                <a:gd name="T6" fmla="*/ 300283 w 677"/>
                <a:gd name="T7" fmla="*/ 0 h 648"/>
                <a:gd name="T8" fmla="*/ 202733 w 677"/>
                <a:gd name="T9" fmla="*/ 42781 h 648"/>
                <a:gd name="T10" fmla="*/ 190682 w 677"/>
                <a:gd name="T11" fmla="*/ 47638 h 648"/>
                <a:gd name="T12" fmla="*/ 190682 w 677"/>
                <a:gd name="T13" fmla="*/ 49391 h 648"/>
                <a:gd name="T14" fmla="*/ 97644 w 677"/>
                <a:gd name="T15" fmla="*/ 91307 h 648"/>
                <a:gd name="T16" fmla="*/ 0 w 677"/>
                <a:gd name="T17" fmla="*/ 136042 h 648"/>
                <a:gd name="T18" fmla="*/ 0 w 677"/>
                <a:gd name="T19" fmla="*/ 623429 h 648"/>
                <a:gd name="T20" fmla="*/ 80253 w 677"/>
                <a:gd name="T21" fmla="*/ 621281 h 648"/>
                <a:gd name="T22" fmla="*/ 196448 w 677"/>
                <a:gd name="T23" fmla="*/ 625484 h 648"/>
                <a:gd name="T24" fmla="*/ 230913 w 677"/>
                <a:gd name="T25" fmla="*/ 625484 h 648"/>
                <a:gd name="T26" fmla="*/ 397923 w 677"/>
                <a:gd name="T27" fmla="*/ 625484 h 648"/>
                <a:gd name="T28" fmla="*/ 445180 w 677"/>
                <a:gd name="T29" fmla="*/ 629151 h 648"/>
                <a:gd name="T30" fmla="*/ 536063 w 677"/>
                <a:gd name="T31" fmla="*/ 619365 h 648"/>
                <a:gd name="T32" fmla="*/ 618329 w 677"/>
                <a:gd name="T33" fmla="*/ 624301 h 648"/>
                <a:gd name="T34" fmla="*/ 662168 w 677"/>
                <a:gd name="T35" fmla="*/ 173102 h 648"/>
                <a:gd name="T36" fmla="*/ 654350 w 677"/>
                <a:gd name="T37" fmla="*/ 169764 h 648"/>
                <a:gd name="T38" fmla="*/ 654350 w 677"/>
                <a:gd name="T39" fmla="*/ 169764 h 6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59" cy="17"/>
            </a:xfrm>
            <a:custGeom>
              <a:avLst/>
              <a:gdLst>
                <a:gd name="T0" fmla="*/ 226952 w 237"/>
                <a:gd name="T1" fmla="*/ 8451 h 7"/>
                <a:gd name="T2" fmla="*/ 219369 w 237"/>
                <a:gd name="T3" fmla="*/ 3480 h 7"/>
                <a:gd name="T4" fmla="*/ 123421 w 237"/>
                <a:gd name="T5" fmla="*/ 1003 h 7"/>
                <a:gd name="T6" fmla="*/ 12574 w 237"/>
                <a:gd name="T7" fmla="*/ 0 h 7"/>
                <a:gd name="T8" fmla="*/ 11388 w 237"/>
                <a:gd name="T9" fmla="*/ 0 h 7"/>
                <a:gd name="T10" fmla="*/ 11388 w 237"/>
                <a:gd name="T11" fmla="*/ 2436 h 7"/>
                <a:gd name="T12" fmla="*/ 0 w 237"/>
                <a:gd name="T13" fmla="*/ 7332 h 7"/>
                <a:gd name="T14" fmla="*/ 24830 w 237"/>
                <a:gd name="T15" fmla="*/ 7332 h 7"/>
                <a:gd name="T16" fmla="*/ 226952 w 237"/>
                <a:gd name="T17" fmla="*/ 8451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46422 w 694"/>
                <a:gd name="T1" fmla="*/ 220485 h 614"/>
                <a:gd name="T2" fmla="*/ 557269 w 694"/>
                <a:gd name="T3" fmla="*/ 178128 h 614"/>
                <a:gd name="T4" fmla="*/ 559167 w 694"/>
                <a:gd name="T5" fmla="*/ 115176 h 614"/>
                <a:gd name="T6" fmla="*/ 599179 w 694"/>
                <a:gd name="T7" fmla="*/ 91759 h 614"/>
                <a:gd name="T8" fmla="*/ 492116 w 694"/>
                <a:gd name="T9" fmla="*/ 42669 h 614"/>
                <a:gd name="T10" fmla="*/ 281069 w 694"/>
                <a:gd name="T11" fmla="*/ 38470 h 614"/>
                <a:gd name="T12" fmla="*/ 287709 w 694"/>
                <a:gd name="T13" fmla="*/ 44572 h 614"/>
                <a:gd name="T14" fmla="*/ 176938 w 694"/>
                <a:gd name="T15" fmla="*/ 86003 h 614"/>
                <a:gd name="T16" fmla="*/ 0 w 694"/>
                <a:gd name="T17" fmla="*/ 92996 h 614"/>
                <a:gd name="T18" fmla="*/ 326686 w 694"/>
                <a:gd name="T19" fmla="*/ 93865 h 614"/>
                <a:gd name="T20" fmla="*/ 27195 w 694"/>
                <a:gd name="T21" fmla="*/ 117072 h 614"/>
                <a:gd name="T22" fmla="*/ 0 w 694"/>
                <a:gd name="T23" fmla="*/ 176947 h 614"/>
                <a:gd name="T24" fmla="*/ 28374 w 694"/>
                <a:gd name="T25" fmla="*/ 227386 h 614"/>
                <a:gd name="T26" fmla="*/ 29255 w 694"/>
                <a:gd name="T27" fmla="*/ 290064 h 614"/>
                <a:gd name="T28" fmla="*/ 458007 w 694"/>
                <a:gd name="T29" fmla="*/ 290064 h 614"/>
                <a:gd name="T30" fmla="*/ 104119 w 694"/>
                <a:gd name="T31" fmla="*/ 363714 h 614"/>
                <a:gd name="T32" fmla="*/ 28374 w 694"/>
                <a:gd name="T33" fmla="*/ 410086 h 614"/>
                <a:gd name="T34" fmla="*/ 0 w 694"/>
                <a:gd name="T35" fmla="*/ 456710 h 614"/>
                <a:gd name="T36" fmla="*/ 130444 w 694"/>
                <a:gd name="T37" fmla="*/ 499379 h 614"/>
                <a:gd name="T38" fmla="*/ 186884 w 694"/>
                <a:gd name="T39" fmla="*/ 567725 h 614"/>
                <a:gd name="T40" fmla="*/ 409419 w 694"/>
                <a:gd name="T41" fmla="*/ 583358 h 614"/>
                <a:gd name="T42" fmla="*/ 289765 w 694"/>
                <a:gd name="T43" fmla="*/ 183845 h 614"/>
                <a:gd name="T44" fmla="*/ 192624 w 694"/>
                <a:gd name="T45" fmla="*/ 181949 h 614"/>
                <a:gd name="T46" fmla="*/ 265378 w 694"/>
                <a:gd name="T47" fmla="*/ 269190 h 614"/>
                <a:gd name="T48" fmla="*/ 348108 w 694"/>
                <a:gd name="T49" fmla="*/ 226521 h 614"/>
                <a:gd name="T50" fmla="*/ 348108 w 694"/>
                <a:gd name="T51" fmla="*/ 184714 h 614"/>
                <a:gd name="T52" fmla="*/ 190502 w 694"/>
                <a:gd name="T53" fmla="*/ 135665 h 614"/>
                <a:gd name="T54" fmla="*/ 323075 w 694"/>
                <a:gd name="T55" fmla="*/ 135665 h 614"/>
                <a:gd name="T56" fmla="*/ 387997 w 694"/>
                <a:gd name="T57" fmla="*/ 178999 h 614"/>
                <a:gd name="T58" fmla="*/ 106928 w 694"/>
                <a:gd name="T59" fmla="*/ 402224 h 614"/>
                <a:gd name="T60" fmla="*/ 185644 w 694"/>
                <a:gd name="T61" fmla="*/ 494311 h 614"/>
                <a:gd name="T62" fmla="*/ 186884 w 694"/>
                <a:gd name="T63" fmla="*/ 541563 h 614"/>
                <a:gd name="T64" fmla="*/ 302523 w 694"/>
                <a:gd name="T65" fmla="*/ 403461 h 614"/>
                <a:gd name="T66" fmla="*/ 387997 w 694"/>
                <a:gd name="T67" fmla="*/ 360948 h 614"/>
                <a:gd name="T68" fmla="*/ 197495 w 694"/>
                <a:gd name="T69" fmla="*/ 451864 h 614"/>
                <a:gd name="T70" fmla="*/ 302523 w 694"/>
                <a:gd name="T71" fmla="*/ 494311 h 614"/>
                <a:gd name="T72" fmla="*/ 390058 w 694"/>
                <a:gd name="T73" fmla="*/ 542742 h 614"/>
                <a:gd name="T74" fmla="*/ 289765 w 694"/>
                <a:gd name="T75" fmla="*/ 548468 h 614"/>
                <a:gd name="T76" fmla="*/ 474499 w 694"/>
                <a:gd name="T77" fmla="*/ 410086 h 614"/>
                <a:gd name="T78" fmla="*/ 402433 w 694"/>
                <a:gd name="T79" fmla="*/ 409188 h 614"/>
                <a:gd name="T80" fmla="*/ 619225 w 694"/>
                <a:gd name="T81" fmla="*/ 494311 h 614"/>
                <a:gd name="T82" fmla="*/ 615607 w 694"/>
                <a:gd name="T83" fmla="*/ 547559 h 614"/>
                <a:gd name="T84" fmla="*/ 535807 w 694"/>
                <a:gd name="T85" fmla="*/ 548468 h 614"/>
                <a:gd name="T86" fmla="*/ 417243 w 694"/>
                <a:gd name="T87" fmla="*/ 500935 h 614"/>
                <a:gd name="T88" fmla="*/ 403679 w 694"/>
                <a:gd name="T89" fmla="*/ 458488 h 614"/>
                <a:gd name="T90" fmla="*/ 475754 w 694"/>
                <a:gd name="T91" fmla="*/ 410086 h 614"/>
                <a:gd name="T92" fmla="*/ 637873 w 694"/>
                <a:gd name="T93" fmla="*/ 310465 h 614"/>
                <a:gd name="T94" fmla="*/ 632858 w 694"/>
                <a:gd name="T95" fmla="*/ 364623 h 614"/>
                <a:gd name="T96" fmla="*/ 401566 w 694"/>
                <a:gd name="T97" fmla="*/ 366663 h 614"/>
                <a:gd name="T98" fmla="*/ 632858 w 694"/>
                <a:gd name="T99" fmla="*/ 363714 h 614"/>
                <a:gd name="T100" fmla="*/ 565807 w 694"/>
                <a:gd name="T101" fmla="*/ 358896 h 614"/>
                <a:gd name="T102" fmla="*/ 176938 w 694"/>
                <a:gd name="T103" fmla="*/ 358896 h 614"/>
                <a:gd name="T104" fmla="*/ 618578 w 694"/>
                <a:gd name="T105" fmla="*/ 319142 h 614"/>
                <a:gd name="T106" fmla="*/ 553427 w 694"/>
                <a:gd name="T107" fmla="*/ 288446 h 614"/>
                <a:gd name="T108" fmla="*/ 642743 w 694"/>
                <a:gd name="T109" fmla="*/ 267138 h 614"/>
                <a:gd name="T110" fmla="*/ 645706 w 694"/>
                <a:gd name="T111" fmla="*/ 228070 h 6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19166 w 25"/>
                <a:gd name="T1" fmla="*/ 16171 h 24"/>
                <a:gd name="T2" fmla="*/ 14363 w 25"/>
                <a:gd name="T3" fmla="*/ 0 h 24"/>
                <a:gd name="T4" fmla="*/ 0 w 25"/>
                <a:gd name="T5" fmla="*/ 9004 h 24"/>
                <a:gd name="T6" fmla="*/ 5704 w 25"/>
                <a:gd name="T7" fmla="*/ 24249 h 24"/>
                <a:gd name="T8" fmla="*/ 19166 w 25"/>
                <a:gd name="T9" fmla="*/ 16171 h 24"/>
                <a:gd name="T10" fmla="*/ 19166 w 25"/>
                <a:gd name="T11" fmla="*/ 1617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3395 w 116"/>
                <a:gd name="T1" fmla="*/ 34647 h 128"/>
                <a:gd name="T2" fmla="*/ 34056 w 116"/>
                <a:gd name="T3" fmla="*/ 10532 h 128"/>
                <a:gd name="T4" fmla="*/ 6907 w 116"/>
                <a:gd name="T5" fmla="*/ 56580 h 128"/>
                <a:gd name="T6" fmla="*/ 29849 w 116"/>
                <a:gd name="T7" fmla="*/ 89177 h 128"/>
                <a:gd name="T8" fmla="*/ 9937 w 116"/>
                <a:gd name="T9" fmla="*/ 115208 h 128"/>
                <a:gd name="T10" fmla="*/ 112352 w 116"/>
                <a:gd name="T11" fmla="*/ 80561 h 128"/>
                <a:gd name="T12" fmla="*/ 83395 w 116"/>
                <a:gd name="T13" fmla="*/ 72829 h 128"/>
                <a:gd name="T14" fmla="*/ 83395 w 116"/>
                <a:gd name="T15" fmla="*/ 34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3"/>
              <a:ext cx="248" cy="109"/>
            </a:xfrm>
            <a:custGeom>
              <a:avLst/>
              <a:gdLst>
                <a:gd name="T0" fmla="*/ 101732 w 105"/>
                <a:gd name="T1" fmla="*/ 0 h 46"/>
                <a:gd name="T2" fmla="*/ 47552 w 105"/>
                <a:gd name="T3" fmla="*/ 10978 h 46"/>
                <a:gd name="T4" fmla="*/ 0 w 105"/>
                <a:gd name="T5" fmla="*/ 32728 h 46"/>
                <a:gd name="T6" fmla="*/ 54180 w 105"/>
                <a:gd name="T7" fmla="*/ 35565 h 46"/>
                <a:gd name="T8" fmla="*/ 101732 w 105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7472 h 16"/>
                <a:gd name="T2" fmla="*/ 24609 w 29"/>
                <a:gd name="T3" fmla="*/ 802 h 16"/>
                <a:gd name="T4" fmla="*/ 15598 w 29"/>
                <a:gd name="T5" fmla="*/ 13160 h 16"/>
                <a:gd name="T6" fmla="*/ 0 w 29"/>
                <a:gd name="T7" fmla="*/ 7472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8"/>
              <a:ext cx="34" cy="577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4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2" y="3143"/>
              <a:ext cx="491" cy="11"/>
            </a:xfrm>
            <a:custGeom>
              <a:avLst/>
              <a:gdLst>
                <a:gd name="T0" fmla="*/ 32699 w 208"/>
                <a:gd name="T1" fmla="*/ 0 h 5"/>
                <a:gd name="T2" fmla="*/ 0 w 208"/>
                <a:gd name="T3" fmla="*/ 0 h 5"/>
                <a:gd name="T4" fmla="*/ 0 w 208"/>
                <a:gd name="T5" fmla="*/ 2735 h 5"/>
                <a:gd name="T6" fmla="*/ 34738 w 208"/>
                <a:gd name="T7" fmla="*/ 2735 h 5"/>
                <a:gd name="T8" fmla="*/ 200559 w 208"/>
                <a:gd name="T9" fmla="*/ 2270 h 5"/>
                <a:gd name="T10" fmla="*/ 200559 w 208"/>
                <a:gd name="T11" fmla="*/ 0 h 5"/>
                <a:gd name="T12" fmla="*/ 197767 w 208"/>
                <a:gd name="T13" fmla="*/ 0 h 5"/>
                <a:gd name="T14" fmla="*/ 32699 w 208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81" name="Nhóm 33"/>
          <p:cNvGrpSpPr>
            <a:grpSpLocks noChangeAspect="1"/>
          </p:cNvGrpSpPr>
          <p:nvPr/>
        </p:nvGrpSpPr>
        <p:grpSpPr bwMode="auto">
          <a:xfrm>
            <a:off x="1714501" y="4545013"/>
            <a:ext cx="1873251" cy="2324100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07195 w 399"/>
                <a:gd name="T1" fmla="*/ 375495 h 390"/>
                <a:gd name="T2" fmla="*/ 359184 w 399"/>
                <a:gd name="T3" fmla="*/ 193105 h 390"/>
                <a:gd name="T4" fmla="*/ 61330 w 399"/>
                <a:gd name="T5" fmla="*/ 114333 h 390"/>
                <a:gd name="T6" fmla="*/ 207195 w 399"/>
                <a:gd name="T7" fmla="*/ 375495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4" cy="789"/>
            </a:xfrm>
            <a:custGeom>
              <a:avLst/>
              <a:gdLst>
                <a:gd name="T0" fmla="*/ 136393 w 238"/>
                <a:gd name="T1" fmla="*/ 132947 h 334"/>
                <a:gd name="T2" fmla="*/ 236747 w 238"/>
                <a:gd name="T3" fmla="*/ 117495 h 334"/>
                <a:gd name="T4" fmla="*/ 134220 w 238"/>
                <a:gd name="T5" fmla="*/ 110335 h 334"/>
                <a:gd name="T6" fmla="*/ 236747 w 238"/>
                <a:gd name="T7" fmla="*/ 52438 h 334"/>
                <a:gd name="T8" fmla="*/ 130177 w 238"/>
                <a:gd name="T9" fmla="*/ 81373 h 334"/>
                <a:gd name="T10" fmla="*/ 130177 w 238"/>
                <a:gd name="T11" fmla="*/ 81373 h 334"/>
                <a:gd name="T12" fmla="*/ 177113 w 238"/>
                <a:gd name="T13" fmla="*/ 5736 h 334"/>
                <a:gd name="T14" fmla="*/ 125545 w 238"/>
                <a:gd name="T15" fmla="*/ 59938 h 334"/>
                <a:gd name="T16" fmla="*/ 91541 w 238"/>
                <a:gd name="T17" fmla="*/ 0 h 334"/>
                <a:gd name="T18" fmla="*/ 117627 w 238"/>
                <a:gd name="T19" fmla="*/ 82521 h 334"/>
                <a:gd name="T20" fmla="*/ 118295 w 238"/>
                <a:gd name="T21" fmla="*/ 86228 h 334"/>
                <a:gd name="T22" fmla="*/ 21761 w 238"/>
                <a:gd name="T23" fmla="*/ 27154 h 334"/>
                <a:gd name="T24" fmla="*/ 108203 w 238"/>
                <a:gd name="T25" fmla="*/ 113288 h 334"/>
                <a:gd name="T26" fmla="*/ 0 w 238"/>
                <a:gd name="T27" fmla="*/ 98219 h 334"/>
                <a:gd name="T28" fmla="*/ 110309 w 238"/>
                <a:gd name="T29" fmla="*/ 136740 h 334"/>
                <a:gd name="T30" fmla="*/ 106648 w 238"/>
                <a:gd name="T31" fmla="*/ 323889 h 334"/>
                <a:gd name="T32" fmla="*/ 130177 w 238"/>
                <a:gd name="T33" fmla="*/ 323889 h 334"/>
                <a:gd name="T34" fmla="*/ 136393 w 238"/>
                <a:gd name="T35" fmla="*/ 132947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3"/>
            </a:xfrm>
            <a:custGeom>
              <a:avLst/>
              <a:gdLst>
                <a:gd name="T0" fmla="*/ 143991 w 252"/>
                <a:gd name="T1" fmla="*/ 17992 h 81"/>
                <a:gd name="T2" fmla="*/ 165553 w 252"/>
                <a:gd name="T3" fmla="*/ 78091 h 81"/>
                <a:gd name="T4" fmla="*/ 212287 w 252"/>
                <a:gd name="T5" fmla="*/ 35319 h 81"/>
                <a:gd name="T6" fmla="*/ 225243 w 252"/>
                <a:gd name="T7" fmla="*/ 81934 h 81"/>
                <a:gd name="T8" fmla="*/ 228062 w 252"/>
                <a:gd name="T9" fmla="*/ 32167 h 81"/>
                <a:gd name="T10" fmla="*/ 168580 w 252"/>
                <a:gd name="T11" fmla="*/ 62427 h 81"/>
                <a:gd name="T12" fmla="*/ 137955 w 252"/>
                <a:gd name="T13" fmla="*/ 4382 h 81"/>
                <a:gd name="T14" fmla="*/ 112542 w 252"/>
                <a:gd name="T15" fmla="*/ 33105 h 81"/>
                <a:gd name="T16" fmla="*/ 83104 w 252"/>
                <a:gd name="T17" fmla="*/ 2221 h 81"/>
                <a:gd name="T18" fmla="*/ 47971 w 252"/>
                <a:gd name="T19" fmla="*/ 66270 h 81"/>
                <a:gd name="T20" fmla="*/ 0 w 252"/>
                <a:gd name="T21" fmla="*/ 51988 h 81"/>
                <a:gd name="T22" fmla="*/ 54600 w 252"/>
                <a:gd name="T23" fmla="*/ 79811 h 81"/>
                <a:gd name="T24" fmla="*/ 80351 w 252"/>
                <a:gd name="T25" fmla="*/ 11377 h 81"/>
                <a:gd name="T26" fmla="*/ 111828 w 252"/>
                <a:gd name="T27" fmla="*/ 47928 h 81"/>
                <a:gd name="T28" fmla="*/ 143991 w 252"/>
                <a:gd name="T29" fmla="*/ 17992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89996 w 129"/>
                <a:gd name="T1" fmla="*/ 248036 h 280"/>
                <a:gd name="T2" fmla="*/ 86809 w 129"/>
                <a:gd name="T3" fmla="*/ 212039 h 280"/>
                <a:gd name="T4" fmla="*/ 48746 w 129"/>
                <a:gd name="T5" fmla="*/ 225550 h 280"/>
                <a:gd name="T6" fmla="*/ 62369 w 129"/>
                <a:gd name="T7" fmla="*/ 179332 h 280"/>
                <a:gd name="T8" fmla="*/ 29341 w 129"/>
                <a:gd name="T9" fmla="*/ 177438 h 280"/>
                <a:gd name="T10" fmla="*/ 43816 w 129"/>
                <a:gd name="T11" fmla="*/ 140918 h 280"/>
                <a:gd name="T12" fmla="*/ 10628 w 129"/>
                <a:gd name="T13" fmla="*/ 128234 h 280"/>
                <a:gd name="T14" fmla="*/ 46627 w 129"/>
                <a:gd name="T15" fmla="*/ 100592 h 280"/>
                <a:gd name="T16" fmla="*/ 15754 w 129"/>
                <a:gd name="T17" fmla="*/ 79263 h 280"/>
                <a:gd name="T18" fmla="*/ 43816 w 129"/>
                <a:gd name="T19" fmla="*/ 61586 h 280"/>
                <a:gd name="T20" fmla="*/ 27251 w 129"/>
                <a:gd name="T21" fmla="*/ 33945 h 280"/>
                <a:gd name="T22" fmla="*/ 45743 w 129"/>
                <a:gd name="T23" fmla="*/ 14379 h 280"/>
                <a:gd name="T24" fmla="*/ 70183 w 129"/>
                <a:gd name="T25" fmla="*/ 7762 h 280"/>
                <a:gd name="T26" fmla="*/ 22376 w 129"/>
                <a:gd name="T27" fmla="*/ 24037 h 280"/>
                <a:gd name="T28" fmla="*/ 34217 w 129"/>
                <a:gd name="T29" fmla="*/ 59693 h 280"/>
                <a:gd name="T30" fmla="*/ 7838 w 129"/>
                <a:gd name="T31" fmla="*/ 80819 h 280"/>
                <a:gd name="T32" fmla="*/ 33027 w 129"/>
                <a:gd name="T33" fmla="*/ 102120 h 280"/>
                <a:gd name="T34" fmla="*/ 872 w 129"/>
                <a:gd name="T35" fmla="*/ 135196 h 280"/>
                <a:gd name="T36" fmla="*/ 33027 w 129"/>
                <a:gd name="T37" fmla="*/ 148704 h 280"/>
                <a:gd name="T38" fmla="*/ 21506 w 129"/>
                <a:gd name="T39" fmla="*/ 180224 h 280"/>
                <a:gd name="T40" fmla="*/ 51720 w 129"/>
                <a:gd name="T41" fmla="*/ 183463 h 280"/>
                <a:gd name="T42" fmla="*/ 39969 w 129"/>
                <a:gd name="T43" fmla="*/ 228458 h 280"/>
                <a:gd name="T44" fmla="*/ 78087 w 129"/>
                <a:gd name="T45" fmla="*/ 222745 h 280"/>
                <a:gd name="T46" fmla="*/ 97463 w 129"/>
                <a:gd name="T47" fmla="*/ 263054 h 280"/>
                <a:gd name="T48" fmla="*/ 125972 w 129"/>
                <a:gd name="T49" fmla="*/ 240257 h 280"/>
                <a:gd name="T50" fmla="*/ 89996 w 129"/>
                <a:gd name="T51" fmla="*/ 248036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7"/>
            </a:xfrm>
            <a:custGeom>
              <a:avLst/>
              <a:gdLst>
                <a:gd name="T0" fmla="*/ 157669 w 166"/>
                <a:gd name="T1" fmla="*/ 109785 h 282"/>
                <a:gd name="T2" fmla="*/ 133500 w 166"/>
                <a:gd name="T3" fmla="*/ 81220 h 282"/>
                <a:gd name="T4" fmla="*/ 149789 w 166"/>
                <a:gd name="T5" fmla="*/ 54647 h 282"/>
                <a:gd name="T6" fmla="*/ 126590 w 166"/>
                <a:gd name="T7" fmla="*/ 36430 h 282"/>
                <a:gd name="T8" fmla="*/ 131448 w 166"/>
                <a:gd name="T9" fmla="*/ 12794 h 282"/>
                <a:gd name="T10" fmla="*/ 110140 w 166"/>
                <a:gd name="T11" fmla="*/ 10679 h 282"/>
                <a:gd name="T12" fmla="*/ 113101 w 166"/>
                <a:gd name="T13" fmla="*/ 13617 h 282"/>
                <a:gd name="T14" fmla="*/ 126590 w 166"/>
                <a:gd name="T15" fmla="*/ 16644 h 282"/>
                <a:gd name="T16" fmla="*/ 117924 w 166"/>
                <a:gd name="T17" fmla="*/ 40940 h 282"/>
                <a:gd name="T18" fmla="*/ 141363 w 166"/>
                <a:gd name="T19" fmla="*/ 55893 h 282"/>
                <a:gd name="T20" fmla="*/ 117043 w 166"/>
                <a:gd name="T21" fmla="*/ 84040 h 282"/>
                <a:gd name="T22" fmla="*/ 149130 w 166"/>
                <a:gd name="T23" fmla="*/ 106824 h 282"/>
                <a:gd name="T24" fmla="*/ 113101 w 166"/>
                <a:gd name="T25" fmla="*/ 150730 h 282"/>
                <a:gd name="T26" fmla="*/ 134369 w 166"/>
                <a:gd name="T27" fmla="*/ 178025 h 282"/>
                <a:gd name="T28" fmla="*/ 85107 w 166"/>
                <a:gd name="T29" fmla="*/ 192105 h 282"/>
                <a:gd name="T30" fmla="*/ 101620 w 166"/>
                <a:gd name="T31" fmla="*/ 231099 h 282"/>
                <a:gd name="T32" fmla="*/ 76653 w 166"/>
                <a:gd name="T33" fmla="*/ 220235 h 282"/>
                <a:gd name="T34" fmla="*/ 67632 w 166"/>
                <a:gd name="T35" fmla="*/ 248933 h 282"/>
                <a:gd name="T36" fmla="*/ 34897 w 166"/>
                <a:gd name="T37" fmla="*/ 223277 h 282"/>
                <a:gd name="T38" fmla="*/ 24096 w 166"/>
                <a:gd name="T39" fmla="*/ 265466 h 282"/>
                <a:gd name="T40" fmla="*/ 0 w 166"/>
                <a:gd name="T41" fmla="*/ 243893 h 282"/>
                <a:gd name="T42" fmla="*/ 23416 w 166"/>
                <a:gd name="T43" fmla="*/ 272408 h 282"/>
                <a:gd name="T44" fmla="*/ 40612 w 166"/>
                <a:gd name="T45" fmla="*/ 235983 h 282"/>
                <a:gd name="T46" fmla="*/ 71585 w 166"/>
                <a:gd name="T47" fmla="*/ 259669 h 282"/>
                <a:gd name="T48" fmla="*/ 83935 w 166"/>
                <a:gd name="T49" fmla="*/ 235983 h 282"/>
                <a:gd name="T50" fmla="*/ 111328 w 166"/>
                <a:gd name="T51" fmla="*/ 235160 h 282"/>
                <a:gd name="T52" fmla="*/ 95903 w 166"/>
                <a:gd name="T53" fmla="*/ 199965 h 282"/>
                <a:gd name="T54" fmla="*/ 144079 w 166"/>
                <a:gd name="T55" fmla="*/ 182249 h 282"/>
                <a:gd name="T56" fmla="*/ 126590 w 166"/>
                <a:gd name="T57" fmla="*/ 150730 h 282"/>
                <a:gd name="T58" fmla="*/ 157669 w 166"/>
                <a:gd name="T59" fmla="*/ 109785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87" name="Nhóm 43"/>
          <p:cNvGrpSpPr>
            <a:grpSpLocks noChangeAspect="1"/>
          </p:cNvGrpSpPr>
          <p:nvPr/>
        </p:nvGrpSpPr>
        <p:grpSpPr bwMode="auto">
          <a:xfrm>
            <a:off x="1168400" y="50117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6" y="2208"/>
              <a:ext cx="236" cy="88"/>
            </a:xfrm>
            <a:custGeom>
              <a:avLst/>
              <a:gdLst>
                <a:gd name="T0" fmla="*/ 0 w 100"/>
                <a:gd name="T1" fmla="*/ 12484 h 37"/>
                <a:gd name="T2" fmla="*/ 94155 w 100"/>
                <a:gd name="T3" fmla="*/ 37821 h 37"/>
                <a:gd name="T4" fmla="*/ 96255 w 100"/>
                <a:gd name="T5" fmla="*/ 25349 h 37"/>
                <a:gd name="T6" fmla="*/ 3653 w 100"/>
                <a:gd name="T7" fmla="*/ 0 h 37"/>
                <a:gd name="T8" fmla="*/ 0 w 100"/>
                <a:gd name="T9" fmla="*/ 124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06326 w 399"/>
                <a:gd name="T1" fmla="*/ 375495 h 390"/>
                <a:gd name="T2" fmla="*/ 358295 w 399"/>
                <a:gd name="T3" fmla="*/ 193105 h 390"/>
                <a:gd name="T4" fmla="*/ 60461 w 399"/>
                <a:gd name="T5" fmla="*/ 114333 h 390"/>
                <a:gd name="T6" fmla="*/ 206326 w 399"/>
                <a:gd name="T7" fmla="*/ 375495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0928 w 239"/>
                <a:gd name="T1" fmla="*/ 132947 h 334"/>
                <a:gd name="T2" fmla="*/ 228989 w 239"/>
                <a:gd name="T3" fmla="*/ 117495 h 334"/>
                <a:gd name="T4" fmla="*/ 130928 w 239"/>
                <a:gd name="T5" fmla="*/ 110335 h 334"/>
                <a:gd name="T6" fmla="*/ 229857 w 239"/>
                <a:gd name="T7" fmla="*/ 52438 h 334"/>
                <a:gd name="T8" fmla="*/ 127983 w 239"/>
                <a:gd name="T9" fmla="*/ 81373 h 334"/>
                <a:gd name="T10" fmla="*/ 127983 w 239"/>
                <a:gd name="T11" fmla="*/ 81373 h 334"/>
                <a:gd name="T12" fmla="*/ 171180 w 239"/>
                <a:gd name="T13" fmla="*/ 5736 h 334"/>
                <a:gd name="T14" fmla="*/ 122279 w 239"/>
                <a:gd name="T15" fmla="*/ 59938 h 334"/>
                <a:gd name="T16" fmla="*/ 88416 w 239"/>
                <a:gd name="T17" fmla="*/ 0 h 334"/>
                <a:gd name="T18" fmla="*/ 114527 w 239"/>
                <a:gd name="T19" fmla="*/ 82521 h 334"/>
                <a:gd name="T20" fmla="*/ 114527 w 239"/>
                <a:gd name="T21" fmla="*/ 86228 h 334"/>
                <a:gd name="T22" fmla="*/ 20342 w 239"/>
                <a:gd name="T23" fmla="*/ 27154 h 334"/>
                <a:gd name="T24" fmla="*/ 103986 w 239"/>
                <a:gd name="T25" fmla="*/ 113288 h 334"/>
                <a:gd name="T26" fmla="*/ 0 w 239"/>
                <a:gd name="T27" fmla="*/ 98219 h 334"/>
                <a:gd name="T28" fmla="*/ 106025 w 239"/>
                <a:gd name="T29" fmla="*/ 136740 h 334"/>
                <a:gd name="T30" fmla="*/ 101869 w 239"/>
                <a:gd name="T31" fmla="*/ 323889 h 334"/>
                <a:gd name="T32" fmla="*/ 125069 w 239"/>
                <a:gd name="T33" fmla="*/ 323889 h 334"/>
                <a:gd name="T34" fmla="*/ 130928 w 239"/>
                <a:gd name="T35" fmla="*/ 132947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2" cy="192"/>
            </a:xfrm>
            <a:custGeom>
              <a:avLst/>
              <a:gdLst>
                <a:gd name="T0" fmla="*/ 187645 w 251"/>
                <a:gd name="T1" fmla="*/ 76992 h 81"/>
                <a:gd name="T2" fmla="*/ 240354 w 251"/>
                <a:gd name="T3" fmla="*/ 49972 h 81"/>
                <a:gd name="T4" fmla="*/ 194520 w 251"/>
                <a:gd name="T5" fmla="*/ 63834 h 81"/>
                <a:gd name="T6" fmla="*/ 160788 w 251"/>
                <a:gd name="T7" fmla="*/ 2079 h 81"/>
                <a:gd name="T8" fmla="*/ 130287 w 251"/>
                <a:gd name="T9" fmla="*/ 31953 h 81"/>
                <a:gd name="T10" fmla="*/ 106416 w 251"/>
                <a:gd name="T11" fmla="*/ 3752 h 81"/>
                <a:gd name="T12" fmla="*/ 75533 w 251"/>
                <a:gd name="T13" fmla="*/ 59788 h 81"/>
                <a:gd name="T14" fmla="*/ 18262 w 251"/>
                <a:gd name="T15" fmla="*/ 30684 h 81"/>
                <a:gd name="T16" fmla="*/ 21161 w 251"/>
                <a:gd name="T17" fmla="*/ 78578 h 81"/>
                <a:gd name="T18" fmla="*/ 32553 w 251"/>
                <a:gd name="T19" fmla="*/ 34067 h 81"/>
                <a:gd name="T20" fmla="*/ 79559 w 251"/>
                <a:gd name="T21" fmla="*/ 74823 h 81"/>
                <a:gd name="T22" fmla="*/ 101588 w 251"/>
                <a:gd name="T23" fmla="*/ 16823 h 81"/>
                <a:gd name="T24" fmla="*/ 132044 w 251"/>
                <a:gd name="T25" fmla="*/ 45803 h 81"/>
                <a:gd name="T26" fmla="*/ 163703 w 251"/>
                <a:gd name="T27" fmla="*/ 10989 h 81"/>
                <a:gd name="T28" fmla="*/ 187645 w 251"/>
                <a:gd name="T29" fmla="*/ 76992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8" cy="661"/>
            </a:xfrm>
            <a:custGeom>
              <a:avLst/>
              <a:gdLst>
                <a:gd name="T0" fmla="*/ 94274 w 130"/>
                <a:gd name="T1" fmla="*/ 102120 h 280"/>
                <a:gd name="T2" fmla="*/ 121155 w 130"/>
                <a:gd name="T3" fmla="*/ 80819 h 280"/>
                <a:gd name="T4" fmla="*/ 93388 w 130"/>
                <a:gd name="T5" fmla="*/ 59693 h 280"/>
                <a:gd name="T6" fmla="*/ 106473 w 130"/>
                <a:gd name="T7" fmla="*/ 24037 h 280"/>
                <a:gd name="T8" fmla="*/ 55672 w 130"/>
                <a:gd name="T9" fmla="*/ 7762 h 280"/>
                <a:gd name="T10" fmla="*/ 80471 w 130"/>
                <a:gd name="T11" fmla="*/ 14379 h 280"/>
                <a:gd name="T12" fmla="*/ 100100 w 130"/>
                <a:gd name="T13" fmla="*/ 33945 h 280"/>
                <a:gd name="T14" fmla="*/ 82549 w 130"/>
                <a:gd name="T15" fmla="*/ 61586 h 280"/>
                <a:gd name="T16" fmla="*/ 112271 w 130"/>
                <a:gd name="T17" fmla="*/ 79263 h 280"/>
                <a:gd name="T18" fmla="*/ 79597 w 130"/>
                <a:gd name="T19" fmla="*/ 100592 h 280"/>
                <a:gd name="T20" fmla="*/ 118165 w 130"/>
                <a:gd name="T21" fmla="*/ 128234 h 280"/>
                <a:gd name="T22" fmla="*/ 83307 w 130"/>
                <a:gd name="T23" fmla="*/ 140918 h 280"/>
                <a:gd name="T24" fmla="*/ 98534 w 130"/>
                <a:gd name="T25" fmla="*/ 177438 h 280"/>
                <a:gd name="T26" fmla="*/ 64569 w 130"/>
                <a:gd name="T27" fmla="*/ 179332 h 280"/>
                <a:gd name="T28" fmla="*/ 78400 w 130"/>
                <a:gd name="T29" fmla="*/ 225550 h 280"/>
                <a:gd name="T30" fmla="*/ 40680 w 130"/>
                <a:gd name="T31" fmla="*/ 212039 h 280"/>
                <a:gd name="T32" fmla="*/ 36801 w 130"/>
                <a:gd name="T33" fmla="*/ 248036 h 280"/>
                <a:gd name="T34" fmla="*/ 0 w 130"/>
                <a:gd name="T35" fmla="*/ 240257 h 280"/>
                <a:gd name="T36" fmla="*/ 28829 w 130"/>
                <a:gd name="T37" fmla="*/ 263054 h 280"/>
                <a:gd name="T38" fmla="*/ 48673 w 130"/>
                <a:gd name="T39" fmla="*/ 222745 h 280"/>
                <a:gd name="T40" fmla="*/ 88477 w 130"/>
                <a:gd name="T41" fmla="*/ 228458 h 280"/>
                <a:gd name="T42" fmla="*/ 75342 w 130"/>
                <a:gd name="T43" fmla="*/ 183463 h 280"/>
                <a:gd name="T44" fmla="*/ 106473 w 130"/>
                <a:gd name="T45" fmla="*/ 180224 h 280"/>
                <a:gd name="T46" fmla="*/ 94274 w 130"/>
                <a:gd name="T47" fmla="*/ 148704 h 280"/>
                <a:gd name="T48" fmla="*/ 126977 w 130"/>
                <a:gd name="T49" fmla="*/ 135196 h 280"/>
                <a:gd name="T50" fmla="*/ 94274 w 130"/>
                <a:gd name="T51" fmla="*/ 102120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34445 w 165"/>
                <a:gd name="T1" fmla="*/ 262227 h 282"/>
                <a:gd name="T2" fmla="*/ 123820 w 165"/>
                <a:gd name="T3" fmla="*/ 220562 h 282"/>
                <a:gd name="T4" fmla="*/ 91533 w 165"/>
                <a:gd name="T5" fmla="*/ 245924 h 282"/>
                <a:gd name="T6" fmla="*/ 82944 w 165"/>
                <a:gd name="T7" fmla="*/ 217612 h 282"/>
                <a:gd name="T8" fmla="*/ 57027 w 165"/>
                <a:gd name="T9" fmla="*/ 228192 h 282"/>
                <a:gd name="T10" fmla="*/ 75374 w 165"/>
                <a:gd name="T11" fmla="*/ 189645 h 282"/>
                <a:gd name="T12" fmla="*/ 25917 w 165"/>
                <a:gd name="T13" fmla="*/ 176266 h 282"/>
                <a:gd name="T14" fmla="*/ 46899 w 165"/>
                <a:gd name="T15" fmla="*/ 149236 h 282"/>
                <a:gd name="T16" fmla="*/ 11373 w 165"/>
                <a:gd name="T17" fmla="*/ 105367 h 282"/>
                <a:gd name="T18" fmla="*/ 42915 w 165"/>
                <a:gd name="T19" fmla="*/ 83096 h 282"/>
                <a:gd name="T20" fmla="*/ 18203 w 165"/>
                <a:gd name="T21" fmla="*/ 55313 h 282"/>
                <a:gd name="T22" fmla="*/ 42104 w 165"/>
                <a:gd name="T23" fmla="*/ 40621 h 282"/>
                <a:gd name="T24" fmla="*/ 33638 w 165"/>
                <a:gd name="T25" fmla="*/ 16310 h 282"/>
                <a:gd name="T26" fmla="*/ 46899 w 165"/>
                <a:gd name="T27" fmla="*/ 13525 h 282"/>
                <a:gd name="T28" fmla="*/ 48590 w 165"/>
                <a:gd name="T29" fmla="*/ 10576 h 282"/>
                <a:gd name="T30" fmla="*/ 27463 w 165"/>
                <a:gd name="T31" fmla="*/ 12633 h 282"/>
                <a:gd name="T32" fmla="*/ 33638 w 165"/>
                <a:gd name="T33" fmla="*/ 35551 h 282"/>
                <a:gd name="T34" fmla="*/ 10472 w 165"/>
                <a:gd name="T35" fmla="*/ 54163 h 282"/>
                <a:gd name="T36" fmla="*/ 25917 w 165"/>
                <a:gd name="T37" fmla="*/ 80300 h 282"/>
                <a:gd name="T38" fmla="*/ 2907 w 165"/>
                <a:gd name="T39" fmla="*/ 108608 h 282"/>
                <a:gd name="T40" fmla="*/ 33638 w 165"/>
                <a:gd name="T41" fmla="*/ 149236 h 282"/>
                <a:gd name="T42" fmla="*/ 16156 w 165"/>
                <a:gd name="T43" fmla="*/ 179940 h 282"/>
                <a:gd name="T44" fmla="*/ 63881 w 165"/>
                <a:gd name="T45" fmla="*/ 197488 h 282"/>
                <a:gd name="T46" fmla="*/ 47701 w 165"/>
                <a:gd name="T47" fmla="*/ 232325 h 282"/>
                <a:gd name="T48" fmla="*/ 75374 w 165"/>
                <a:gd name="T49" fmla="*/ 233194 h 282"/>
                <a:gd name="T50" fmla="*/ 87923 w 165"/>
                <a:gd name="T51" fmla="*/ 256500 h 282"/>
                <a:gd name="T52" fmla="*/ 118133 w 165"/>
                <a:gd name="T53" fmla="*/ 233194 h 282"/>
                <a:gd name="T54" fmla="*/ 135624 w 165"/>
                <a:gd name="T55" fmla="*/ 269288 h 282"/>
                <a:gd name="T56" fmla="*/ 157467 w 165"/>
                <a:gd name="T57" fmla="*/ 240981 h 282"/>
                <a:gd name="T58" fmla="*/ 134445 w 165"/>
                <a:gd name="T59" fmla="*/ 262227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94" name="Nhóm 93"/>
          <p:cNvGrpSpPr>
            <a:grpSpLocks/>
          </p:cNvGrpSpPr>
          <p:nvPr/>
        </p:nvGrpSpPr>
        <p:grpSpPr bwMode="auto">
          <a:xfrm>
            <a:off x="-20635" y="4349758"/>
            <a:ext cx="1695451" cy="2519363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378" y="4440682"/>
              <a:ext cx="1614169" cy="1820011"/>
            </a:xfrm>
            <a:custGeom>
              <a:avLst/>
              <a:gdLst>
                <a:gd name="T0" fmla="*/ 731312 w 1615212"/>
                <a:gd name="T1" fmla="*/ 2038 h 1820141"/>
                <a:gd name="T2" fmla="*/ 1582326 w 1615212"/>
                <a:gd name="T3" fmla="*/ 779785 h 1820141"/>
                <a:gd name="T4" fmla="*/ 720959 w 1615212"/>
                <a:gd name="T5" fmla="*/ 1816786 h 1820141"/>
                <a:gd name="T6" fmla="*/ 0 w 1615212"/>
                <a:gd name="T7" fmla="*/ 1571715 h 1820141"/>
                <a:gd name="T8" fmla="*/ 0 w 1615212"/>
                <a:gd name="T9" fmla="*/ 211165 h 1820141"/>
                <a:gd name="T10" fmla="*/ 731312 w 1615212"/>
                <a:gd name="T11" fmla="*/ 2038 h 1820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043" y="5016675"/>
              <a:ext cx="1319719" cy="1851747"/>
            </a:xfrm>
            <a:custGeom>
              <a:avLst/>
              <a:gdLst>
                <a:gd name="T0" fmla="*/ 2147483646 w 238"/>
                <a:gd name="T1" fmla="*/ 2147483646 h 334"/>
                <a:gd name="T2" fmla="*/ 2147483646 w 238"/>
                <a:gd name="T3" fmla="*/ 2147483646 h 334"/>
                <a:gd name="T4" fmla="*/ 2147483646 w 238"/>
                <a:gd name="T5" fmla="*/ 2147483646 h 334"/>
                <a:gd name="T6" fmla="*/ 2147483646 w 238"/>
                <a:gd name="T7" fmla="*/ 2147483646 h 334"/>
                <a:gd name="T8" fmla="*/ 2147483646 w 238"/>
                <a:gd name="T9" fmla="*/ 2147483646 h 334"/>
                <a:gd name="T10" fmla="*/ 2147483646 w 238"/>
                <a:gd name="T11" fmla="*/ 2147483646 h 334"/>
                <a:gd name="T12" fmla="*/ 2147483646 w 238"/>
                <a:gd name="T13" fmla="*/ 2147483646 h 334"/>
                <a:gd name="T14" fmla="*/ 2147483646 w 238"/>
                <a:gd name="T15" fmla="*/ 2147483646 h 334"/>
                <a:gd name="T16" fmla="*/ 2147483646 w 238"/>
                <a:gd name="T17" fmla="*/ 0 h 334"/>
                <a:gd name="T18" fmla="*/ 2147483646 w 238"/>
                <a:gd name="T19" fmla="*/ 2147483646 h 334"/>
                <a:gd name="T20" fmla="*/ 2147483646 w 238"/>
                <a:gd name="T21" fmla="*/ 2147483646 h 334"/>
                <a:gd name="T22" fmla="*/ 2147483646 w 238"/>
                <a:gd name="T23" fmla="*/ 2147483646 h 334"/>
                <a:gd name="T24" fmla="*/ 2147483646 w 238"/>
                <a:gd name="T25" fmla="*/ 2147483646 h 334"/>
                <a:gd name="T26" fmla="*/ 0 w 238"/>
                <a:gd name="T27" fmla="*/ 2147483646 h 334"/>
                <a:gd name="T28" fmla="*/ 2147483646 w 238"/>
                <a:gd name="T29" fmla="*/ 2147483646 h 334"/>
                <a:gd name="T30" fmla="*/ 2147483646 w 238"/>
                <a:gd name="T31" fmla="*/ 2147483646 h 334"/>
                <a:gd name="T32" fmla="*/ 2147483646 w 238"/>
                <a:gd name="T33" fmla="*/ 2147483646 h 334"/>
                <a:gd name="T34" fmla="*/ 2147483646 w 238"/>
                <a:gd name="T35" fmla="*/ 2147483646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098" cy="450639"/>
            </a:xfrm>
            <a:custGeom>
              <a:avLst/>
              <a:gdLst>
                <a:gd name="T0" fmla="*/ 2147483646 w 252"/>
                <a:gd name="T1" fmla="*/ 2147483646 h 81"/>
                <a:gd name="T2" fmla="*/ 2147483646 w 252"/>
                <a:gd name="T3" fmla="*/ 2147483646 h 81"/>
                <a:gd name="T4" fmla="*/ 2147483646 w 252"/>
                <a:gd name="T5" fmla="*/ 2147483646 h 81"/>
                <a:gd name="T6" fmla="*/ 2147483646 w 252"/>
                <a:gd name="T7" fmla="*/ 2147483646 h 81"/>
                <a:gd name="T8" fmla="*/ 2147483646 w 252"/>
                <a:gd name="T9" fmla="*/ 2147483646 h 81"/>
                <a:gd name="T10" fmla="*/ 2147483646 w 252"/>
                <a:gd name="T11" fmla="*/ 2147483646 h 81"/>
                <a:gd name="T12" fmla="*/ 2147483646 w 252"/>
                <a:gd name="T13" fmla="*/ 2147483646 h 81"/>
                <a:gd name="T14" fmla="*/ 2147483646 w 252"/>
                <a:gd name="T15" fmla="*/ 2147483646 h 81"/>
                <a:gd name="T16" fmla="*/ 2147483646 w 252"/>
                <a:gd name="T17" fmla="*/ 2147483646 h 81"/>
                <a:gd name="T18" fmla="*/ 2147483646 w 252"/>
                <a:gd name="T19" fmla="*/ 2147483646 h 81"/>
                <a:gd name="T20" fmla="*/ 0 w 252"/>
                <a:gd name="T21" fmla="*/ 2147483646 h 81"/>
                <a:gd name="T22" fmla="*/ 2147483646 w 252"/>
                <a:gd name="T23" fmla="*/ 2147483646 h 81"/>
                <a:gd name="T24" fmla="*/ 2147483646 w 252"/>
                <a:gd name="T25" fmla="*/ 2147483646 h 81"/>
                <a:gd name="T26" fmla="*/ 2147483646 w 252"/>
                <a:gd name="T27" fmla="*/ 2147483646 h 81"/>
                <a:gd name="T28" fmla="*/ 2147483646 w 252"/>
                <a:gd name="T29" fmla="*/ 2147483646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932" y="4723125"/>
              <a:ext cx="919355" cy="1562956"/>
            </a:xfrm>
            <a:custGeom>
              <a:avLst/>
              <a:gdLst>
                <a:gd name="T0" fmla="*/ 2147483646 w 166"/>
                <a:gd name="T1" fmla="*/ 2147483646 h 282"/>
                <a:gd name="T2" fmla="*/ 2147483646 w 166"/>
                <a:gd name="T3" fmla="*/ 2147483646 h 282"/>
                <a:gd name="T4" fmla="*/ 2147483646 w 166"/>
                <a:gd name="T5" fmla="*/ 2147483646 h 282"/>
                <a:gd name="T6" fmla="*/ 2147483646 w 166"/>
                <a:gd name="T7" fmla="*/ 2147483646 h 282"/>
                <a:gd name="T8" fmla="*/ 2147483646 w 166"/>
                <a:gd name="T9" fmla="*/ 2147483646 h 282"/>
                <a:gd name="T10" fmla="*/ 2147483646 w 166"/>
                <a:gd name="T11" fmla="*/ 2147483646 h 282"/>
                <a:gd name="T12" fmla="*/ 2147483646 w 166"/>
                <a:gd name="T13" fmla="*/ 2147483646 h 282"/>
                <a:gd name="T14" fmla="*/ 2147483646 w 166"/>
                <a:gd name="T15" fmla="*/ 2147483646 h 282"/>
                <a:gd name="T16" fmla="*/ 2147483646 w 166"/>
                <a:gd name="T17" fmla="*/ 2147483646 h 282"/>
                <a:gd name="T18" fmla="*/ 2147483646 w 166"/>
                <a:gd name="T19" fmla="*/ 2147483646 h 282"/>
                <a:gd name="T20" fmla="*/ 2147483646 w 166"/>
                <a:gd name="T21" fmla="*/ 2147483646 h 282"/>
                <a:gd name="T22" fmla="*/ 2147483646 w 166"/>
                <a:gd name="T23" fmla="*/ 2147483646 h 282"/>
                <a:gd name="T24" fmla="*/ 2147483646 w 166"/>
                <a:gd name="T25" fmla="*/ 2147483646 h 282"/>
                <a:gd name="T26" fmla="*/ 2147483646 w 166"/>
                <a:gd name="T27" fmla="*/ 2147483646 h 282"/>
                <a:gd name="T28" fmla="*/ 2147483646 w 166"/>
                <a:gd name="T29" fmla="*/ 2147483646 h 282"/>
                <a:gd name="T30" fmla="*/ 2147483646 w 166"/>
                <a:gd name="T31" fmla="*/ 2147483646 h 282"/>
                <a:gd name="T32" fmla="*/ 2147483646 w 166"/>
                <a:gd name="T33" fmla="*/ 2147483646 h 282"/>
                <a:gd name="T34" fmla="*/ 2147483646 w 166"/>
                <a:gd name="T35" fmla="*/ 2147483646 h 282"/>
                <a:gd name="T36" fmla="*/ 2147483646 w 166"/>
                <a:gd name="T37" fmla="*/ 2147483646 h 282"/>
                <a:gd name="T38" fmla="*/ 2147483646 w 166"/>
                <a:gd name="T39" fmla="*/ 2147483646 h 282"/>
                <a:gd name="T40" fmla="*/ 0 w 166"/>
                <a:gd name="T41" fmla="*/ 2147483646 h 282"/>
                <a:gd name="T42" fmla="*/ 2147483646 w 166"/>
                <a:gd name="T43" fmla="*/ 2147483646 h 282"/>
                <a:gd name="T44" fmla="*/ 2147483646 w 166"/>
                <a:gd name="T45" fmla="*/ 2147483646 h 282"/>
                <a:gd name="T46" fmla="*/ 2147483646 w 166"/>
                <a:gd name="T47" fmla="*/ 2147483646 h 282"/>
                <a:gd name="T48" fmla="*/ 2147483646 w 166"/>
                <a:gd name="T49" fmla="*/ 2147483646 h 282"/>
                <a:gd name="T50" fmla="*/ 2147483646 w 166"/>
                <a:gd name="T51" fmla="*/ 2147483646 h 282"/>
                <a:gd name="T52" fmla="*/ 2147483646 w 166"/>
                <a:gd name="T53" fmla="*/ 2147483646 h 282"/>
                <a:gd name="T54" fmla="*/ 2147483646 w 166"/>
                <a:gd name="T55" fmla="*/ 2147483646 h 282"/>
                <a:gd name="T56" fmla="*/ 2147483646 w 166"/>
                <a:gd name="T57" fmla="*/ 2147483646 h 282"/>
                <a:gd name="T58" fmla="*/ 2147483646 w 166"/>
                <a:gd name="T59" fmla="*/ 2147483646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99" name="Nhóm 43"/>
          <p:cNvGrpSpPr>
            <a:grpSpLocks noChangeAspect="1"/>
          </p:cNvGrpSpPr>
          <p:nvPr/>
        </p:nvGrpSpPr>
        <p:grpSpPr bwMode="auto">
          <a:xfrm>
            <a:off x="2909891" y="4572008"/>
            <a:ext cx="1852612" cy="2297113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484 h 37"/>
                <a:gd name="T2" fmla="*/ 94155 w 100"/>
                <a:gd name="T3" fmla="*/ 37821 h 37"/>
                <a:gd name="T4" fmla="*/ 96255 w 100"/>
                <a:gd name="T5" fmla="*/ 25349 h 37"/>
                <a:gd name="T6" fmla="*/ 3653 w 100"/>
                <a:gd name="T7" fmla="*/ 0 h 37"/>
                <a:gd name="T8" fmla="*/ 0 w 100"/>
                <a:gd name="T9" fmla="*/ 124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06326 w 399"/>
                <a:gd name="T1" fmla="*/ 375495 h 390"/>
                <a:gd name="T2" fmla="*/ 358295 w 399"/>
                <a:gd name="T3" fmla="*/ 193105 h 390"/>
                <a:gd name="T4" fmla="*/ 60461 w 399"/>
                <a:gd name="T5" fmla="*/ 114333 h 390"/>
                <a:gd name="T6" fmla="*/ 206326 w 399"/>
                <a:gd name="T7" fmla="*/ 375495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6" cy="789"/>
            </a:xfrm>
            <a:custGeom>
              <a:avLst/>
              <a:gdLst>
                <a:gd name="T0" fmla="*/ 134594 w 239"/>
                <a:gd name="T1" fmla="*/ 132947 h 334"/>
                <a:gd name="T2" fmla="*/ 235686 w 239"/>
                <a:gd name="T3" fmla="*/ 117495 h 334"/>
                <a:gd name="T4" fmla="*/ 134594 w 239"/>
                <a:gd name="T5" fmla="*/ 110335 h 334"/>
                <a:gd name="T6" fmla="*/ 236349 w 239"/>
                <a:gd name="T7" fmla="*/ 52438 h 334"/>
                <a:gd name="T8" fmla="*/ 131634 w 239"/>
                <a:gd name="T9" fmla="*/ 81373 h 334"/>
                <a:gd name="T10" fmla="*/ 131634 w 239"/>
                <a:gd name="T11" fmla="*/ 81373 h 334"/>
                <a:gd name="T12" fmla="*/ 176237 w 239"/>
                <a:gd name="T13" fmla="*/ 5736 h 334"/>
                <a:gd name="T14" fmla="*/ 125818 w 239"/>
                <a:gd name="T15" fmla="*/ 59938 h 334"/>
                <a:gd name="T16" fmla="*/ 91036 w 239"/>
                <a:gd name="T17" fmla="*/ 0 h 334"/>
                <a:gd name="T18" fmla="*/ 117820 w 239"/>
                <a:gd name="T19" fmla="*/ 82521 h 334"/>
                <a:gd name="T20" fmla="*/ 117820 w 239"/>
                <a:gd name="T21" fmla="*/ 86228 h 334"/>
                <a:gd name="T22" fmla="*/ 20786 w 239"/>
                <a:gd name="T23" fmla="*/ 27154 h 334"/>
                <a:gd name="T24" fmla="*/ 106879 w 239"/>
                <a:gd name="T25" fmla="*/ 113288 h 334"/>
                <a:gd name="T26" fmla="*/ 0 w 239"/>
                <a:gd name="T27" fmla="*/ 98219 h 334"/>
                <a:gd name="T28" fmla="*/ 109056 w 239"/>
                <a:gd name="T29" fmla="*/ 136740 h 334"/>
                <a:gd name="T30" fmla="*/ 104805 w 239"/>
                <a:gd name="T31" fmla="*/ 323889 h 334"/>
                <a:gd name="T32" fmla="*/ 128584 w 239"/>
                <a:gd name="T33" fmla="*/ 323889 h 334"/>
                <a:gd name="T34" fmla="*/ 134594 w 239"/>
                <a:gd name="T35" fmla="*/ 132947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5" cy="192"/>
            </a:xfrm>
            <a:custGeom>
              <a:avLst/>
              <a:gdLst>
                <a:gd name="T0" fmla="*/ 195520 w 251"/>
                <a:gd name="T1" fmla="*/ 76992 h 81"/>
                <a:gd name="T2" fmla="*/ 250151 w 251"/>
                <a:gd name="T3" fmla="*/ 49972 h 81"/>
                <a:gd name="T4" fmla="*/ 202253 w 251"/>
                <a:gd name="T5" fmla="*/ 63834 h 81"/>
                <a:gd name="T6" fmla="*/ 167295 w 251"/>
                <a:gd name="T7" fmla="*/ 2079 h 81"/>
                <a:gd name="T8" fmla="*/ 135404 w 251"/>
                <a:gd name="T9" fmla="*/ 31953 h 81"/>
                <a:gd name="T10" fmla="*/ 110549 w 251"/>
                <a:gd name="T11" fmla="*/ 3752 h 81"/>
                <a:gd name="T12" fmla="*/ 78592 w 251"/>
                <a:gd name="T13" fmla="*/ 59788 h 81"/>
                <a:gd name="T14" fmla="*/ 19009 w 251"/>
                <a:gd name="T15" fmla="*/ 30684 h 81"/>
                <a:gd name="T16" fmla="*/ 21849 w 251"/>
                <a:gd name="T17" fmla="*/ 78578 h 81"/>
                <a:gd name="T18" fmla="*/ 34076 w 251"/>
                <a:gd name="T19" fmla="*/ 34067 h 81"/>
                <a:gd name="T20" fmla="*/ 82857 w 251"/>
                <a:gd name="T21" fmla="*/ 74823 h 81"/>
                <a:gd name="T22" fmla="*/ 105526 w 251"/>
                <a:gd name="T23" fmla="*/ 16823 h 81"/>
                <a:gd name="T24" fmla="*/ 137523 w 251"/>
                <a:gd name="T25" fmla="*/ 45803 h 81"/>
                <a:gd name="T26" fmla="*/ 170362 w 251"/>
                <a:gd name="T27" fmla="*/ 10989 h 81"/>
                <a:gd name="T28" fmla="*/ 195520 w 251"/>
                <a:gd name="T29" fmla="*/ 76992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1755 w 130"/>
                <a:gd name="T1" fmla="*/ 102120 h 280"/>
                <a:gd name="T2" fmla="*/ 117961 w 130"/>
                <a:gd name="T3" fmla="*/ 80819 h 280"/>
                <a:gd name="T4" fmla="*/ 90846 w 130"/>
                <a:gd name="T5" fmla="*/ 59693 h 280"/>
                <a:gd name="T6" fmla="*/ 103568 w 130"/>
                <a:gd name="T7" fmla="*/ 24037 h 280"/>
                <a:gd name="T8" fmla="*/ 54117 w 130"/>
                <a:gd name="T9" fmla="*/ 7762 h 280"/>
                <a:gd name="T10" fmla="*/ 78217 w 130"/>
                <a:gd name="T11" fmla="*/ 14379 h 280"/>
                <a:gd name="T12" fmla="*/ 97841 w 130"/>
                <a:gd name="T13" fmla="*/ 33945 h 280"/>
                <a:gd name="T14" fmla="*/ 80273 w 130"/>
                <a:gd name="T15" fmla="*/ 61586 h 280"/>
                <a:gd name="T16" fmla="*/ 109441 w 130"/>
                <a:gd name="T17" fmla="*/ 79263 h 280"/>
                <a:gd name="T18" fmla="*/ 77345 w 130"/>
                <a:gd name="T19" fmla="*/ 100592 h 280"/>
                <a:gd name="T20" fmla="*/ 115172 w 130"/>
                <a:gd name="T21" fmla="*/ 128234 h 280"/>
                <a:gd name="T22" fmla="*/ 81183 w 130"/>
                <a:gd name="T23" fmla="*/ 140918 h 280"/>
                <a:gd name="T24" fmla="*/ 95916 w 130"/>
                <a:gd name="T25" fmla="*/ 177438 h 280"/>
                <a:gd name="T26" fmla="*/ 63164 w 130"/>
                <a:gd name="T27" fmla="*/ 179332 h 280"/>
                <a:gd name="T28" fmla="*/ 76665 w 130"/>
                <a:gd name="T29" fmla="*/ 225550 h 280"/>
                <a:gd name="T30" fmla="*/ 39747 w 130"/>
                <a:gd name="T31" fmla="*/ 212039 h 280"/>
                <a:gd name="T32" fmla="*/ 35546 w 130"/>
                <a:gd name="T33" fmla="*/ 248036 h 280"/>
                <a:gd name="T34" fmla="*/ 0 w 130"/>
                <a:gd name="T35" fmla="*/ 240257 h 280"/>
                <a:gd name="T36" fmla="*/ 27894 w 130"/>
                <a:gd name="T37" fmla="*/ 263054 h 280"/>
                <a:gd name="T38" fmla="*/ 47514 w 130"/>
                <a:gd name="T39" fmla="*/ 222745 h 280"/>
                <a:gd name="T40" fmla="*/ 86000 w 130"/>
                <a:gd name="T41" fmla="*/ 228458 h 280"/>
                <a:gd name="T42" fmla="*/ 73368 w 130"/>
                <a:gd name="T43" fmla="*/ 183463 h 280"/>
                <a:gd name="T44" fmla="*/ 103568 w 130"/>
                <a:gd name="T45" fmla="*/ 180224 h 280"/>
                <a:gd name="T46" fmla="*/ 91755 w 130"/>
                <a:gd name="T47" fmla="*/ 148704 h 280"/>
                <a:gd name="T48" fmla="*/ 123695 w 130"/>
                <a:gd name="T49" fmla="*/ 135196 h 280"/>
                <a:gd name="T50" fmla="*/ 91755 w 130"/>
                <a:gd name="T51" fmla="*/ 102120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5"/>
            </a:xfrm>
            <a:custGeom>
              <a:avLst/>
              <a:gdLst>
                <a:gd name="T0" fmla="*/ 134445 w 165"/>
                <a:gd name="T1" fmla="*/ 259178 h 282"/>
                <a:gd name="T2" fmla="*/ 123820 w 165"/>
                <a:gd name="T3" fmla="*/ 218193 h 282"/>
                <a:gd name="T4" fmla="*/ 91533 w 165"/>
                <a:gd name="T5" fmla="*/ 242968 h 282"/>
                <a:gd name="T6" fmla="*/ 82944 w 165"/>
                <a:gd name="T7" fmla="*/ 215257 h 282"/>
                <a:gd name="T8" fmla="*/ 57027 w 165"/>
                <a:gd name="T9" fmla="*/ 225772 h 282"/>
                <a:gd name="T10" fmla="*/ 75374 w 165"/>
                <a:gd name="T11" fmla="*/ 187275 h 282"/>
                <a:gd name="T12" fmla="*/ 25917 w 165"/>
                <a:gd name="T13" fmla="*/ 174001 h 282"/>
                <a:gd name="T14" fmla="*/ 46899 w 165"/>
                <a:gd name="T15" fmla="*/ 147224 h 282"/>
                <a:gd name="T16" fmla="*/ 11373 w 165"/>
                <a:gd name="T17" fmla="*/ 104212 h 282"/>
                <a:gd name="T18" fmla="*/ 42915 w 165"/>
                <a:gd name="T19" fmla="*/ 82408 h 282"/>
                <a:gd name="T20" fmla="*/ 18203 w 165"/>
                <a:gd name="T21" fmla="*/ 54330 h 282"/>
                <a:gd name="T22" fmla="*/ 42104 w 165"/>
                <a:gd name="T23" fmla="*/ 40049 h 282"/>
                <a:gd name="T24" fmla="*/ 33638 w 165"/>
                <a:gd name="T25" fmla="*/ 16210 h 282"/>
                <a:gd name="T26" fmla="*/ 46899 w 165"/>
                <a:gd name="T27" fmla="*/ 13413 h 282"/>
                <a:gd name="T28" fmla="*/ 48590 w 165"/>
                <a:gd name="T29" fmla="*/ 10515 h 282"/>
                <a:gd name="T30" fmla="*/ 27463 w 165"/>
                <a:gd name="T31" fmla="*/ 12550 h 282"/>
                <a:gd name="T32" fmla="*/ 33638 w 165"/>
                <a:gd name="T33" fmla="*/ 35224 h 282"/>
                <a:gd name="T34" fmla="*/ 10472 w 165"/>
                <a:gd name="T35" fmla="*/ 53462 h 282"/>
                <a:gd name="T36" fmla="*/ 25917 w 165"/>
                <a:gd name="T37" fmla="*/ 79416 h 282"/>
                <a:gd name="T38" fmla="*/ 2907 w 165"/>
                <a:gd name="T39" fmla="*/ 107126 h 282"/>
                <a:gd name="T40" fmla="*/ 33638 w 165"/>
                <a:gd name="T41" fmla="*/ 147224 h 282"/>
                <a:gd name="T42" fmla="*/ 16156 w 165"/>
                <a:gd name="T43" fmla="*/ 178005 h 282"/>
                <a:gd name="T44" fmla="*/ 63881 w 165"/>
                <a:gd name="T45" fmla="*/ 195010 h 282"/>
                <a:gd name="T46" fmla="*/ 47701 w 165"/>
                <a:gd name="T47" fmla="*/ 229555 h 282"/>
                <a:gd name="T48" fmla="*/ 75374 w 165"/>
                <a:gd name="T49" fmla="*/ 230288 h 282"/>
                <a:gd name="T50" fmla="*/ 87923 w 165"/>
                <a:gd name="T51" fmla="*/ 253483 h 282"/>
                <a:gd name="T52" fmla="*/ 118133 w 165"/>
                <a:gd name="T53" fmla="*/ 230288 h 282"/>
                <a:gd name="T54" fmla="*/ 135624 w 165"/>
                <a:gd name="T55" fmla="*/ 266033 h 282"/>
                <a:gd name="T56" fmla="*/ 157467 w 165"/>
                <a:gd name="T57" fmla="*/ 238023 h 282"/>
                <a:gd name="T58" fmla="*/ 134445 w 165"/>
                <a:gd name="T59" fmla="*/ 259178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06" name="Nhóm 105"/>
          <p:cNvGrpSpPr>
            <a:grpSpLocks/>
          </p:cNvGrpSpPr>
          <p:nvPr/>
        </p:nvGrpSpPr>
        <p:grpSpPr bwMode="auto">
          <a:xfrm rot="1576354">
            <a:off x="11125200" y="2895600"/>
            <a:ext cx="1030288" cy="1169988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-1200454">
              <a:off x="11035478" y="1068989"/>
              <a:ext cx="1030188" cy="1092505"/>
            </a:xfrm>
            <a:custGeom>
              <a:avLst/>
              <a:gdLst>
                <a:gd name="T0" fmla="*/ 2147483646 w 493"/>
                <a:gd name="T1" fmla="*/ 2147483646 h 523"/>
                <a:gd name="T2" fmla="*/ 2147483646 w 493"/>
                <a:gd name="T3" fmla="*/ 2147483646 h 523"/>
                <a:gd name="T4" fmla="*/ 2147483646 w 493"/>
                <a:gd name="T5" fmla="*/ 2147483646 h 523"/>
                <a:gd name="T6" fmla="*/ 2147483646 w 493"/>
                <a:gd name="T7" fmla="*/ 2147483646 h 523"/>
                <a:gd name="T8" fmla="*/ 2147483646 w 493"/>
                <a:gd name="T9" fmla="*/ 2147483646 h 523"/>
                <a:gd name="T10" fmla="*/ 2147483646 w 493"/>
                <a:gd name="T11" fmla="*/ 0 h 523"/>
                <a:gd name="T12" fmla="*/ 2147483646 w 493"/>
                <a:gd name="T13" fmla="*/ 2147483646 h 523"/>
                <a:gd name="T14" fmla="*/ 2147483646 w 493"/>
                <a:gd name="T15" fmla="*/ 2147483646 h 523"/>
                <a:gd name="T16" fmla="*/ 2147483646 w 493"/>
                <a:gd name="T17" fmla="*/ 2147483646 h 523"/>
                <a:gd name="T18" fmla="*/ 2147483646 w 493"/>
                <a:gd name="T19" fmla="*/ 2147483646 h 523"/>
                <a:gd name="T20" fmla="*/ 2147483646 w 493"/>
                <a:gd name="T21" fmla="*/ 2147483646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-1200454">
              <a:off x="11108430" y="1135608"/>
              <a:ext cx="871535" cy="886073"/>
            </a:xfrm>
            <a:custGeom>
              <a:avLst/>
              <a:gdLst>
                <a:gd name="T0" fmla="*/ 2147483646 w 418"/>
                <a:gd name="T1" fmla="*/ 2147483646 h 424"/>
                <a:gd name="T2" fmla="*/ 2147483646 w 418"/>
                <a:gd name="T3" fmla="*/ 2147483646 h 424"/>
                <a:gd name="T4" fmla="*/ 2147483646 w 418"/>
                <a:gd name="T5" fmla="*/ 2147483646 h 424"/>
                <a:gd name="T6" fmla="*/ 2147483646 w 418"/>
                <a:gd name="T7" fmla="*/ 2147483646 h 424"/>
                <a:gd name="T8" fmla="*/ 2147483646 w 418"/>
                <a:gd name="T9" fmla="*/ 2147483646 h 424"/>
                <a:gd name="T10" fmla="*/ 2147483646 w 418"/>
                <a:gd name="T11" fmla="*/ 0 h 424"/>
                <a:gd name="T12" fmla="*/ 2147483646 w 418"/>
                <a:gd name="T13" fmla="*/ 2147483646 h 424"/>
                <a:gd name="T14" fmla="*/ 2147483646 w 418"/>
                <a:gd name="T15" fmla="*/ 2147483646 h 424"/>
                <a:gd name="T16" fmla="*/ 2147483646 w 418"/>
                <a:gd name="T17" fmla="*/ 2147483646 h 424"/>
                <a:gd name="T18" fmla="*/ 2147483646 w 418"/>
                <a:gd name="T19" fmla="*/ 2147483646 h 424"/>
                <a:gd name="T20" fmla="*/ 2147483646 w 418"/>
                <a:gd name="T21" fmla="*/ 2147483646 h 424"/>
                <a:gd name="T22" fmla="*/ 2147483646 w 418"/>
                <a:gd name="T23" fmla="*/ 2147483646 h 424"/>
                <a:gd name="T24" fmla="*/ 2147483646 w 418"/>
                <a:gd name="T25" fmla="*/ 214748364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-1200454">
              <a:off x="11485789" y="1370057"/>
              <a:ext cx="143846" cy="616122"/>
            </a:xfrm>
            <a:custGeom>
              <a:avLst/>
              <a:gdLst>
                <a:gd name="T0" fmla="*/ 2147483646 w 69"/>
                <a:gd name="T1" fmla="*/ 2147483646 h 295"/>
                <a:gd name="T2" fmla="*/ 2147483646 w 69"/>
                <a:gd name="T3" fmla="*/ 0 h 295"/>
                <a:gd name="T4" fmla="*/ 2147483646 w 69"/>
                <a:gd name="T5" fmla="*/ 2147483646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-1200454">
              <a:off x="11272832" y="1605702"/>
              <a:ext cx="279230" cy="298533"/>
            </a:xfrm>
            <a:custGeom>
              <a:avLst/>
              <a:gdLst>
                <a:gd name="T0" fmla="*/ 2147483646 w 134"/>
                <a:gd name="T1" fmla="*/ 2147483646 h 143"/>
                <a:gd name="T2" fmla="*/ 0 w 134"/>
                <a:gd name="T3" fmla="*/ 0 h 143"/>
                <a:gd name="T4" fmla="*/ 2147483646 w 134"/>
                <a:gd name="T5" fmla="*/ 2147483646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-1200454">
              <a:off x="11406077" y="1943777"/>
              <a:ext cx="243269" cy="84161"/>
            </a:xfrm>
            <a:custGeom>
              <a:avLst/>
              <a:gdLst>
                <a:gd name="T0" fmla="*/ 2147483646 w 117"/>
                <a:gd name="T1" fmla="*/ 2147483646 h 40"/>
                <a:gd name="T2" fmla="*/ 0 w 117"/>
                <a:gd name="T3" fmla="*/ 0 h 40"/>
                <a:gd name="T4" fmla="*/ 2147483646 w 117"/>
                <a:gd name="T5" fmla="*/ 214748364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-1200454">
              <a:off x="11622402" y="1563187"/>
              <a:ext cx="342691" cy="230251"/>
            </a:xfrm>
            <a:custGeom>
              <a:avLst/>
              <a:gdLst>
                <a:gd name="T0" fmla="*/ 0 w 164"/>
                <a:gd name="T1" fmla="*/ 2147483646 h 110"/>
                <a:gd name="T2" fmla="*/ 2147483646 w 164"/>
                <a:gd name="T3" fmla="*/ 0 h 110"/>
                <a:gd name="T4" fmla="*/ 0 w 164"/>
                <a:gd name="T5" fmla="*/ 214748364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-1200454">
              <a:off x="11673292" y="1822796"/>
              <a:ext cx="329999" cy="104804"/>
            </a:xfrm>
            <a:custGeom>
              <a:avLst/>
              <a:gdLst>
                <a:gd name="T0" fmla="*/ 0 w 158"/>
                <a:gd name="T1" fmla="*/ 2147483646 h 50"/>
                <a:gd name="T2" fmla="*/ 2147483646 w 158"/>
                <a:gd name="T3" fmla="*/ 0 h 50"/>
                <a:gd name="T4" fmla="*/ 0 w 158"/>
                <a:gd name="T5" fmla="*/ 2147483646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-1200454">
              <a:off x="11577588" y="2029545"/>
              <a:ext cx="164999" cy="211196"/>
            </a:xfrm>
            <a:custGeom>
              <a:avLst/>
              <a:gdLst>
                <a:gd name="T0" fmla="*/ 2147483646 w 79"/>
                <a:gd name="T1" fmla="*/ 2147483646 h 101"/>
                <a:gd name="T2" fmla="*/ 2147483646 w 79"/>
                <a:gd name="T3" fmla="*/ 2147483646 h 101"/>
                <a:gd name="T4" fmla="*/ 0 w 79"/>
                <a:gd name="T5" fmla="*/ 2147483646 h 101"/>
                <a:gd name="T6" fmla="*/ 2147483646 w 79"/>
                <a:gd name="T7" fmla="*/ 2147483646 h 101"/>
                <a:gd name="T8" fmla="*/ 2147483646 w 79"/>
                <a:gd name="T9" fmla="*/ 0 h 101"/>
                <a:gd name="T10" fmla="*/ 2147483646 w 79"/>
                <a:gd name="T11" fmla="*/ 2147483646 h 101"/>
                <a:gd name="T12" fmla="*/ 2147483646 w 79"/>
                <a:gd name="T13" fmla="*/ 2147483646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/>
        </p:nvSpPr>
        <p:spPr bwMode="auto">
          <a:xfrm>
            <a:off x="4043365" y="5351471"/>
            <a:ext cx="349251" cy="223837"/>
          </a:xfrm>
          <a:custGeom>
            <a:avLst/>
            <a:gdLst>
              <a:gd name="T0" fmla="*/ 0 w 93"/>
              <a:gd name="T1" fmla="*/ 2147483646 h 60"/>
              <a:gd name="T2" fmla="*/ 2147483646 w 93"/>
              <a:gd name="T3" fmla="*/ 2147483646 h 60"/>
              <a:gd name="T4" fmla="*/ 2147483646 w 93"/>
              <a:gd name="T5" fmla="*/ 2147483646 h 60"/>
              <a:gd name="T6" fmla="*/ 2147483646 w 93"/>
              <a:gd name="T7" fmla="*/ 0 h 60"/>
              <a:gd name="T8" fmla="*/ 0 w 93"/>
              <a:gd name="T9" fmla="*/ 2147483646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" name="Hình tự do 115"/>
          <p:cNvSpPr/>
          <p:nvPr/>
        </p:nvSpPr>
        <p:spPr>
          <a:xfrm>
            <a:off x="-26988" y="3533775"/>
            <a:ext cx="12138027" cy="3030538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117" name="Nhóm 116"/>
          <p:cNvGrpSpPr>
            <a:grpSpLocks/>
          </p:cNvGrpSpPr>
          <p:nvPr/>
        </p:nvGrpSpPr>
        <p:grpSpPr bwMode="auto">
          <a:xfrm rot="198573">
            <a:off x="1200154" y="2684464"/>
            <a:ext cx="2154239" cy="168592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67262" y="3667317"/>
              <a:ext cx="638441" cy="572926"/>
            </a:xfrm>
            <a:custGeom>
              <a:avLst/>
              <a:gdLst>
                <a:gd name="T0" fmla="*/ 0 w 157"/>
                <a:gd name="T1" fmla="*/ 2147483646 h 141"/>
                <a:gd name="T2" fmla="*/ 2147483646 w 157"/>
                <a:gd name="T3" fmla="*/ 2147483646 h 141"/>
                <a:gd name="T4" fmla="*/ 2147483646 w 157"/>
                <a:gd name="T5" fmla="*/ 2147483646 h 141"/>
                <a:gd name="T6" fmla="*/ 2147483646 w 157"/>
                <a:gd name="T7" fmla="*/ 2147483646 h 141"/>
                <a:gd name="T8" fmla="*/ 2147483646 w 157"/>
                <a:gd name="T9" fmla="*/ 2147483646 h 141"/>
                <a:gd name="T10" fmla="*/ 0 w 157"/>
                <a:gd name="T11" fmla="*/ 2147483646 h 141"/>
                <a:gd name="T12" fmla="*/ 0 w 157"/>
                <a:gd name="T13" fmla="*/ 2147483646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86629" y="2789470"/>
              <a:ext cx="1834724" cy="1150626"/>
            </a:xfrm>
            <a:custGeom>
              <a:avLst/>
              <a:gdLst>
                <a:gd name="T0" fmla="*/ 2147483646 w 451"/>
                <a:gd name="T1" fmla="*/ 2147483646 h 283"/>
                <a:gd name="T2" fmla="*/ 2147483646 w 451"/>
                <a:gd name="T3" fmla="*/ 2147483646 h 283"/>
                <a:gd name="T4" fmla="*/ 2147483646 w 451"/>
                <a:gd name="T5" fmla="*/ 2147483646 h 283"/>
                <a:gd name="T6" fmla="*/ 2147483646 w 451"/>
                <a:gd name="T7" fmla="*/ 2147483646 h 283"/>
                <a:gd name="T8" fmla="*/ 2147483646 w 451"/>
                <a:gd name="T9" fmla="*/ 2147483646 h 283"/>
                <a:gd name="T10" fmla="*/ 2147483646 w 451"/>
                <a:gd name="T11" fmla="*/ 2147483646 h 283"/>
                <a:gd name="T12" fmla="*/ 2147483646 w 451"/>
                <a:gd name="T13" fmla="*/ 2147483646 h 283"/>
                <a:gd name="T14" fmla="*/ 2147483646 w 451"/>
                <a:gd name="T15" fmla="*/ 2147483646 h 283"/>
                <a:gd name="T16" fmla="*/ 2147483646 w 451"/>
                <a:gd name="T17" fmla="*/ 2147483646 h 283"/>
                <a:gd name="T18" fmla="*/ 2147483646 w 451"/>
                <a:gd name="T19" fmla="*/ 2147483646 h 2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2099" y="3176563"/>
              <a:ext cx="292707" cy="448792"/>
            </a:xfrm>
            <a:custGeom>
              <a:avLst/>
              <a:gdLst>
                <a:gd name="T0" fmla="*/ 2147483646 w 72"/>
                <a:gd name="T1" fmla="*/ 2147483646 h 110"/>
                <a:gd name="T2" fmla="*/ 2147483646 w 72"/>
                <a:gd name="T3" fmla="*/ 2147483646 h 110"/>
                <a:gd name="T4" fmla="*/ 0 w 72"/>
                <a:gd name="T5" fmla="*/ 2147483646 h 110"/>
                <a:gd name="T6" fmla="*/ 2147483646 w 72"/>
                <a:gd name="T7" fmla="*/ 2147483646 h 110"/>
                <a:gd name="T8" fmla="*/ 2147483646 w 72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49848" y="2843855"/>
              <a:ext cx="1107198" cy="496536"/>
            </a:xfrm>
            <a:custGeom>
              <a:avLst/>
              <a:gdLst>
                <a:gd name="T0" fmla="*/ 2147483646 w 272"/>
                <a:gd name="T1" fmla="*/ 0 h 122"/>
                <a:gd name="T2" fmla="*/ 2147483646 w 272"/>
                <a:gd name="T3" fmla="*/ 2147483646 h 122"/>
                <a:gd name="T4" fmla="*/ 2147483646 w 272"/>
                <a:gd name="T5" fmla="*/ 2147483646 h 122"/>
                <a:gd name="T6" fmla="*/ 2147483646 w 272"/>
                <a:gd name="T7" fmla="*/ 2147483646 h 122"/>
                <a:gd name="T8" fmla="*/ 2147483646 w 272"/>
                <a:gd name="T9" fmla="*/ 0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0724" y="2806850"/>
              <a:ext cx="44542" cy="439243"/>
            </a:xfrm>
            <a:custGeom>
              <a:avLst/>
              <a:gdLst>
                <a:gd name="T0" fmla="*/ 0 w 26"/>
                <a:gd name="T1" fmla="*/ 2147483646 h 255"/>
                <a:gd name="T2" fmla="*/ 2147483646 w 26"/>
                <a:gd name="T3" fmla="*/ 2147483646 h 255"/>
                <a:gd name="T4" fmla="*/ 2147483646 w 26"/>
                <a:gd name="T5" fmla="*/ 2147483646 h 255"/>
                <a:gd name="T6" fmla="*/ 2147483646 w 26"/>
                <a:gd name="T7" fmla="*/ 0 h 255"/>
                <a:gd name="T8" fmla="*/ 0 w 26"/>
                <a:gd name="T9" fmla="*/ 2147483646 h 255"/>
                <a:gd name="T10" fmla="*/ 0 w 26"/>
                <a:gd name="T11" fmla="*/ 2147483646 h 255"/>
                <a:gd name="T12" fmla="*/ 0 w 26"/>
                <a:gd name="T13" fmla="*/ 2147483646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2030" y="2882844"/>
              <a:ext cx="40301" cy="436060"/>
            </a:xfrm>
            <a:custGeom>
              <a:avLst/>
              <a:gdLst>
                <a:gd name="T0" fmla="*/ 0 w 23"/>
                <a:gd name="T1" fmla="*/ 2147483646 h 253"/>
                <a:gd name="T2" fmla="*/ 2147483646 w 23"/>
                <a:gd name="T3" fmla="*/ 2147483646 h 253"/>
                <a:gd name="T4" fmla="*/ 2147483646 w 23"/>
                <a:gd name="T5" fmla="*/ 2147483646 h 253"/>
                <a:gd name="T6" fmla="*/ 2147483646 w 23"/>
                <a:gd name="T7" fmla="*/ 0 h 253"/>
                <a:gd name="T8" fmla="*/ 0 w 23"/>
                <a:gd name="T9" fmla="*/ 2147483646 h 253"/>
                <a:gd name="T10" fmla="*/ 0 w 23"/>
                <a:gd name="T11" fmla="*/ 2147483646 h 253"/>
                <a:gd name="T12" fmla="*/ 0 w 23"/>
                <a:gd name="T13" fmla="*/ 2147483646 h 2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1078" y="2950495"/>
              <a:ext cx="44543" cy="439243"/>
            </a:xfrm>
            <a:custGeom>
              <a:avLst/>
              <a:gdLst>
                <a:gd name="T0" fmla="*/ 0 w 26"/>
                <a:gd name="T1" fmla="*/ 2147483646 h 255"/>
                <a:gd name="T2" fmla="*/ 2147483646 w 26"/>
                <a:gd name="T3" fmla="*/ 2147483646 h 255"/>
                <a:gd name="T4" fmla="*/ 2147483646 w 26"/>
                <a:gd name="T5" fmla="*/ 2147483646 h 255"/>
                <a:gd name="T6" fmla="*/ 2147483646 w 26"/>
                <a:gd name="T7" fmla="*/ 0 h 255"/>
                <a:gd name="T8" fmla="*/ 0 w 26"/>
                <a:gd name="T9" fmla="*/ 2147483646 h 255"/>
                <a:gd name="T10" fmla="*/ 0 w 26"/>
                <a:gd name="T11" fmla="*/ 2147483646 h 255"/>
                <a:gd name="T12" fmla="*/ 0 w 26"/>
                <a:gd name="T13" fmla="*/ 2147483646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37200" y="3489060"/>
              <a:ext cx="489966" cy="490170"/>
            </a:xfrm>
            <a:custGeom>
              <a:avLst/>
              <a:gdLst>
                <a:gd name="T0" fmla="*/ 2147483646 w 121"/>
                <a:gd name="T1" fmla="*/ 2147483646 h 121"/>
                <a:gd name="T2" fmla="*/ 2147483646 w 121"/>
                <a:gd name="T3" fmla="*/ 2147483646 h 121"/>
                <a:gd name="T4" fmla="*/ 2147483646 w 121"/>
                <a:gd name="T5" fmla="*/ 2147483646 h 121"/>
                <a:gd name="T6" fmla="*/ 2147483646 w 121"/>
                <a:gd name="T7" fmla="*/ 2147483646 h 121"/>
                <a:gd name="T8" fmla="*/ 2147483646 w 121"/>
                <a:gd name="T9" fmla="*/ 2147483646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5355" y="3899177"/>
              <a:ext cx="492088" cy="496536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0350" y="3143764"/>
              <a:ext cx="256650" cy="31829"/>
            </a:xfrm>
            <a:custGeom>
              <a:avLst/>
              <a:gdLst>
                <a:gd name="T0" fmla="*/ 2147483646 w 149"/>
                <a:gd name="T1" fmla="*/ 2147483646 h 18"/>
                <a:gd name="T2" fmla="*/ 2147483646 w 149"/>
                <a:gd name="T3" fmla="*/ 2147483646 h 18"/>
                <a:gd name="T4" fmla="*/ 2147483646 w 149"/>
                <a:gd name="T5" fmla="*/ 0 h 18"/>
                <a:gd name="T6" fmla="*/ 0 w 149"/>
                <a:gd name="T7" fmla="*/ 2147483646 h 18"/>
                <a:gd name="T8" fmla="*/ 2147483646 w 149"/>
                <a:gd name="T9" fmla="*/ 2147483646 h 18"/>
                <a:gd name="T10" fmla="*/ 2147483646 w 149"/>
                <a:gd name="T11" fmla="*/ 2147483646 h 18"/>
                <a:gd name="T12" fmla="*/ 2147483646 w 149"/>
                <a:gd name="T13" fmla="*/ 2147483646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0206" y="3226017"/>
              <a:ext cx="260892" cy="33421"/>
            </a:xfrm>
            <a:custGeom>
              <a:avLst/>
              <a:gdLst>
                <a:gd name="T0" fmla="*/ 2147483646 w 152"/>
                <a:gd name="T1" fmla="*/ 2147483646 h 19"/>
                <a:gd name="T2" fmla="*/ 2147483646 w 152"/>
                <a:gd name="T3" fmla="*/ 2147483646 h 19"/>
                <a:gd name="T4" fmla="*/ 2147483646 w 152"/>
                <a:gd name="T5" fmla="*/ 0 h 19"/>
                <a:gd name="T6" fmla="*/ 0 w 152"/>
                <a:gd name="T7" fmla="*/ 2147483646 h 19"/>
                <a:gd name="T8" fmla="*/ 2147483646 w 152"/>
                <a:gd name="T9" fmla="*/ 2147483646 h 19"/>
                <a:gd name="T10" fmla="*/ 2147483646 w 152"/>
                <a:gd name="T11" fmla="*/ 2147483646 h 19"/>
                <a:gd name="T12" fmla="*/ 2147483646 w 152"/>
                <a:gd name="T13" fmla="*/ 2147483646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57293" y="3304154"/>
              <a:ext cx="239680" cy="27055"/>
            </a:xfrm>
            <a:custGeom>
              <a:avLst/>
              <a:gdLst>
                <a:gd name="T0" fmla="*/ 2147483646 w 139"/>
                <a:gd name="T1" fmla="*/ 2147483646 h 16"/>
                <a:gd name="T2" fmla="*/ 2147483646 w 139"/>
                <a:gd name="T3" fmla="*/ 2147483646 h 16"/>
                <a:gd name="T4" fmla="*/ 2147483646 w 139"/>
                <a:gd name="T5" fmla="*/ 0 h 16"/>
                <a:gd name="T6" fmla="*/ 0 w 139"/>
                <a:gd name="T7" fmla="*/ 2147483646 h 16"/>
                <a:gd name="T8" fmla="*/ 2147483646 w 139"/>
                <a:gd name="T9" fmla="*/ 2147483646 h 16"/>
                <a:gd name="T10" fmla="*/ 2147483646 w 139"/>
                <a:gd name="T11" fmla="*/ 2147483646 h 16"/>
                <a:gd name="T12" fmla="*/ 2147483646 w 139"/>
                <a:gd name="T13" fmla="*/ 214748364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4997" y="3379285"/>
              <a:ext cx="269376" cy="35012"/>
            </a:xfrm>
            <a:custGeom>
              <a:avLst/>
              <a:gdLst>
                <a:gd name="T0" fmla="*/ 2147483646 w 156"/>
                <a:gd name="T1" fmla="*/ 2147483646 h 21"/>
                <a:gd name="T2" fmla="*/ 2147483646 w 156"/>
                <a:gd name="T3" fmla="*/ 2147483646 h 21"/>
                <a:gd name="T4" fmla="*/ 2147483646 w 156"/>
                <a:gd name="T5" fmla="*/ 0 h 21"/>
                <a:gd name="T6" fmla="*/ 0 w 156"/>
                <a:gd name="T7" fmla="*/ 2147483646 h 21"/>
                <a:gd name="T8" fmla="*/ 2147483646 w 156"/>
                <a:gd name="T9" fmla="*/ 2147483646 h 21"/>
                <a:gd name="T10" fmla="*/ 2147483646 w 156"/>
                <a:gd name="T11" fmla="*/ 2147483646 h 21"/>
                <a:gd name="T12" fmla="*/ 2147483646 w 156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398550" y="3055987"/>
              <a:ext cx="29695" cy="404231"/>
            </a:xfrm>
            <a:custGeom>
              <a:avLst/>
              <a:gdLst>
                <a:gd name="T0" fmla="*/ 2147483646 w 17"/>
                <a:gd name="T1" fmla="*/ 2147483646 h 234"/>
                <a:gd name="T2" fmla="*/ 2147483646 w 17"/>
                <a:gd name="T3" fmla="*/ 0 h 234"/>
                <a:gd name="T4" fmla="*/ 0 w 17"/>
                <a:gd name="T5" fmla="*/ 2147483646 h 234"/>
                <a:gd name="T6" fmla="*/ 2147483646 w 17"/>
                <a:gd name="T7" fmla="*/ 2147483646 h 234"/>
                <a:gd name="T8" fmla="*/ 2147483646 w 17"/>
                <a:gd name="T9" fmla="*/ 2147483646 h 234"/>
                <a:gd name="T10" fmla="*/ 2147483646 w 17"/>
                <a:gd name="T11" fmla="*/ 2147483646 h 234"/>
                <a:gd name="T12" fmla="*/ 2147483646 w 17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0438" y="2968691"/>
              <a:ext cx="33937" cy="402640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2147483646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1083" y="2894636"/>
              <a:ext cx="31815" cy="404231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2147483646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19227" y="2813971"/>
              <a:ext cx="31817" cy="402639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0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78031" y="3610506"/>
              <a:ext cx="275739" cy="36603"/>
            </a:xfrm>
            <a:custGeom>
              <a:avLst/>
              <a:gdLst>
                <a:gd name="T0" fmla="*/ 2147483646 w 160"/>
                <a:gd name="T1" fmla="*/ 2147483646 h 21"/>
                <a:gd name="T2" fmla="*/ 2147483646 w 160"/>
                <a:gd name="T3" fmla="*/ 2147483646 h 21"/>
                <a:gd name="T4" fmla="*/ 2147483646 w 160"/>
                <a:gd name="T5" fmla="*/ 0 h 21"/>
                <a:gd name="T6" fmla="*/ 0 w 160"/>
                <a:gd name="T7" fmla="*/ 2147483646 h 21"/>
                <a:gd name="T8" fmla="*/ 2147483646 w 160"/>
                <a:gd name="T9" fmla="*/ 2147483646 h 21"/>
                <a:gd name="T10" fmla="*/ 2147483646 w 160"/>
                <a:gd name="T11" fmla="*/ 2147483646 h 21"/>
                <a:gd name="T12" fmla="*/ 2147483646 w 160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460" y="3368198"/>
              <a:ext cx="1228098" cy="157554"/>
            </a:xfrm>
            <a:custGeom>
              <a:avLst/>
              <a:gdLst>
                <a:gd name="T0" fmla="*/ 0 w 713"/>
                <a:gd name="T1" fmla="*/ 2147483646 h 92"/>
                <a:gd name="T2" fmla="*/ 2147483646 w 713"/>
                <a:gd name="T3" fmla="*/ 0 h 92"/>
                <a:gd name="T4" fmla="*/ 2147483646 w 713"/>
                <a:gd name="T5" fmla="*/ 2147483646 h 92"/>
                <a:gd name="T6" fmla="*/ 0 w 713"/>
                <a:gd name="T7" fmla="*/ 2147483646 h 92"/>
                <a:gd name="T8" fmla="*/ 0 w 713"/>
                <a:gd name="T9" fmla="*/ 2147483646 h 92"/>
                <a:gd name="T10" fmla="*/ 0 w 713"/>
                <a:gd name="T11" fmla="*/ 2147483646 h 92"/>
                <a:gd name="T12" fmla="*/ 0 w 713"/>
                <a:gd name="T13" fmla="*/ 2147483646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26935" y="3817996"/>
              <a:ext cx="789038" cy="100263"/>
            </a:xfrm>
            <a:custGeom>
              <a:avLst/>
              <a:gdLst>
                <a:gd name="T0" fmla="*/ 0 w 458"/>
                <a:gd name="T1" fmla="*/ 2147483646 h 59"/>
                <a:gd name="T2" fmla="*/ 2147483646 w 458"/>
                <a:gd name="T3" fmla="*/ 0 h 59"/>
                <a:gd name="T4" fmla="*/ 2147483646 w 458"/>
                <a:gd name="T5" fmla="*/ 2147483646 h 59"/>
                <a:gd name="T6" fmla="*/ 2147483646 w 458"/>
                <a:gd name="T7" fmla="*/ 2147483646 h 59"/>
                <a:gd name="T8" fmla="*/ 0 w 458"/>
                <a:gd name="T9" fmla="*/ 2147483646 h 59"/>
                <a:gd name="T10" fmla="*/ 0 w 458"/>
                <a:gd name="T11" fmla="*/ 2147483646 h 59"/>
                <a:gd name="T12" fmla="*/ 0 w 458"/>
                <a:gd name="T13" fmla="*/ 2147483646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79525" y="3406581"/>
              <a:ext cx="1211130" cy="76390"/>
            </a:xfrm>
            <a:custGeom>
              <a:avLst/>
              <a:gdLst>
                <a:gd name="T0" fmla="*/ 0 w 704"/>
                <a:gd name="T1" fmla="*/ 2147483646 h 45"/>
                <a:gd name="T2" fmla="*/ 2147483646 w 704"/>
                <a:gd name="T3" fmla="*/ 0 h 45"/>
                <a:gd name="T4" fmla="*/ 2147483646 w 704"/>
                <a:gd name="T5" fmla="*/ 2147483646 h 45"/>
                <a:gd name="T6" fmla="*/ 0 w 704"/>
                <a:gd name="T7" fmla="*/ 2147483646 h 45"/>
                <a:gd name="T8" fmla="*/ 0 w 704"/>
                <a:gd name="T9" fmla="*/ 2147483646 h 45"/>
                <a:gd name="T10" fmla="*/ 0 w 704"/>
                <a:gd name="T11" fmla="*/ 2147483646 h 45"/>
                <a:gd name="T12" fmla="*/ 0 w 704"/>
                <a:gd name="T13" fmla="*/ 2147483646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110" y="2705511"/>
              <a:ext cx="727526" cy="875303"/>
            </a:xfrm>
            <a:custGeom>
              <a:avLst/>
              <a:gdLst>
                <a:gd name="T0" fmla="*/ 2147483646 w 179"/>
                <a:gd name="T1" fmla="*/ 2147483646 h 215"/>
                <a:gd name="T2" fmla="*/ 2147483646 w 179"/>
                <a:gd name="T3" fmla="*/ 2147483646 h 215"/>
                <a:gd name="T4" fmla="*/ 2147483646 w 179"/>
                <a:gd name="T5" fmla="*/ 2147483646 h 215"/>
                <a:gd name="T6" fmla="*/ 2147483646 w 179"/>
                <a:gd name="T7" fmla="*/ 2147483646 h 215"/>
                <a:gd name="T8" fmla="*/ 2147483646 w 179"/>
                <a:gd name="T9" fmla="*/ 0 h 215"/>
                <a:gd name="T10" fmla="*/ 2147483646 w 179"/>
                <a:gd name="T11" fmla="*/ 2147483646 h 215"/>
                <a:gd name="T12" fmla="*/ 2147483646 w 179"/>
                <a:gd name="T13" fmla="*/ 2147483646 h 215"/>
                <a:gd name="T14" fmla="*/ 2147483646 w 179"/>
                <a:gd name="T15" fmla="*/ 2147483646 h 2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29247" y="3853188"/>
              <a:ext cx="776311" cy="35012"/>
            </a:xfrm>
            <a:custGeom>
              <a:avLst/>
              <a:gdLst>
                <a:gd name="T0" fmla="*/ 2147483646 w 451"/>
                <a:gd name="T1" fmla="*/ 2147483646 h 21"/>
                <a:gd name="T2" fmla="*/ 2147483646 w 451"/>
                <a:gd name="T3" fmla="*/ 0 h 21"/>
                <a:gd name="T4" fmla="*/ 2147483646 w 451"/>
                <a:gd name="T5" fmla="*/ 2147483646 h 21"/>
                <a:gd name="T6" fmla="*/ 0 w 451"/>
                <a:gd name="T7" fmla="*/ 2147483646 h 21"/>
                <a:gd name="T8" fmla="*/ 2147483646 w 451"/>
                <a:gd name="T9" fmla="*/ 2147483646 h 21"/>
                <a:gd name="T10" fmla="*/ 2147483646 w 451"/>
                <a:gd name="T11" fmla="*/ 2147483646 h 21"/>
                <a:gd name="T12" fmla="*/ 2147483646 w 451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2706" y="3083219"/>
              <a:ext cx="284223" cy="973974"/>
            </a:xfrm>
            <a:custGeom>
              <a:avLst/>
              <a:gdLst>
                <a:gd name="T0" fmla="*/ 2147483646 w 165"/>
                <a:gd name="T1" fmla="*/ 0 h 565"/>
                <a:gd name="T2" fmla="*/ 2147483646 w 165"/>
                <a:gd name="T3" fmla="*/ 2147483646 h 565"/>
                <a:gd name="T4" fmla="*/ 2147483646 w 165"/>
                <a:gd name="T5" fmla="*/ 2147483646 h 565"/>
                <a:gd name="T6" fmla="*/ 2147483646 w 165"/>
                <a:gd name="T7" fmla="*/ 2147483646 h 565"/>
                <a:gd name="T8" fmla="*/ 2147483646 w 165"/>
                <a:gd name="T9" fmla="*/ 2147483646 h 565"/>
                <a:gd name="T10" fmla="*/ 2147483646 w 165"/>
                <a:gd name="T11" fmla="*/ 2147483646 h 565"/>
                <a:gd name="T12" fmla="*/ 2147483646 w 165"/>
                <a:gd name="T13" fmla="*/ 2147483646 h 565"/>
                <a:gd name="T14" fmla="*/ 2147483646 w 165"/>
                <a:gd name="T15" fmla="*/ 2147483646 h 565"/>
                <a:gd name="T16" fmla="*/ 2147483646 w 165"/>
                <a:gd name="T17" fmla="*/ 2147483646 h 565"/>
                <a:gd name="T18" fmla="*/ 0 w 165"/>
                <a:gd name="T19" fmla="*/ 2147483646 h 565"/>
                <a:gd name="T20" fmla="*/ 2147483646 w 165"/>
                <a:gd name="T21" fmla="*/ 0 h 565"/>
                <a:gd name="T22" fmla="*/ 2147483646 w 165"/>
                <a:gd name="T23" fmla="*/ 0 h 565"/>
                <a:gd name="T24" fmla="*/ 2147483646 w 165"/>
                <a:gd name="T25" fmla="*/ 0 h 5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5166" y="3733395"/>
              <a:ext cx="439062" cy="459933"/>
            </a:xfrm>
            <a:custGeom>
              <a:avLst/>
              <a:gdLst>
                <a:gd name="T0" fmla="*/ 0 w 108"/>
                <a:gd name="T1" fmla="*/ 2147483646 h 113"/>
                <a:gd name="T2" fmla="*/ 2147483646 w 108"/>
                <a:gd name="T3" fmla="*/ 2147483646 h 113"/>
                <a:gd name="T4" fmla="*/ 2147483646 w 108"/>
                <a:gd name="T5" fmla="*/ 2147483646 h 113"/>
                <a:gd name="T6" fmla="*/ 2147483646 w 108"/>
                <a:gd name="T7" fmla="*/ 2147483646 h 113"/>
                <a:gd name="T8" fmla="*/ 2147483646 w 108"/>
                <a:gd name="T9" fmla="*/ 2147483646 h 113"/>
                <a:gd name="T10" fmla="*/ 0 w 108"/>
                <a:gd name="T11" fmla="*/ 2147483646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2234" y="3794230"/>
              <a:ext cx="154839" cy="146414"/>
            </a:xfrm>
            <a:custGeom>
              <a:avLst/>
              <a:gdLst>
                <a:gd name="T0" fmla="*/ 2147483646 w 38"/>
                <a:gd name="T1" fmla="*/ 0 h 36"/>
                <a:gd name="T2" fmla="*/ 2147483646 w 38"/>
                <a:gd name="T3" fmla="*/ 2147483646 h 36"/>
                <a:gd name="T4" fmla="*/ 2147483646 w 38"/>
                <a:gd name="T5" fmla="*/ 2147483646 h 36"/>
                <a:gd name="T6" fmla="*/ 2147483646 w 38"/>
                <a:gd name="T7" fmla="*/ 2147483646 h 36"/>
                <a:gd name="T8" fmla="*/ 2147483646 w 3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6194" y="4020129"/>
              <a:ext cx="250286" cy="253042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2053" y="3611825"/>
              <a:ext cx="250286" cy="253043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46" name="Nhóm 5"/>
          <p:cNvGrpSpPr>
            <a:grpSpLocks noChangeAspect="1"/>
          </p:cNvGrpSpPr>
          <p:nvPr/>
        </p:nvGrpSpPr>
        <p:grpSpPr bwMode="auto">
          <a:xfrm>
            <a:off x="9167813" y="4138621"/>
            <a:ext cx="3022600" cy="2719387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3506 w 20"/>
                <a:gd name="T1" fmla="*/ 16171 h 16"/>
                <a:gd name="T2" fmla="*/ 18572 w 20"/>
                <a:gd name="T3" fmla="*/ 8077 h 16"/>
                <a:gd name="T4" fmla="*/ 18572 w 20"/>
                <a:gd name="T5" fmla="*/ 0 h 16"/>
                <a:gd name="T6" fmla="*/ 0 w 20"/>
                <a:gd name="T7" fmla="*/ 10210 h 16"/>
                <a:gd name="T8" fmla="*/ 3506 w 20"/>
                <a:gd name="T9" fmla="*/ 16171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3"/>
            </a:xfrm>
            <a:custGeom>
              <a:avLst/>
              <a:gdLst>
                <a:gd name="T0" fmla="*/ 210288 w 283"/>
                <a:gd name="T1" fmla="*/ 18631 h 352"/>
                <a:gd name="T2" fmla="*/ 157910 w 283"/>
                <a:gd name="T3" fmla="*/ 51965 h 352"/>
                <a:gd name="T4" fmla="*/ 19188 w 283"/>
                <a:gd name="T5" fmla="*/ 139591 h 352"/>
                <a:gd name="T6" fmla="*/ 19188 w 283"/>
                <a:gd name="T7" fmla="*/ 261529 h 352"/>
                <a:gd name="T8" fmla="*/ 88599 w 283"/>
                <a:gd name="T9" fmla="*/ 315948 h 352"/>
                <a:gd name="T10" fmla="*/ 127279 w 283"/>
                <a:gd name="T11" fmla="*/ 322466 h 352"/>
                <a:gd name="T12" fmla="*/ 167784 w 283"/>
                <a:gd name="T13" fmla="*/ 338276 h 352"/>
                <a:gd name="T14" fmla="*/ 251480 w 283"/>
                <a:gd name="T15" fmla="*/ 334580 h 352"/>
                <a:gd name="T16" fmla="*/ 269787 w 283"/>
                <a:gd name="T17" fmla="*/ 137525 h 352"/>
                <a:gd name="T18" fmla="*/ 210288 w 283"/>
                <a:gd name="T19" fmla="*/ 18631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3" cy="199"/>
            </a:xfrm>
            <a:custGeom>
              <a:avLst/>
              <a:gdLst>
                <a:gd name="T0" fmla="*/ 77087 w 116"/>
                <a:gd name="T1" fmla="*/ 27630 h 84"/>
                <a:gd name="T2" fmla="*/ 68812 w 116"/>
                <a:gd name="T3" fmla="*/ 2078 h 84"/>
                <a:gd name="T4" fmla="*/ 37552 w 116"/>
                <a:gd name="T5" fmla="*/ 0 h 84"/>
                <a:gd name="T6" fmla="*/ 44332 w 116"/>
                <a:gd name="T7" fmla="*/ 15901 h 84"/>
                <a:gd name="T8" fmla="*/ 27218 w 116"/>
                <a:gd name="T9" fmla="*/ 39781 h 84"/>
                <a:gd name="T10" fmla="*/ 0 w 116"/>
                <a:gd name="T11" fmla="*/ 63661 h 84"/>
                <a:gd name="T12" fmla="*/ 96811 w 116"/>
                <a:gd name="T13" fmla="*/ 83289 h 84"/>
                <a:gd name="T14" fmla="*/ 100777 w 116"/>
                <a:gd name="T15" fmla="*/ 62398 h 84"/>
                <a:gd name="T16" fmla="*/ 77087 w 116"/>
                <a:gd name="T17" fmla="*/ 2763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6" cy="592"/>
            </a:xfrm>
            <a:custGeom>
              <a:avLst/>
              <a:gdLst>
                <a:gd name="T0" fmla="*/ 197945 w 286"/>
                <a:gd name="T1" fmla="*/ 32612 h 250"/>
                <a:gd name="T2" fmla="*/ 109987 w 286"/>
                <a:gd name="T3" fmla="*/ 20782 h 250"/>
                <a:gd name="T4" fmla="*/ 3683 w 286"/>
                <a:gd name="T5" fmla="*/ 108632 h 250"/>
                <a:gd name="T6" fmla="*/ 71349 w 286"/>
                <a:gd name="T7" fmla="*/ 226198 h 250"/>
                <a:gd name="T8" fmla="*/ 176476 w 286"/>
                <a:gd name="T9" fmla="*/ 230449 h 250"/>
                <a:gd name="T10" fmla="*/ 197945 w 286"/>
                <a:gd name="T11" fmla="*/ 32612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3"/>
            </a:xfrm>
            <a:custGeom>
              <a:avLst/>
              <a:gdLst>
                <a:gd name="T0" fmla="*/ 50745 w 88"/>
                <a:gd name="T1" fmla="*/ 24830 h 208"/>
                <a:gd name="T2" fmla="*/ 85807 w 88"/>
                <a:gd name="T3" fmla="*/ 0 h 208"/>
                <a:gd name="T4" fmla="*/ 7833 w 88"/>
                <a:gd name="T5" fmla="*/ 70532 h 208"/>
                <a:gd name="T6" fmla="*/ 16597 w 88"/>
                <a:gd name="T7" fmla="*/ 186174 h 208"/>
                <a:gd name="T8" fmla="*/ 55621 w 88"/>
                <a:gd name="T9" fmla="*/ 202111 h 208"/>
                <a:gd name="T10" fmla="*/ 59304 w 88"/>
                <a:gd name="T11" fmla="*/ 190462 h 208"/>
                <a:gd name="T12" fmla="*/ 16597 w 88"/>
                <a:gd name="T13" fmla="*/ 123591 h 208"/>
                <a:gd name="T14" fmla="*/ 50745 w 88"/>
                <a:gd name="T15" fmla="*/ 24830 h 2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7" y="1804"/>
              <a:ext cx="84" cy="417"/>
            </a:xfrm>
            <a:custGeom>
              <a:avLst/>
              <a:gdLst>
                <a:gd name="T0" fmla="*/ 38626 w 35"/>
                <a:gd name="T1" fmla="*/ 0 h 176"/>
                <a:gd name="T2" fmla="*/ 967 w 35"/>
                <a:gd name="T3" fmla="*/ 76228 h 176"/>
                <a:gd name="T4" fmla="*/ 10121 w 35"/>
                <a:gd name="T5" fmla="*/ 174811 h 176"/>
                <a:gd name="T6" fmla="*/ 22920 w 35"/>
                <a:gd name="T7" fmla="*/ 171818 h 176"/>
                <a:gd name="T8" fmla="*/ 18720 w 35"/>
                <a:gd name="T9" fmla="*/ 83312 h 176"/>
                <a:gd name="T10" fmla="*/ 38626 w 35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1" cy="1174"/>
            </a:xfrm>
            <a:custGeom>
              <a:avLst/>
              <a:gdLst>
                <a:gd name="T0" fmla="*/ 327426 w 399"/>
                <a:gd name="T1" fmla="*/ 102674 h 497"/>
                <a:gd name="T2" fmla="*/ 258412 w 399"/>
                <a:gd name="T3" fmla="*/ 22197 h 497"/>
                <a:gd name="T4" fmla="*/ 176861 w 399"/>
                <a:gd name="T5" fmla="*/ 54214 h 497"/>
                <a:gd name="T6" fmla="*/ 97765 w 399"/>
                <a:gd name="T7" fmla="*/ 93993 h 497"/>
                <a:gd name="T8" fmla="*/ 0 w 399"/>
                <a:gd name="T9" fmla="*/ 293757 h 497"/>
                <a:gd name="T10" fmla="*/ 36482 w 399"/>
                <a:gd name="T11" fmla="*/ 407900 h 497"/>
                <a:gd name="T12" fmla="*/ 114778 w 399"/>
                <a:gd name="T13" fmla="*/ 444948 h 497"/>
                <a:gd name="T14" fmla="*/ 200777 w 399"/>
                <a:gd name="T15" fmla="*/ 476861 h 497"/>
                <a:gd name="T16" fmla="*/ 293743 w 399"/>
                <a:gd name="T17" fmla="*/ 458486 h 497"/>
                <a:gd name="T18" fmla="*/ 344507 w 399"/>
                <a:gd name="T19" fmla="*/ 462443 h 497"/>
                <a:gd name="T20" fmla="*/ 381784 w 399"/>
                <a:gd name="T21" fmla="*/ 404936 h 497"/>
                <a:gd name="T22" fmla="*/ 381784 w 399"/>
                <a:gd name="T23" fmla="*/ 131729 h 497"/>
                <a:gd name="T24" fmla="*/ 327426 w 399"/>
                <a:gd name="T25" fmla="*/ 102674 h 4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7" cy="978"/>
            </a:xfrm>
            <a:custGeom>
              <a:avLst/>
              <a:gdLst>
                <a:gd name="T0" fmla="*/ 262073 w 380"/>
                <a:gd name="T1" fmla="*/ 34065 h 414"/>
                <a:gd name="T2" fmla="*/ 135964 w 380"/>
                <a:gd name="T3" fmla="*/ 31268 h 414"/>
                <a:gd name="T4" fmla="*/ 7761 w 380"/>
                <a:gd name="T5" fmla="*/ 197969 h 414"/>
                <a:gd name="T6" fmla="*/ 102081 w 380"/>
                <a:gd name="T7" fmla="*/ 344431 h 414"/>
                <a:gd name="T8" fmla="*/ 276453 w 380"/>
                <a:gd name="T9" fmla="*/ 351067 h 414"/>
                <a:gd name="T10" fmla="*/ 366247 w 380"/>
                <a:gd name="T11" fmla="*/ 278385 h 414"/>
                <a:gd name="T12" fmla="*/ 366247 w 380"/>
                <a:gd name="T13" fmla="*/ 96080 h 414"/>
                <a:gd name="T14" fmla="*/ 262073 w 380"/>
                <a:gd name="T15" fmla="*/ 34065 h 4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6"/>
            </a:xfrm>
            <a:custGeom>
              <a:avLst/>
              <a:gdLst>
                <a:gd name="T0" fmla="*/ 58812 w 137"/>
                <a:gd name="T1" fmla="*/ 35579 h 319"/>
                <a:gd name="T2" fmla="*/ 10661 w 137"/>
                <a:gd name="T3" fmla="*/ 228006 h 319"/>
                <a:gd name="T4" fmla="*/ 74511 w 137"/>
                <a:gd name="T5" fmla="*/ 316617 h 319"/>
                <a:gd name="T6" fmla="*/ 93969 w 137"/>
                <a:gd name="T7" fmla="*/ 315325 h 319"/>
                <a:gd name="T8" fmla="*/ 21521 w 137"/>
                <a:gd name="T9" fmla="*/ 170095 h 319"/>
                <a:gd name="T10" fmla="*/ 93969 w 137"/>
                <a:gd name="T11" fmla="*/ 19647 h 319"/>
                <a:gd name="T12" fmla="*/ 134048 w 137"/>
                <a:gd name="T13" fmla="*/ 0 h 319"/>
                <a:gd name="T14" fmla="*/ 58812 w 137"/>
                <a:gd name="T15" fmla="*/ 35579 h 3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9"/>
            </a:xfrm>
            <a:custGeom>
              <a:avLst/>
              <a:gdLst>
                <a:gd name="T0" fmla="*/ 13466 w 86"/>
                <a:gd name="T1" fmla="*/ 95804 h 278"/>
                <a:gd name="T2" fmla="*/ 19188 w 86"/>
                <a:gd name="T3" fmla="*/ 253210 h 278"/>
                <a:gd name="T4" fmla="*/ 40456 w 86"/>
                <a:gd name="T5" fmla="*/ 277171 h 278"/>
                <a:gd name="T6" fmla="*/ 21976 w 86"/>
                <a:gd name="T7" fmla="*/ 108626 h 278"/>
                <a:gd name="T8" fmla="*/ 82885 w 86"/>
                <a:gd name="T9" fmla="*/ 0 h 278"/>
                <a:gd name="T10" fmla="*/ 13466 w 86"/>
                <a:gd name="T11" fmla="*/ 95804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4"/>
            </a:xfrm>
            <a:custGeom>
              <a:avLst/>
              <a:gdLst>
                <a:gd name="T0" fmla="*/ 12507 w 56"/>
                <a:gd name="T1" fmla="*/ 0 h 293"/>
                <a:gd name="T2" fmla="*/ 39944 w 56"/>
                <a:gd name="T3" fmla="*/ 91996 h 293"/>
                <a:gd name="T4" fmla="*/ 0 w 56"/>
                <a:gd name="T5" fmla="*/ 290298 h 293"/>
                <a:gd name="T6" fmla="*/ 13396 w 56"/>
                <a:gd name="T7" fmla="*/ 284507 h 293"/>
                <a:gd name="T8" fmla="*/ 53345 w 56"/>
                <a:gd name="T9" fmla="*/ 89164 h 293"/>
                <a:gd name="T10" fmla="*/ 12507 w 56"/>
                <a:gd name="T11" fmla="*/ 0 h 2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60" cy="229"/>
            </a:xfrm>
            <a:custGeom>
              <a:avLst/>
              <a:gdLst>
                <a:gd name="T0" fmla="*/ 88231 w 152"/>
                <a:gd name="T1" fmla="*/ 0 h 97"/>
                <a:gd name="T2" fmla="*/ 63561 w 152"/>
                <a:gd name="T3" fmla="*/ 0 h 97"/>
                <a:gd name="T4" fmla="*/ 65136 w 152"/>
                <a:gd name="T5" fmla="*/ 24038 h 97"/>
                <a:gd name="T6" fmla="*/ 28764 w 152"/>
                <a:gd name="T7" fmla="*/ 40474 h 97"/>
                <a:gd name="T8" fmla="*/ 0 w 152"/>
                <a:gd name="T9" fmla="*/ 75169 h 97"/>
                <a:gd name="T10" fmla="*/ 147550 w 152"/>
                <a:gd name="T11" fmla="*/ 72383 h 97"/>
                <a:gd name="T12" fmla="*/ 88231 w 152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2403 w 129"/>
                <a:gd name="T1" fmla="*/ 0 h 108"/>
                <a:gd name="T2" fmla="*/ 82714 w 129"/>
                <a:gd name="T3" fmla="*/ 44533 h 108"/>
                <a:gd name="T4" fmla="*/ 79137 w 129"/>
                <a:gd name="T5" fmla="*/ 80216 h 108"/>
                <a:gd name="T6" fmla="*/ 0 w 129"/>
                <a:gd name="T7" fmla="*/ 82977 h 108"/>
                <a:gd name="T8" fmla="*/ 96076 w 129"/>
                <a:gd name="T9" fmla="*/ 92888 h 108"/>
                <a:gd name="T10" fmla="*/ 99714 w 129"/>
                <a:gd name="T11" fmla="*/ 43293 h 108"/>
                <a:gd name="T12" fmla="*/ 52403 w 129"/>
                <a:gd name="T13" fmla="*/ 0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0" cy="1258"/>
            </a:xfrm>
            <a:custGeom>
              <a:avLst/>
              <a:gdLst>
                <a:gd name="T0" fmla="*/ 775191 w 805"/>
                <a:gd name="T1" fmla="*/ 208160 h 533"/>
                <a:gd name="T2" fmla="*/ 732824 w 805"/>
                <a:gd name="T3" fmla="*/ 205212 h 533"/>
                <a:gd name="T4" fmla="*/ 569271 w 805"/>
                <a:gd name="T5" fmla="*/ 125311 h 533"/>
                <a:gd name="T6" fmla="*/ 529708 w 805"/>
                <a:gd name="T7" fmla="*/ 8662 h 533"/>
                <a:gd name="T8" fmla="*/ 428416 w 805"/>
                <a:gd name="T9" fmla="*/ 39562 h 533"/>
                <a:gd name="T10" fmla="*/ 443061 w 805"/>
                <a:gd name="T11" fmla="*/ 113886 h 533"/>
                <a:gd name="T12" fmla="*/ 327277 w 805"/>
                <a:gd name="T13" fmla="*/ 127235 h 533"/>
                <a:gd name="T14" fmla="*/ 269687 w 805"/>
                <a:gd name="T15" fmla="*/ 162825 h 533"/>
                <a:gd name="T16" fmla="*/ 153024 w 805"/>
                <a:gd name="T17" fmla="*/ 192550 h 533"/>
                <a:gd name="T18" fmla="*/ 2920 w 805"/>
                <a:gd name="T19" fmla="*/ 429587 h 533"/>
                <a:gd name="T20" fmla="*/ 0 w 805"/>
                <a:gd name="T21" fmla="*/ 513269 h 533"/>
                <a:gd name="T22" fmla="*/ 775191 w 805"/>
                <a:gd name="T23" fmla="*/ 513269 h 533"/>
                <a:gd name="T24" fmla="*/ 775191 w 805"/>
                <a:gd name="T25" fmla="*/ 208160 h 533"/>
                <a:gd name="T26" fmla="*/ 775191 w 805"/>
                <a:gd name="T27" fmla="*/ 208160 h 5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775924 w 802"/>
                <a:gd name="T1" fmla="*/ 110057 h 393"/>
                <a:gd name="T2" fmla="*/ 711955 w 802"/>
                <a:gd name="T3" fmla="*/ 97405 h 393"/>
                <a:gd name="T4" fmla="*/ 375213 w 802"/>
                <a:gd name="T5" fmla="*/ 29819 h 393"/>
                <a:gd name="T6" fmla="*/ 244614 w 802"/>
                <a:gd name="T7" fmla="*/ 53234 h 393"/>
                <a:gd name="T8" fmla="*/ 22180 w 802"/>
                <a:gd name="T9" fmla="*/ 379821 h 393"/>
                <a:gd name="T10" fmla="*/ 775924 w 802"/>
                <a:gd name="T11" fmla="*/ 379821 h 393"/>
                <a:gd name="T12" fmla="*/ 775924 w 802"/>
                <a:gd name="T13" fmla="*/ 110057 h 393"/>
                <a:gd name="T14" fmla="*/ 775924 w 802"/>
                <a:gd name="T15" fmla="*/ 110057 h 3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7" y="1792"/>
              <a:ext cx="1059" cy="590"/>
            </a:xfrm>
            <a:custGeom>
              <a:avLst/>
              <a:gdLst>
                <a:gd name="T0" fmla="*/ 348732 w 449"/>
                <a:gd name="T1" fmla="*/ 145128 h 249"/>
                <a:gd name="T2" fmla="*/ 260627 w 449"/>
                <a:gd name="T3" fmla="*/ 129198 h 249"/>
                <a:gd name="T4" fmla="*/ 234659 w 449"/>
                <a:gd name="T5" fmla="*/ 5829 h 249"/>
                <a:gd name="T6" fmla="*/ 169400 w 449"/>
                <a:gd name="T7" fmla="*/ 26886 h 249"/>
                <a:gd name="T8" fmla="*/ 181089 w 449"/>
                <a:gd name="T9" fmla="*/ 127032 h 249"/>
                <a:gd name="T10" fmla="*/ 0 w 449"/>
                <a:gd name="T11" fmla="*/ 184940 h 249"/>
                <a:gd name="T12" fmla="*/ 96555 w 449"/>
                <a:gd name="T13" fmla="*/ 163885 h 249"/>
                <a:gd name="T14" fmla="*/ 57653 w 449"/>
                <a:gd name="T15" fmla="*/ 220489 h 249"/>
                <a:gd name="T16" fmla="*/ 186785 w 449"/>
                <a:gd name="T17" fmla="*/ 187938 h 249"/>
                <a:gd name="T18" fmla="*/ 312990 w 449"/>
                <a:gd name="T19" fmla="*/ 247440 h 249"/>
                <a:gd name="T20" fmla="*/ 317068 w 449"/>
                <a:gd name="T21" fmla="*/ 176934 h 249"/>
                <a:gd name="T22" fmla="*/ 430048 w 449"/>
                <a:gd name="T23" fmla="*/ 219800 h 249"/>
                <a:gd name="T24" fmla="*/ 348732 w 449"/>
                <a:gd name="T25" fmla="*/ 145128 h 2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2" y="2238"/>
              <a:ext cx="505" cy="760"/>
            </a:xfrm>
            <a:custGeom>
              <a:avLst/>
              <a:gdLst>
                <a:gd name="T0" fmla="*/ 43168 w 214"/>
                <a:gd name="T1" fmla="*/ 155073 h 322"/>
                <a:gd name="T2" fmla="*/ 205842 w 214"/>
                <a:gd name="T3" fmla="*/ 16267 h 322"/>
                <a:gd name="T4" fmla="*/ 69213 w 214"/>
                <a:gd name="T5" fmla="*/ 72304 h 322"/>
                <a:gd name="T6" fmla="*/ 0 w 214"/>
                <a:gd name="T7" fmla="*/ 280232 h 322"/>
                <a:gd name="T8" fmla="*/ 0 w 214"/>
                <a:gd name="T9" fmla="*/ 310120 h 322"/>
                <a:gd name="T10" fmla="*/ 20342 w 214"/>
                <a:gd name="T11" fmla="*/ 310120 h 322"/>
                <a:gd name="T12" fmla="*/ 43168 w 214"/>
                <a:gd name="T13" fmla="*/ 155073 h 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8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3066 w 39"/>
                <a:gd name="T3" fmla="*/ 72993 h 140"/>
                <a:gd name="T4" fmla="*/ 23967 w 39"/>
                <a:gd name="T5" fmla="*/ 136734 h 140"/>
                <a:gd name="T6" fmla="*/ 30535 w 39"/>
                <a:gd name="T7" fmla="*/ 71432 h 140"/>
                <a:gd name="T8" fmla="*/ 0 w 39"/>
                <a:gd name="T9" fmla="*/ 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7" y="2068"/>
              <a:ext cx="452" cy="151"/>
            </a:xfrm>
            <a:custGeom>
              <a:avLst/>
              <a:gdLst>
                <a:gd name="T0" fmla="*/ 112138 w 192"/>
                <a:gd name="T1" fmla="*/ 966 h 63"/>
                <a:gd name="T2" fmla="*/ 0 w 192"/>
                <a:gd name="T3" fmla="*/ 68638 h 63"/>
                <a:gd name="T4" fmla="*/ 98939 w 192"/>
                <a:gd name="T5" fmla="*/ 11788 h 63"/>
                <a:gd name="T6" fmla="*/ 181132 w 192"/>
                <a:gd name="T7" fmla="*/ 13300 h 63"/>
                <a:gd name="T8" fmla="*/ 112138 w 192"/>
                <a:gd name="T9" fmla="*/ 966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9" cy="590"/>
            </a:xfrm>
            <a:custGeom>
              <a:avLst/>
              <a:gdLst>
                <a:gd name="T0" fmla="*/ 46580 w 109"/>
                <a:gd name="T1" fmla="*/ 112449 h 250"/>
                <a:gd name="T2" fmla="*/ 110681 w 109"/>
                <a:gd name="T3" fmla="*/ 0 h 250"/>
                <a:gd name="T4" fmla="*/ 25220 w 109"/>
                <a:gd name="T5" fmla="*/ 61487 h 250"/>
                <a:gd name="T6" fmla="*/ 0 w 109"/>
                <a:gd name="T7" fmla="*/ 210753 h 250"/>
                <a:gd name="T8" fmla="*/ 927 w 109"/>
                <a:gd name="T9" fmla="*/ 240501 h 250"/>
                <a:gd name="T10" fmla="*/ 40675 w 109"/>
                <a:gd name="T11" fmla="*/ 240501 h 250"/>
                <a:gd name="T12" fmla="*/ 46580 w 109"/>
                <a:gd name="T13" fmla="*/ 112449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1" cy="606"/>
            </a:xfrm>
            <a:custGeom>
              <a:avLst/>
              <a:gdLst>
                <a:gd name="T0" fmla="*/ 28323 w 137"/>
                <a:gd name="T1" fmla="*/ 122388 h 257"/>
                <a:gd name="T2" fmla="*/ 124414 w 137"/>
                <a:gd name="T3" fmla="*/ 0 h 257"/>
                <a:gd name="T4" fmla="*/ 10096 w 137"/>
                <a:gd name="T5" fmla="*/ 125296 h 257"/>
                <a:gd name="T6" fmla="*/ 4672 w 137"/>
                <a:gd name="T7" fmla="*/ 245638 h 257"/>
                <a:gd name="T8" fmla="*/ 21031 w 137"/>
                <a:gd name="T9" fmla="*/ 245638 h 257"/>
                <a:gd name="T10" fmla="*/ 28323 w 137"/>
                <a:gd name="T11" fmla="*/ 122388 h 2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39" y="2444"/>
              <a:ext cx="248" cy="554"/>
            </a:xfrm>
            <a:custGeom>
              <a:avLst/>
              <a:gdLst>
                <a:gd name="T0" fmla="*/ 101732 w 105"/>
                <a:gd name="T1" fmla="*/ 165149 h 235"/>
                <a:gd name="T2" fmla="*/ 80416 w 105"/>
                <a:gd name="T3" fmla="*/ 61093 h 235"/>
                <a:gd name="T4" fmla="*/ 0 w 105"/>
                <a:gd name="T5" fmla="*/ 0 h 235"/>
                <a:gd name="T6" fmla="*/ 59914 w 105"/>
                <a:gd name="T7" fmla="*/ 111785 h 235"/>
                <a:gd name="T8" fmla="*/ 66816 w 105"/>
                <a:gd name="T9" fmla="*/ 224207 h 235"/>
                <a:gd name="T10" fmla="*/ 101732 w 105"/>
                <a:gd name="T11" fmla="*/ 224207 h 235"/>
                <a:gd name="T12" fmla="*/ 101732 w 105"/>
                <a:gd name="T13" fmla="*/ 165149 h 235"/>
                <a:gd name="T14" fmla="*/ 101732 w 105"/>
                <a:gd name="T15" fmla="*/ 165149 h 2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0" cy="571"/>
            </a:xfrm>
            <a:custGeom>
              <a:avLst/>
              <a:gdLst>
                <a:gd name="T0" fmla="*/ 111845 w 119"/>
                <a:gd name="T1" fmla="*/ 100923 h 242"/>
                <a:gd name="T2" fmla="*/ 0 w 119"/>
                <a:gd name="T3" fmla="*/ 0 h 242"/>
                <a:gd name="T4" fmla="*/ 100591 w 119"/>
                <a:gd name="T5" fmla="*/ 123728 h 242"/>
                <a:gd name="T6" fmla="*/ 108264 w 119"/>
                <a:gd name="T7" fmla="*/ 232428 h 242"/>
                <a:gd name="T8" fmla="*/ 111845 w 119"/>
                <a:gd name="T9" fmla="*/ 232428 h 242"/>
                <a:gd name="T10" fmla="*/ 111845 w 119"/>
                <a:gd name="T11" fmla="*/ 100923 h 242"/>
                <a:gd name="T12" fmla="*/ 111845 w 119"/>
                <a:gd name="T13" fmla="*/ 100923 h 2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8" y="1848"/>
              <a:ext cx="51" cy="251"/>
            </a:xfrm>
            <a:custGeom>
              <a:avLst/>
              <a:gdLst>
                <a:gd name="T0" fmla="*/ 0 w 21"/>
                <a:gd name="T1" fmla="*/ 7951 h 106"/>
                <a:gd name="T2" fmla="*/ 13537 w 21"/>
                <a:gd name="T3" fmla="*/ 54266 h 106"/>
                <a:gd name="T4" fmla="*/ 11902 w 21"/>
                <a:gd name="T5" fmla="*/ 102806 h 106"/>
                <a:gd name="T6" fmla="*/ 21947 w 21"/>
                <a:gd name="T7" fmla="*/ 104757 h 106"/>
                <a:gd name="T8" fmla="*/ 25427 w 21"/>
                <a:gd name="T9" fmla="*/ 52191 h 106"/>
                <a:gd name="T10" fmla="*/ 7332 w 21"/>
                <a:gd name="T11" fmla="*/ 0 h 106"/>
                <a:gd name="T12" fmla="*/ 0 w 21"/>
                <a:gd name="T13" fmla="*/ 7951 h 106"/>
                <a:gd name="T14" fmla="*/ 0 w 21"/>
                <a:gd name="T15" fmla="*/ 7951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71" name="Nhóm 64"/>
          <p:cNvGrpSpPr>
            <a:grpSpLocks noChangeAspect="1"/>
          </p:cNvGrpSpPr>
          <p:nvPr/>
        </p:nvGrpSpPr>
        <p:grpSpPr bwMode="auto">
          <a:xfrm rot="12827499" flipH="1">
            <a:off x="11360151" y="2338396"/>
            <a:ext cx="484188" cy="536575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26" y="1617"/>
              <a:ext cx="151" cy="232"/>
            </a:xfrm>
            <a:custGeom>
              <a:avLst/>
              <a:gdLst>
                <a:gd name="T0" fmla="*/ 31729 w 64"/>
                <a:gd name="T1" fmla="*/ 3698 h 98"/>
                <a:gd name="T2" fmla="*/ 11401 w 64"/>
                <a:gd name="T3" fmla="*/ 95766 h 98"/>
                <a:gd name="T4" fmla="*/ 0 w 64"/>
                <a:gd name="T5" fmla="*/ 90868 h 98"/>
                <a:gd name="T6" fmla="*/ 33779 w 64"/>
                <a:gd name="T7" fmla="*/ 50349 h 98"/>
                <a:gd name="T8" fmla="*/ 23117 w 64"/>
                <a:gd name="T9" fmla="*/ 0 h 98"/>
                <a:gd name="T10" fmla="*/ 31729 w 64"/>
                <a:gd name="T11" fmla="*/ 3698 h 98"/>
                <a:gd name="T12" fmla="*/ 31729 w 64"/>
                <a:gd name="T13" fmla="*/ 3698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46" y="1000"/>
              <a:ext cx="768" cy="728"/>
            </a:xfrm>
            <a:custGeom>
              <a:avLst/>
              <a:gdLst>
                <a:gd name="T0" fmla="*/ 157624 w 325"/>
                <a:gd name="T1" fmla="*/ 285543 h 309"/>
                <a:gd name="T2" fmla="*/ 283099 w 325"/>
                <a:gd name="T3" fmla="*/ 211513 h 309"/>
                <a:gd name="T4" fmla="*/ 295491 w 325"/>
                <a:gd name="T5" fmla="*/ 144163 h 309"/>
                <a:gd name="T6" fmla="*/ 241849 w 325"/>
                <a:gd name="T7" fmla="*/ 196633 h 309"/>
                <a:gd name="T8" fmla="*/ 260473 w 325"/>
                <a:gd name="T9" fmla="*/ 55241 h 309"/>
                <a:gd name="T10" fmla="*/ 236086 w 325"/>
                <a:gd name="T11" fmla="*/ 25855 h 309"/>
                <a:gd name="T12" fmla="*/ 191747 w 325"/>
                <a:gd name="T13" fmla="*/ 114032 h 309"/>
                <a:gd name="T14" fmla="*/ 104987 w 325"/>
                <a:gd name="T15" fmla="*/ 28536 h 309"/>
                <a:gd name="T16" fmla="*/ 40763 w 325"/>
                <a:gd name="T17" fmla="*/ 0 h 309"/>
                <a:gd name="T18" fmla="*/ 112664 w 325"/>
                <a:gd name="T19" fmla="*/ 164344 h 309"/>
                <a:gd name="T20" fmla="*/ 0 w 325"/>
                <a:gd name="T21" fmla="*/ 153893 h 309"/>
                <a:gd name="T22" fmla="*/ 84823 w 325"/>
                <a:gd name="T23" fmla="*/ 243680 h 309"/>
                <a:gd name="T24" fmla="*/ 44929 w 325"/>
                <a:gd name="T25" fmla="*/ 247805 h 309"/>
                <a:gd name="T26" fmla="*/ 91456 w 325"/>
                <a:gd name="T27" fmla="*/ 284905 h 309"/>
                <a:gd name="T28" fmla="*/ 152676 w 325"/>
                <a:gd name="T29" fmla="*/ 287675 h 309"/>
                <a:gd name="T30" fmla="*/ 157624 w 325"/>
                <a:gd name="T31" fmla="*/ 285543 h 309"/>
                <a:gd name="T32" fmla="*/ 157624 w 325"/>
                <a:gd name="T33" fmla="*/ 285543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82" y="1058"/>
              <a:ext cx="654" cy="678"/>
            </a:xfrm>
            <a:custGeom>
              <a:avLst/>
              <a:gdLst>
                <a:gd name="T0" fmla="*/ 176024 w 275"/>
                <a:gd name="T1" fmla="*/ 246263 h 287"/>
                <a:gd name="T2" fmla="*/ 56451 w 275"/>
                <a:gd name="T3" fmla="*/ 241408 h 287"/>
                <a:gd name="T4" fmla="*/ 110524 w 275"/>
                <a:gd name="T5" fmla="*/ 225051 h 287"/>
                <a:gd name="T6" fmla="*/ 0 w 275"/>
                <a:gd name="T7" fmla="*/ 151546 h 287"/>
                <a:gd name="T8" fmla="*/ 119601 w 275"/>
                <a:gd name="T9" fmla="*/ 158841 h 287"/>
                <a:gd name="T10" fmla="*/ 50291 w 275"/>
                <a:gd name="T11" fmla="*/ 0 h 287"/>
                <a:gd name="T12" fmla="*/ 181969 w 275"/>
                <a:gd name="T13" fmla="*/ 121187 h 287"/>
                <a:gd name="T14" fmla="*/ 237576 w 275"/>
                <a:gd name="T15" fmla="*/ 24136 h 287"/>
                <a:gd name="T16" fmla="*/ 222888 w 275"/>
                <a:gd name="T17" fmla="*/ 191007 h 287"/>
                <a:gd name="T18" fmla="*/ 281329 w 275"/>
                <a:gd name="T19" fmla="*/ 155253 h 287"/>
                <a:gd name="T20" fmla="*/ 180221 w 275"/>
                <a:gd name="T21" fmla="*/ 246263 h 287"/>
                <a:gd name="T22" fmla="*/ 176024 w 275"/>
                <a:gd name="T23" fmla="*/ 246263 h 287"/>
                <a:gd name="T24" fmla="*/ 176024 w 275"/>
                <a:gd name="T25" fmla="*/ 246263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16" y="1200"/>
              <a:ext cx="211" cy="429"/>
            </a:xfrm>
            <a:custGeom>
              <a:avLst/>
              <a:gdLst>
                <a:gd name="T0" fmla="*/ 68552 w 90"/>
                <a:gd name="T1" fmla="*/ 173401 h 182"/>
                <a:gd name="T2" fmla="*/ 0 w 90"/>
                <a:gd name="T3" fmla="*/ 0 h 182"/>
                <a:gd name="T4" fmla="*/ 68552 w 90"/>
                <a:gd name="T5" fmla="*/ 173401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8"/>
              <a:ext cx="124" cy="282"/>
            </a:xfrm>
            <a:custGeom>
              <a:avLst/>
              <a:gdLst>
                <a:gd name="T0" fmla="*/ 0 w 54"/>
                <a:gd name="T1" fmla="*/ 118295 h 119"/>
                <a:gd name="T2" fmla="*/ 40043 w 54"/>
                <a:gd name="T3" fmla="*/ 0 h 119"/>
                <a:gd name="T4" fmla="*/ 0 w 54"/>
                <a:gd name="T5" fmla="*/ 118295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8" y="1499"/>
              <a:ext cx="164" cy="101"/>
            </a:xfrm>
            <a:custGeom>
              <a:avLst/>
              <a:gdLst>
                <a:gd name="T0" fmla="*/ 0 w 69"/>
                <a:gd name="T1" fmla="*/ 37102 h 43"/>
                <a:gd name="T2" fmla="*/ 70304 w 69"/>
                <a:gd name="T3" fmla="*/ 0 h 43"/>
                <a:gd name="T4" fmla="*/ 0 w 69"/>
                <a:gd name="T5" fmla="*/ 37102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297" y="1611"/>
              <a:ext cx="178" cy="58"/>
            </a:xfrm>
            <a:custGeom>
              <a:avLst/>
              <a:gdLst>
                <a:gd name="T0" fmla="*/ 75451 w 75"/>
                <a:gd name="T1" fmla="*/ 0 h 25"/>
                <a:gd name="T2" fmla="*/ 0 w 75"/>
                <a:gd name="T3" fmla="*/ 19156 h 25"/>
                <a:gd name="T4" fmla="*/ 75451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55" y="1472"/>
              <a:ext cx="298" cy="111"/>
            </a:xfrm>
            <a:custGeom>
              <a:avLst/>
              <a:gdLst>
                <a:gd name="T0" fmla="*/ 116647 w 127"/>
                <a:gd name="T1" fmla="*/ 29176 h 47"/>
                <a:gd name="T2" fmla="*/ 0 w 127"/>
                <a:gd name="T3" fmla="*/ 0 h 47"/>
                <a:gd name="T4" fmla="*/ 116647 w 127"/>
                <a:gd name="T5" fmla="*/ 29176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9" y="165020"/>
            <a:ext cx="9360419" cy="2263258"/>
          </a:xfrm>
        </p:spPr>
        <p:txBody>
          <a:bodyPr>
            <a:normAutofit/>
          </a:bodyPr>
          <a:lstStyle>
            <a:lvl1pPr algn="ctr" latinLnBrk="0">
              <a:defRPr lang="vi-VN" sz="6600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46544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ỗ dành sẵn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3E00BE-6E91-441F-90D3-25EDA6021EF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8737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724902" y="59267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Văn bản Dọc 2"/>
          <p:cNvSpPr>
            <a:spLocks noGrp="1"/>
          </p:cNvSpPr>
          <p:nvPr>
            <p:ph type="body" orient="vert" idx="1"/>
          </p:nvPr>
        </p:nvSpPr>
        <p:spPr>
          <a:xfrm>
            <a:off x="838203" y="59267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62A805-F20C-41C4-8397-E9B8EE924681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4686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1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6" tIns="60953" rIns="121906" bIns="60953" anchor="ctr"/>
          <a:lstStyle>
            <a:extLst/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4233" y="4953014"/>
            <a:ext cx="12196233" cy="1911351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dirty="0">
                <a:solidFill>
                  <a:prstClr val="black"/>
                </a:solidFill>
                <a:latin typeface=".VnTimeH" pitchFamily="34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dirty="0">
                <a:solidFill>
                  <a:prstClr val="black"/>
                </a:solidFill>
                <a:latin typeface=".VnTimeH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defTabSz="91430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16"/>
            <a:ext cx="10363200" cy="1829761"/>
          </a:xfrm>
        </p:spPr>
        <p:txBody>
          <a:bodyPr anchor="b"/>
          <a:lstStyle>
            <a:lvl1pPr algn="r">
              <a:defRPr sz="64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60953" rIns="60953"/>
          <a:lstStyle>
            <a:lvl1pPr marL="0" marR="85335" indent="0" algn="r">
              <a:buNone/>
              <a:defRPr>
                <a:solidFill>
                  <a:schemeClr val="tx2"/>
                </a:solidFill>
              </a:defRPr>
            </a:lvl1pPr>
            <a:lvl2pPr marL="609523" indent="0" algn="ctr">
              <a:buNone/>
            </a:lvl2pPr>
            <a:lvl3pPr marL="1219050" indent="0" algn="ctr">
              <a:buNone/>
            </a:lvl3pPr>
            <a:lvl4pPr marL="1828573" indent="0" algn="ctr">
              <a:buNone/>
            </a:lvl4pPr>
            <a:lvl5pPr marL="2438098" indent="0" algn="ctr">
              <a:buNone/>
            </a:lvl5pPr>
            <a:lvl6pPr marL="3047620" indent="0" algn="ctr">
              <a:buNone/>
            </a:lvl6pPr>
            <a:lvl7pPr marL="3657143" indent="0" algn="ctr">
              <a:buNone/>
            </a:lvl7pPr>
            <a:lvl8pPr marL="4266667" indent="0" algn="ctr">
              <a:buNone/>
            </a:lvl8pPr>
            <a:lvl9pPr marL="4876191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39A807F-669A-4A97-AD40-7A3E5E1361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6206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0C58-E7C9-4EE1-B4E5-73B6B0573A7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829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9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6" tIns="60953" rIns="121906" bIns="60953" anchor="ctr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4599520" y="3005139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6" tIns="60953" rIns="121906" bIns="60953" anchor="ctr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64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05B5EF5-AAF3-4AC8-9800-33DAFE2E27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99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3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7FA041-2A50-4F24-8681-AFA6E57D49F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27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43811" anchor="ctr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81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43811" anchor="ctr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30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144430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31C9247-346D-42DB-8939-B0F819AAF34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7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0E142E-770D-489F-8C13-873402973A4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70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FCAAE-89F8-4409-BDB1-B4760FED849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5826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33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3"/>
            <a:ext cx="5299456" cy="914400"/>
          </a:xfrm>
        </p:spPr>
        <p:txBody>
          <a:bodyPr/>
          <a:lstStyle>
            <a:lvl1pPr marL="0" indent="0" algn="r">
              <a:buNone/>
              <a:defRPr sz="2100"/>
            </a:lvl1pPr>
            <a:lvl2pPr>
              <a:buNone/>
              <a:defRPr sz="1600"/>
            </a:lvl2pPr>
            <a:lvl3pPr>
              <a:buNone/>
              <a:defRPr sz="1300"/>
            </a:lvl3pPr>
            <a:lvl4pPr>
              <a:buNone/>
              <a:defRPr sz="1200"/>
            </a:lvl4pPr>
            <a:lvl5pPr>
              <a:buNone/>
              <a:defRPr sz="12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BD897D-0E42-4508-BFD2-7FD69D0B6BD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51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Nội dung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AAD82F-4E5C-49B6-8BDB-E42FFD47EC9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8568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954617" y="500222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06" tIns="60953" rIns="121906" bIns="60953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  <a:latin typeface=".VnTimeH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71965" y="5784851"/>
            <a:ext cx="506941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06" tIns="60953" rIns="121906" bIns="60953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  <a:latin typeface=".VnTimeH" pitchFamily="34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8056" y="5791255"/>
            <a:ext cx="4536419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6" tIns="60953" rIns="121906" bIns="60953" anchor="ctr"/>
          <a:lstStyle>
            <a:extLst/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12316" y="578775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80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6" tIns="60953" rIns="121906" bIns="60953" anchor="ctr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1303013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6" tIns="60953" rIns="121906" bIns="60953" anchor="ctr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3"/>
            <a:ext cx="9550400" cy="648232"/>
          </a:xfrm>
          <a:noFill/>
        </p:spPr>
        <p:txBody>
          <a:bodyPr tIns="0"/>
          <a:lstStyle>
            <a:lvl1pPr marL="0" marR="24382" indent="0" algn="r">
              <a:buNone/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43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4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672556D-28D6-4F07-B530-B8617CA7B24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59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43"/>
            <a:ext cx="109728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5B618-F91A-4791-92D9-B4EA34C0A25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45789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54"/>
            <a:ext cx="236996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1FDD8-3005-4E90-AFC8-A8352F4977F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6435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FD8E21-F172-41ED-94CF-23CC3A1E8002}" type="datetimeFigureOut">
              <a:rPr lang="en-US"/>
              <a:pPr>
                <a:defRPr/>
              </a:pPr>
              <a:t>1/4/2025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C57D898-3A5E-45BD-AD43-37F0FD55C183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1812629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19D9BC-83BD-4095-9111-EB4D917E62E1}" type="datetimeFigureOut">
              <a:rPr lang="en-US"/>
              <a:pPr>
                <a:defRPr/>
              </a:pPr>
              <a:t>1/4/2025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C97DCF7-D19A-48D7-8DBB-D9857A01B667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1638948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9B1C83-7C3E-426B-AB52-40BF444834E6}" type="datetimeFigureOut">
              <a:rPr lang="en-US"/>
              <a:pPr>
                <a:defRPr/>
              </a:pPr>
              <a:t>1/4/2025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3D992A3-E42F-4C53-8F59-5BADCAE1A3E1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4105598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1255F1-2AA9-49C4-B8D5-3C787D929E3B}" type="datetimeFigureOut">
              <a:rPr lang="en-US"/>
              <a:pPr>
                <a:defRPr/>
              </a:pPr>
              <a:t>1/4/2025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D1E7A67-8D4A-458D-872E-89D05AEFD6D2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2175607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5A50A4C-AA37-4569-BF59-06109BBC0214}" type="datetimeFigureOut">
              <a:rPr lang="en-US"/>
              <a:pPr>
                <a:defRPr/>
              </a:pPr>
              <a:t>1/4/2025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BC8712C-52D9-4683-A1F7-84A930CF348E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4169165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E1356A-174C-4A5A-A194-6AAFD9FE0DFF}" type="datetimeFigureOut">
              <a:rPr lang="en-US"/>
              <a:pPr>
                <a:defRPr/>
              </a:pPr>
              <a:t>1/4/2025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A3D9DE7-AE39-4A4B-84DE-BD3190BDE8B4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884089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009CD5-2C86-454A-9956-02BEA76E472C}" type="datetimeFigureOut">
              <a:rPr lang="en-US"/>
              <a:pPr>
                <a:defRPr/>
              </a:pPr>
              <a:t>1/4/2025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CBCF766-BD51-490F-B6DB-B8B550A3ED18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35561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6" y="1485900"/>
            <a:ext cx="9144001" cy="2933700"/>
          </a:xfrm>
        </p:spPr>
        <p:txBody>
          <a:bodyPr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4EACF4-B5BC-4B42-A059-EA4640F82385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480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6544FB-6CAB-4B81-9487-24999ADFE4BD}" type="datetimeFigureOut">
              <a:rPr lang="en-US"/>
              <a:pPr>
                <a:defRPr/>
              </a:pPr>
              <a:t>1/4/2025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C41F816-6A8D-4EE4-B7B9-F61F60D0FAAC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3602909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965E07-ADC3-4A17-BBB5-D9BCA54A2BDC}" type="datetimeFigureOut">
              <a:rPr lang="en-US"/>
              <a:pPr>
                <a:defRPr/>
              </a:pPr>
              <a:t>1/4/2025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88C0675-D6C7-485A-8327-EE1AB98622A6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3904936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E4DDCA-7CCF-47AE-9E4E-4ED8744AE450}" type="datetimeFigureOut">
              <a:rPr lang="en-US"/>
              <a:pPr>
                <a:defRPr/>
              </a:pPr>
              <a:t>1/4/2025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EA0B50B-0094-46C7-B8FE-2DC3D042D3B5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1599222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C3804B-CB12-4A71-AE95-756461BE40BF}" type="datetimeFigureOut">
              <a:rPr lang="en-US"/>
              <a:pPr>
                <a:defRPr/>
              </a:pPr>
              <a:t>1/4/2025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ED2D0C0D-FF86-4440-BD36-AB32D13BB2FE}" type="slidenum">
              <a:rPr lang="en-SG" altLang="en-US"/>
              <a:pPr/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4191218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AA00E-0572-4FF2-B19A-D8E71E72F4CE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8FE41-C617-45D4-8727-F9F8E31352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108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E6B6E-241C-4BFE-AAC9-83AA449DA07C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B3185-A5B1-40F7-BD1E-C4F1CFFF07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47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74FED-5E23-46E0-AF6F-BA6A7F179477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3BD8E6-EA95-4C19-B50A-8344B2124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457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70872-C397-4AE9-8723-3369F7C40658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E8086-770B-426D-9A28-7312A41D6A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492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D3112-5606-4D93-9C3D-5272DB636FA9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D76B4-F7C7-4956-AF6A-364065C519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252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ECD87-D765-488F-A681-A0B121014B4B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ECFEE-6B75-43A2-AE72-18459E5CB5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79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ỗ dành sẵn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hỗ dành sẵn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23D299-A94D-4FED-B42F-20A73A6D5765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05358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DD7C4-CC50-48A0-8735-A21B439D3412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D24F1-2881-4734-8056-8CE4219182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424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E38EB-785E-4D29-B2D2-124881D9C232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3840A-A37A-4250-9427-EF6084F9F0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1589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88AAB-36BE-431C-8D8F-3232B93D6750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B7B5B-EA67-45B8-8012-09130E95E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80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A115E-A06B-427E-A789-A68DA2A20971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B3161-879C-46BE-AA15-6477AB6ECE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143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9EF44-655E-444A-9324-3222A16E05D9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0DBBC-6F21-47B5-B4F2-D865A330AF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16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ỗ dành sẵn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ỗ dành sẵn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5" name="Chỗ dành sẵn Văn bản 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ỗ dành sẵn Nộ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7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870BA1-D581-46AF-B213-EFF092A4B13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4600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tự do 92"/>
          <p:cNvSpPr>
            <a:spLocks/>
          </p:cNvSpPr>
          <p:nvPr/>
        </p:nvSpPr>
        <p:spPr bwMode="auto">
          <a:xfrm>
            <a:off x="8796340" y="4041783"/>
            <a:ext cx="212725" cy="1000125"/>
          </a:xfrm>
          <a:custGeom>
            <a:avLst/>
            <a:gdLst>
              <a:gd name="T0" fmla="*/ 2147483646 w 112"/>
              <a:gd name="T1" fmla="*/ 2147483646 h 525"/>
              <a:gd name="T2" fmla="*/ 2147483646 w 112"/>
              <a:gd name="T3" fmla="*/ 2147483646 h 525"/>
              <a:gd name="T4" fmla="*/ 2147483646 w 112"/>
              <a:gd name="T5" fmla="*/ 2147483646 h 525"/>
              <a:gd name="T6" fmla="*/ 2147483646 w 112"/>
              <a:gd name="T7" fmla="*/ 2147483646 h 525"/>
              <a:gd name="T8" fmla="*/ 2147483646 w 112"/>
              <a:gd name="T9" fmla="*/ 2147483646 h 525"/>
              <a:gd name="T10" fmla="*/ 2147483646 w 112"/>
              <a:gd name="T11" fmla="*/ 2147483646 h 525"/>
              <a:gd name="T12" fmla="*/ 2147483646 w 112"/>
              <a:gd name="T13" fmla="*/ 2147483646 h 525"/>
              <a:gd name="T14" fmla="*/ 2147483646 w 112"/>
              <a:gd name="T15" fmla="*/ 2147483646 h 525"/>
              <a:gd name="T16" fmla="*/ 2147483646 w 112"/>
              <a:gd name="T17" fmla="*/ 2147483646 h 525"/>
              <a:gd name="T18" fmla="*/ 2147483646 w 112"/>
              <a:gd name="T19" fmla="*/ 2147483646 h 525"/>
              <a:gd name="T20" fmla="*/ 2147483646 w 112"/>
              <a:gd name="T21" fmla="*/ 2147483646 h 525"/>
              <a:gd name="T22" fmla="*/ 2147483646 w 112"/>
              <a:gd name="T23" fmla="*/ 2147483646 h 525"/>
              <a:gd name="T24" fmla="*/ 2147483646 w 112"/>
              <a:gd name="T25" fmla="*/ 2147483646 h 525"/>
              <a:gd name="T26" fmla="*/ 2147483646 w 112"/>
              <a:gd name="T27" fmla="*/ 2147483646 h 525"/>
              <a:gd name="T28" fmla="*/ 2147483646 w 112"/>
              <a:gd name="T29" fmla="*/ 2147483646 h 525"/>
              <a:gd name="T30" fmla="*/ 2147483646 w 112"/>
              <a:gd name="T31" fmla="*/ 0 h 525"/>
              <a:gd name="T32" fmla="*/ 2147483646 w 112"/>
              <a:gd name="T33" fmla="*/ 2147483646 h 525"/>
              <a:gd name="T34" fmla="*/ 2147483646 w 112"/>
              <a:gd name="T35" fmla="*/ 2147483646 h 525"/>
              <a:gd name="T36" fmla="*/ 2147483646 w 112"/>
              <a:gd name="T37" fmla="*/ 2147483646 h 525"/>
              <a:gd name="T38" fmla="*/ 2147483646 w 112"/>
              <a:gd name="T39" fmla="*/ 2147483646 h 525"/>
              <a:gd name="T40" fmla="*/ 2147483646 w 112"/>
              <a:gd name="T41" fmla="*/ 2147483646 h 525"/>
              <a:gd name="T42" fmla="*/ 2147483646 w 112"/>
              <a:gd name="T43" fmla="*/ 2147483646 h 525"/>
              <a:gd name="T44" fmla="*/ 2147483646 w 112"/>
              <a:gd name="T45" fmla="*/ 2147483646 h 525"/>
              <a:gd name="T46" fmla="*/ 2147483646 w 112"/>
              <a:gd name="T47" fmla="*/ 2147483646 h 525"/>
              <a:gd name="T48" fmla="*/ 2147483646 w 112"/>
              <a:gd name="T49" fmla="*/ 2147483646 h 525"/>
              <a:gd name="T50" fmla="*/ 2147483646 w 112"/>
              <a:gd name="T51" fmla="*/ 2147483646 h 525"/>
              <a:gd name="T52" fmla="*/ 2147483646 w 112"/>
              <a:gd name="T53" fmla="*/ 2147483646 h 525"/>
              <a:gd name="T54" fmla="*/ 2147483646 w 112"/>
              <a:gd name="T55" fmla="*/ 2147483646 h 525"/>
              <a:gd name="T56" fmla="*/ 2147483646 w 112"/>
              <a:gd name="T57" fmla="*/ 2147483646 h 525"/>
              <a:gd name="T58" fmla="*/ 2147483646 w 112"/>
              <a:gd name="T59" fmla="*/ 2147483646 h 525"/>
              <a:gd name="T60" fmla="*/ 2147483646 w 112"/>
              <a:gd name="T61" fmla="*/ 2147483646 h 525"/>
              <a:gd name="T62" fmla="*/ 2147483646 w 112"/>
              <a:gd name="T63" fmla="*/ 2147483646 h 525"/>
              <a:gd name="T64" fmla="*/ 2147483646 w 112"/>
              <a:gd name="T65" fmla="*/ 2147483646 h 525"/>
              <a:gd name="T66" fmla="*/ 2147483646 w 112"/>
              <a:gd name="T67" fmla="*/ 2147483646 h 52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Hình tự do 50"/>
          <p:cNvSpPr>
            <a:spLocks/>
          </p:cNvSpPr>
          <p:nvPr/>
        </p:nvSpPr>
        <p:spPr bwMode="auto">
          <a:xfrm>
            <a:off x="6932613" y="4343400"/>
            <a:ext cx="5410200" cy="2667000"/>
          </a:xfrm>
          <a:custGeom>
            <a:avLst/>
            <a:gdLst>
              <a:gd name="T0" fmla="*/ 6560831 w 5150129"/>
              <a:gd name="T1" fmla="*/ 896 h 2763306"/>
              <a:gd name="T2" fmla="*/ 7270840 w 5150129"/>
              <a:gd name="T3" fmla="*/ 10822 h 2763306"/>
              <a:gd name="T4" fmla="*/ 7270840 w 5150129"/>
              <a:gd name="T5" fmla="*/ 2155693 h 2763306"/>
              <a:gd name="T6" fmla="*/ 5175799 w 5150129"/>
              <a:gd name="T7" fmla="*/ 2155693 h 2763306"/>
              <a:gd name="T8" fmla="*/ 0 w 5150129"/>
              <a:gd name="T9" fmla="*/ 1336172 h 2763306"/>
              <a:gd name="T10" fmla="*/ 6560831 w 5150129"/>
              <a:gd name="T11" fmla="*/ 896 h 2763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Hình tự do 51"/>
          <p:cNvSpPr>
            <a:spLocks/>
          </p:cNvSpPr>
          <p:nvPr/>
        </p:nvSpPr>
        <p:spPr bwMode="auto">
          <a:xfrm>
            <a:off x="152405" y="4724400"/>
            <a:ext cx="11415713" cy="2286000"/>
          </a:xfrm>
          <a:custGeom>
            <a:avLst/>
            <a:gdLst>
              <a:gd name="T0" fmla="*/ 2268783 w 12079179"/>
              <a:gd name="T1" fmla="*/ 1124 h 2245075"/>
              <a:gd name="T2" fmla="*/ 8133862 w 12079179"/>
              <a:gd name="T3" fmla="*/ 2547702 h 2245075"/>
              <a:gd name="T4" fmla="*/ 0 w 12079179"/>
              <a:gd name="T5" fmla="*/ 2547702 h 2245075"/>
              <a:gd name="T6" fmla="*/ 0 w 12079179"/>
              <a:gd name="T7" fmla="*/ 571627 h 2245075"/>
              <a:gd name="T8" fmla="*/ 2268783 w 12079179"/>
              <a:gd name="T9" fmla="*/ 1124 h 2245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6" name="Nhóm 69"/>
          <p:cNvGrpSpPr>
            <a:grpSpLocks noChangeAspect="1"/>
          </p:cNvGrpSpPr>
          <p:nvPr/>
        </p:nvGrpSpPr>
        <p:grpSpPr bwMode="auto">
          <a:xfrm flipH="1">
            <a:off x="9885369" y="1111250"/>
            <a:ext cx="1400175" cy="4002088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89" y="492"/>
              <a:ext cx="31" cy="1348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55 h 1347"/>
                <a:gd name="T4" fmla="*/ 41 w 29"/>
                <a:gd name="T5" fmla="*/ 1355 h 1347"/>
                <a:gd name="T6" fmla="*/ 4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0" y="1216"/>
              <a:ext cx="163" cy="249"/>
            </a:xfrm>
            <a:custGeom>
              <a:avLst/>
              <a:gdLst>
                <a:gd name="T0" fmla="*/ 70984 w 68"/>
                <a:gd name="T1" fmla="*/ 104926 h 105"/>
                <a:gd name="T2" fmla="*/ 5552 w 68"/>
                <a:gd name="T3" fmla="*/ 0 h 105"/>
                <a:gd name="T4" fmla="*/ 70984 w 68"/>
                <a:gd name="T5" fmla="*/ 104926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2" y="1005"/>
              <a:ext cx="161" cy="250"/>
            </a:xfrm>
            <a:custGeom>
              <a:avLst/>
              <a:gdLst>
                <a:gd name="T0" fmla="*/ 3705 w 68"/>
                <a:gd name="T1" fmla="*/ 101583 h 106"/>
                <a:gd name="T2" fmla="*/ 63389 w 68"/>
                <a:gd name="T3" fmla="*/ 0 h 106"/>
                <a:gd name="T4" fmla="*/ 3705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0" y="1509"/>
              <a:ext cx="163" cy="253"/>
            </a:xfrm>
            <a:custGeom>
              <a:avLst/>
              <a:gdLst>
                <a:gd name="T0" fmla="*/ 70984 w 68"/>
                <a:gd name="T1" fmla="*/ 104487 h 107"/>
                <a:gd name="T2" fmla="*/ 5552 w 68"/>
                <a:gd name="T3" fmla="*/ 0 h 107"/>
                <a:gd name="T4" fmla="*/ 70984 w 68"/>
                <a:gd name="T5" fmla="*/ 104487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2" y="1301"/>
              <a:ext cx="161" cy="250"/>
            </a:xfrm>
            <a:custGeom>
              <a:avLst/>
              <a:gdLst>
                <a:gd name="T0" fmla="*/ 3705 w 68"/>
                <a:gd name="T1" fmla="*/ 101583 h 106"/>
                <a:gd name="T2" fmla="*/ 63389 w 68"/>
                <a:gd name="T3" fmla="*/ 0 h 106"/>
                <a:gd name="T4" fmla="*/ 3705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2" y="1633"/>
              <a:ext cx="161" cy="252"/>
            </a:xfrm>
            <a:custGeom>
              <a:avLst/>
              <a:gdLst>
                <a:gd name="T0" fmla="*/ 3705 w 68"/>
                <a:gd name="T1" fmla="*/ 101217 h 107"/>
                <a:gd name="T2" fmla="*/ 63389 w 68"/>
                <a:gd name="T3" fmla="*/ 0 h 107"/>
                <a:gd name="T4" fmla="*/ 3705 w 68"/>
                <a:gd name="T5" fmla="*/ 101217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0" y="885"/>
              <a:ext cx="163" cy="253"/>
            </a:xfrm>
            <a:custGeom>
              <a:avLst/>
              <a:gdLst>
                <a:gd name="T0" fmla="*/ 70984 w 68"/>
                <a:gd name="T1" fmla="*/ 104487 h 107"/>
                <a:gd name="T2" fmla="*/ 5552 w 68"/>
                <a:gd name="T3" fmla="*/ 0 h 107"/>
                <a:gd name="T4" fmla="*/ 70984 w 68"/>
                <a:gd name="T5" fmla="*/ 104487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2" y="677"/>
              <a:ext cx="161" cy="250"/>
            </a:xfrm>
            <a:custGeom>
              <a:avLst/>
              <a:gdLst>
                <a:gd name="T0" fmla="*/ 3705 w 68"/>
                <a:gd name="T1" fmla="*/ 101583 h 106"/>
                <a:gd name="T2" fmla="*/ 63389 w 68"/>
                <a:gd name="T3" fmla="*/ 0 h 106"/>
                <a:gd name="T4" fmla="*/ 3705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0" y="569"/>
              <a:ext cx="163" cy="250"/>
            </a:xfrm>
            <a:custGeom>
              <a:avLst/>
              <a:gdLst>
                <a:gd name="T0" fmla="*/ 70984 w 68"/>
                <a:gd name="T1" fmla="*/ 101583 h 106"/>
                <a:gd name="T2" fmla="*/ 5552 w 68"/>
                <a:gd name="T3" fmla="*/ 0 h 106"/>
                <a:gd name="T4" fmla="*/ 70984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4" y="332"/>
              <a:ext cx="161" cy="250"/>
            </a:xfrm>
            <a:custGeom>
              <a:avLst/>
              <a:gdLst>
                <a:gd name="T0" fmla="*/ 64293 w 68"/>
                <a:gd name="T1" fmla="*/ 101583 h 106"/>
                <a:gd name="T2" fmla="*/ 4899 w 68"/>
                <a:gd name="T3" fmla="*/ 0 h 106"/>
                <a:gd name="T4" fmla="*/ 64293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2" y="361"/>
              <a:ext cx="161" cy="250"/>
            </a:xfrm>
            <a:custGeom>
              <a:avLst/>
              <a:gdLst>
                <a:gd name="T0" fmla="*/ 3705 w 68"/>
                <a:gd name="T1" fmla="*/ 101583 h 106"/>
                <a:gd name="T2" fmla="*/ 63389 w 68"/>
                <a:gd name="T3" fmla="*/ 0 h 106"/>
                <a:gd name="T4" fmla="*/ 3705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0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1 w 21"/>
                <a:gd name="T5" fmla="*/ 1049 h 1049"/>
                <a:gd name="T6" fmla="*/ 13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998 w 53"/>
                <a:gd name="T1" fmla="*/ 80489 h 82"/>
                <a:gd name="T2" fmla="*/ 4341 w 53"/>
                <a:gd name="T3" fmla="*/ 0 h 82"/>
                <a:gd name="T4" fmla="*/ 51998 w 53"/>
                <a:gd name="T5" fmla="*/ 8048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7" y="885"/>
              <a:ext cx="122" cy="197"/>
            </a:xfrm>
            <a:custGeom>
              <a:avLst/>
              <a:gdLst>
                <a:gd name="T0" fmla="*/ 2698 w 52"/>
                <a:gd name="T1" fmla="*/ 83692 h 83"/>
                <a:gd name="T2" fmla="*/ 44992 w 52"/>
                <a:gd name="T3" fmla="*/ 0 h 83"/>
                <a:gd name="T4" fmla="*/ 2698 w 52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5"/>
            </a:xfrm>
            <a:custGeom>
              <a:avLst/>
              <a:gdLst>
                <a:gd name="T0" fmla="*/ 51998 w 53"/>
                <a:gd name="T1" fmla="*/ 77016 h 83"/>
                <a:gd name="T2" fmla="*/ 4341 w 53"/>
                <a:gd name="T3" fmla="*/ 0 h 83"/>
                <a:gd name="T4" fmla="*/ 51998 w 53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7" y="1114"/>
              <a:ext cx="122" cy="194"/>
            </a:xfrm>
            <a:custGeom>
              <a:avLst/>
              <a:gdLst>
                <a:gd name="T0" fmla="*/ 2698 w 52"/>
                <a:gd name="T1" fmla="*/ 80489 h 82"/>
                <a:gd name="T2" fmla="*/ 44992 w 52"/>
                <a:gd name="T3" fmla="*/ 0 h 82"/>
                <a:gd name="T4" fmla="*/ 2698 w 52"/>
                <a:gd name="T5" fmla="*/ 8048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7" y="1372"/>
              <a:ext cx="122" cy="197"/>
            </a:xfrm>
            <a:custGeom>
              <a:avLst/>
              <a:gdLst>
                <a:gd name="T0" fmla="*/ 2698 w 52"/>
                <a:gd name="T1" fmla="*/ 83692 h 83"/>
                <a:gd name="T2" fmla="*/ 44992 w 52"/>
                <a:gd name="T3" fmla="*/ 0 h 83"/>
                <a:gd name="T4" fmla="*/ 2698 w 52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5"/>
            </a:xfrm>
            <a:custGeom>
              <a:avLst/>
              <a:gdLst>
                <a:gd name="T0" fmla="*/ 51998 w 53"/>
                <a:gd name="T1" fmla="*/ 77016 h 83"/>
                <a:gd name="T2" fmla="*/ 4341 w 53"/>
                <a:gd name="T3" fmla="*/ 0 h 83"/>
                <a:gd name="T4" fmla="*/ 51998 w 53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7" y="630"/>
              <a:ext cx="122" cy="197"/>
            </a:xfrm>
            <a:custGeom>
              <a:avLst/>
              <a:gdLst>
                <a:gd name="T0" fmla="*/ 2698 w 52"/>
                <a:gd name="T1" fmla="*/ 83692 h 83"/>
                <a:gd name="T2" fmla="*/ 44992 w 52"/>
                <a:gd name="T3" fmla="*/ 0 h 83"/>
                <a:gd name="T4" fmla="*/ 2698 w 52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4"/>
              <a:ext cx="126" cy="197"/>
            </a:xfrm>
            <a:custGeom>
              <a:avLst/>
              <a:gdLst>
                <a:gd name="T0" fmla="*/ 51998 w 53"/>
                <a:gd name="T1" fmla="*/ 83692 h 83"/>
                <a:gd name="T2" fmla="*/ 4341 w 53"/>
                <a:gd name="T3" fmla="*/ 0 h 83"/>
                <a:gd name="T4" fmla="*/ 51998 w 53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5"/>
              <a:ext cx="126" cy="197"/>
            </a:xfrm>
            <a:custGeom>
              <a:avLst/>
              <a:gdLst>
                <a:gd name="T0" fmla="*/ 51998 w 53"/>
                <a:gd name="T1" fmla="*/ 83692 h 83"/>
                <a:gd name="T2" fmla="*/ 4341 w 53"/>
                <a:gd name="T3" fmla="*/ 0 h 83"/>
                <a:gd name="T4" fmla="*/ 51998 w 53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7" y="386"/>
              <a:ext cx="122" cy="192"/>
            </a:xfrm>
            <a:custGeom>
              <a:avLst/>
              <a:gdLst>
                <a:gd name="T0" fmla="*/ 2698 w 52"/>
                <a:gd name="T1" fmla="*/ 74182 h 82"/>
                <a:gd name="T2" fmla="*/ 44992 w 52"/>
                <a:gd name="T3" fmla="*/ 0 h 82"/>
                <a:gd name="T4" fmla="*/ 2698 w 52"/>
                <a:gd name="T5" fmla="*/ 74182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59"/>
              <a:ext cx="265" cy="1241"/>
            </a:xfrm>
            <a:custGeom>
              <a:avLst/>
              <a:gdLst>
                <a:gd name="T0" fmla="*/ 50201 w 112"/>
                <a:gd name="T1" fmla="*/ 474684 h 525"/>
                <a:gd name="T2" fmla="*/ 50201 w 112"/>
                <a:gd name="T3" fmla="*/ 418153 h 525"/>
                <a:gd name="T4" fmla="*/ 2979 w 112"/>
                <a:gd name="T5" fmla="*/ 334373 h 525"/>
                <a:gd name="T6" fmla="*/ 50201 w 112"/>
                <a:gd name="T7" fmla="*/ 399635 h 525"/>
                <a:gd name="T8" fmla="*/ 50201 w 112"/>
                <a:gd name="T9" fmla="*/ 326567 h 525"/>
                <a:gd name="T10" fmla="*/ 2979 w 112"/>
                <a:gd name="T11" fmla="*/ 242803 h 525"/>
                <a:gd name="T12" fmla="*/ 48956 w 112"/>
                <a:gd name="T13" fmla="*/ 305964 h 525"/>
                <a:gd name="T14" fmla="*/ 48956 w 112"/>
                <a:gd name="T15" fmla="*/ 208618 h 525"/>
                <a:gd name="T16" fmla="*/ 7049 w 112"/>
                <a:gd name="T17" fmla="*/ 127877 h 525"/>
                <a:gd name="T18" fmla="*/ 48956 w 112"/>
                <a:gd name="T19" fmla="*/ 178680 h 525"/>
                <a:gd name="T20" fmla="*/ 48956 w 112"/>
                <a:gd name="T21" fmla="*/ 114238 h 525"/>
                <a:gd name="T22" fmla="*/ 4888 w 112"/>
                <a:gd name="T23" fmla="*/ 32096 h 525"/>
                <a:gd name="T24" fmla="*/ 48956 w 112"/>
                <a:gd name="T25" fmla="*/ 85825 h 525"/>
                <a:gd name="T26" fmla="*/ 48956 w 112"/>
                <a:gd name="T27" fmla="*/ 54446 h 525"/>
                <a:gd name="T28" fmla="*/ 56878 w 112"/>
                <a:gd name="T29" fmla="*/ 54446 h 525"/>
                <a:gd name="T30" fmla="*/ 101228 w 112"/>
                <a:gd name="T31" fmla="*/ 0 h 525"/>
                <a:gd name="T32" fmla="*/ 58070 w 112"/>
                <a:gd name="T33" fmla="*/ 81982 h 525"/>
                <a:gd name="T34" fmla="*/ 58070 w 112"/>
                <a:gd name="T35" fmla="*/ 157850 h 525"/>
                <a:gd name="T36" fmla="*/ 104178 w 112"/>
                <a:gd name="T37" fmla="*/ 90697 h 525"/>
                <a:gd name="T38" fmla="*/ 58070 w 112"/>
                <a:gd name="T39" fmla="*/ 174468 h 525"/>
                <a:gd name="T40" fmla="*/ 58070 w 112"/>
                <a:gd name="T41" fmla="*/ 257360 h 525"/>
                <a:gd name="T42" fmla="*/ 102986 w 112"/>
                <a:gd name="T43" fmla="*/ 198662 h 525"/>
                <a:gd name="T44" fmla="*/ 58070 w 112"/>
                <a:gd name="T45" fmla="*/ 282955 h 525"/>
                <a:gd name="T46" fmla="*/ 58070 w 112"/>
                <a:gd name="T47" fmla="*/ 361634 h 525"/>
                <a:gd name="T48" fmla="*/ 102986 w 112"/>
                <a:gd name="T49" fmla="*/ 305095 h 525"/>
                <a:gd name="T50" fmla="*/ 58070 w 112"/>
                <a:gd name="T51" fmla="*/ 386795 h 525"/>
                <a:gd name="T52" fmla="*/ 58955 w 112"/>
                <a:gd name="T53" fmla="*/ 479555 h 525"/>
                <a:gd name="T54" fmla="*/ 106341 w 112"/>
                <a:gd name="T55" fmla="*/ 404559 h 525"/>
                <a:gd name="T56" fmla="*/ 58955 w 112"/>
                <a:gd name="T57" fmla="*/ 489519 h 525"/>
                <a:gd name="T58" fmla="*/ 58955 w 112"/>
                <a:gd name="T59" fmla="*/ 511651 h 525"/>
                <a:gd name="T60" fmla="*/ 50201 w 112"/>
                <a:gd name="T61" fmla="*/ 511651 h 525"/>
                <a:gd name="T62" fmla="*/ 50201 w 112"/>
                <a:gd name="T63" fmla="*/ 504716 h 525"/>
                <a:gd name="T64" fmla="*/ 7049 w 112"/>
                <a:gd name="T65" fmla="*/ 423016 h 525"/>
                <a:gd name="T66" fmla="*/ 50201 w 112"/>
                <a:gd name="T67" fmla="*/ 474684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6" y="1379"/>
              <a:ext cx="376" cy="1786"/>
            </a:xfrm>
            <a:custGeom>
              <a:avLst/>
              <a:gdLst>
                <a:gd name="T0" fmla="*/ 79994 w 160"/>
                <a:gd name="T1" fmla="*/ 680095 h 756"/>
                <a:gd name="T2" fmla="*/ 79994 w 160"/>
                <a:gd name="T3" fmla="*/ 598700 h 756"/>
                <a:gd name="T4" fmla="*/ 143977 w 160"/>
                <a:gd name="T5" fmla="*/ 478379 h 756"/>
                <a:gd name="T6" fmla="*/ 79994 w 160"/>
                <a:gd name="T7" fmla="*/ 571265 h 756"/>
                <a:gd name="T8" fmla="*/ 79994 w 160"/>
                <a:gd name="T9" fmla="*/ 466602 h 756"/>
                <a:gd name="T10" fmla="*/ 143977 w 160"/>
                <a:gd name="T11" fmla="*/ 347557 h 756"/>
                <a:gd name="T12" fmla="*/ 81848 w 160"/>
                <a:gd name="T13" fmla="*/ 438574 h 756"/>
                <a:gd name="T14" fmla="*/ 81848 w 160"/>
                <a:gd name="T15" fmla="*/ 299866 h 756"/>
                <a:gd name="T16" fmla="*/ 139834 w 160"/>
                <a:gd name="T17" fmla="*/ 183589 h 756"/>
                <a:gd name="T18" fmla="*/ 81848 w 160"/>
                <a:gd name="T19" fmla="*/ 255051 h 756"/>
                <a:gd name="T20" fmla="*/ 81848 w 160"/>
                <a:gd name="T21" fmla="*/ 163967 h 756"/>
                <a:gd name="T22" fmla="*/ 141331 w 160"/>
                <a:gd name="T23" fmla="*/ 45541 h 756"/>
                <a:gd name="T24" fmla="*/ 81848 w 160"/>
                <a:gd name="T25" fmla="*/ 123253 h 756"/>
                <a:gd name="T26" fmla="*/ 70871 w 160"/>
                <a:gd name="T27" fmla="*/ 78369 h 756"/>
                <a:gd name="T28" fmla="*/ 12316 w 160"/>
                <a:gd name="T29" fmla="*/ 0 h 756"/>
                <a:gd name="T30" fmla="*/ 69743 w 160"/>
                <a:gd name="T31" fmla="*/ 117515 h 756"/>
                <a:gd name="T32" fmla="*/ 69743 w 160"/>
                <a:gd name="T33" fmla="*/ 227006 h 756"/>
                <a:gd name="T34" fmla="*/ 6373 w 160"/>
                <a:gd name="T35" fmla="*/ 128991 h 756"/>
                <a:gd name="T36" fmla="*/ 69743 w 160"/>
                <a:gd name="T37" fmla="*/ 250501 h 756"/>
                <a:gd name="T38" fmla="*/ 69743 w 160"/>
                <a:gd name="T39" fmla="*/ 368731 h 756"/>
                <a:gd name="T40" fmla="*/ 9461 w 160"/>
                <a:gd name="T41" fmla="*/ 284267 h 756"/>
                <a:gd name="T42" fmla="*/ 69743 w 160"/>
                <a:gd name="T43" fmla="*/ 404501 h 756"/>
                <a:gd name="T44" fmla="*/ 69743 w 160"/>
                <a:gd name="T45" fmla="*/ 517009 h 756"/>
                <a:gd name="T46" fmla="*/ 9461 w 160"/>
                <a:gd name="T47" fmla="*/ 436514 h 756"/>
                <a:gd name="T48" fmla="*/ 69743 w 160"/>
                <a:gd name="T49" fmla="*/ 554917 h 756"/>
                <a:gd name="T50" fmla="*/ 68860 w 160"/>
                <a:gd name="T51" fmla="*/ 685826 h 756"/>
                <a:gd name="T52" fmla="*/ 4721 w 160"/>
                <a:gd name="T53" fmla="*/ 579056 h 756"/>
                <a:gd name="T54" fmla="*/ 68860 w 160"/>
                <a:gd name="T55" fmla="*/ 699384 h 756"/>
                <a:gd name="T56" fmla="*/ 68860 w 160"/>
                <a:gd name="T57" fmla="*/ 733429 h 756"/>
                <a:gd name="T58" fmla="*/ 79994 w 160"/>
                <a:gd name="T59" fmla="*/ 733429 h 756"/>
                <a:gd name="T60" fmla="*/ 79994 w 160"/>
                <a:gd name="T61" fmla="*/ 723734 h 756"/>
                <a:gd name="T62" fmla="*/ 139834 w 160"/>
                <a:gd name="T63" fmla="*/ 606586 h 756"/>
                <a:gd name="T64" fmla="*/ 79994 w 160"/>
                <a:gd name="T65" fmla="*/ 680095 h 7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8" y="2924"/>
              <a:ext cx="360" cy="560"/>
            </a:xfrm>
            <a:custGeom>
              <a:avLst/>
              <a:gdLst>
                <a:gd name="T0" fmla="*/ 142631 w 152"/>
                <a:gd name="T1" fmla="*/ 230233 h 237"/>
                <a:gd name="T2" fmla="*/ 10949 w 152"/>
                <a:gd name="T3" fmla="*/ 0 h 237"/>
                <a:gd name="T4" fmla="*/ 142631 w 152"/>
                <a:gd name="T5" fmla="*/ 23023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3"/>
              <a:ext cx="305" cy="519"/>
            </a:xfrm>
            <a:custGeom>
              <a:avLst/>
              <a:gdLst>
                <a:gd name="T0" fmla="*/ 109504 w 129"/>
                <a:gd name="T1" fmla="*/ 189086 h 220"/>
                <a:gd name="T2" fmla="*/ 105379 w 129"/>
                <a:gd name="T3" fmla="*/ 182247 h 220"/>
                <a:gd name="T4" fmla="*/ 97463 w 129"/>
                <a:gd name="T5" fmla="*/ 170850 h 220"/>
                <a:gd name="T6" fmla="*/ 93841 w 129"/>
                <a:gd name="T7" fmla="*/ 166019 h 220"/>
                <a:gd name="T8" fmla="*/ 85937 w 129"/>
                <a:gd name="T9" fmla="*/ 151666 h 220"/>
                <a:gd name="T10" fmla="*/ 85026 w 129"/>
                <a:gd name="T11" fmla="*/ 147519 h 220"/>
                <a:gd name="T12" fmla="*/ 80163 w 129"/>
                <a:gd name="T13" fmla="*/ 139996 h 220"/>
                <a:gd name="T14" fmla="*/ 75969 w 129"/>
                <a:gd name="T15" fmla="*/ 133428 h 220"/>
                <a:gd name="T16" fmla="*/ 74399 w 129"/>
                <a:gd name="T17" fmla="*/ 129243 h 220"/>
                <a:gd name="T18" fmla="*/ 72337 w 129"/>
                <a:gd name="T19" fmla="*/ 126549 h 220"/>
                <a:gd name="T20" fmla="*/ 66561 w 129"/>
                <a:gd name="T21" fmla="*/ 119092 h 220"/>
                <a:gd name="T22" fmla="*/ 64431 w 129"/>
                <a:gd name="T23" fmla="*/ 115815 h 220"/>
                <a:gd name="T24" fmla="*/ 61475 w 129"/>
                <a:gd name="T25" fmla="*/ 110115 h 220"/>
                <a:gd name="T26" fmla="*/ 58657 w 129"/>
                <a:gd name="T27" fmla="*/ 105652 h 220"/>
                <a:gd name="T28" fmla="*/ 53659 w 129"/>
                <a:gd name="T29" fmla="*/ 98768 h 220"/>
                <a:gd name="T30" fmla="*/ 49930 w 129"/>
                <a:gd name="T31" fmla="*/ 91026 h 220"/>
                <a:gd name="T32" fmla="*/ 47873 w 129"/>
                <a:gd name="T33" fmla="*/ 88265 h 220"/>
                <a:gd name="T34" fmla="*/ 46627 w 129"/>
                <a:gd name="T35" fmla="*/ 84616 h 220"/>
                <a:gd name="T36" fmla="*/ 45057 w 129"/>
                <a:gd name="T37" fmla="*/ 82566 h 220"/>
                <a:gd name="T38" fmla="*/ 43816 w 129"/>
                <a:gd name="T39" fmla="*/ 81676 h 220"/>
                <a:gd name="T40" fmla="*/ 42121 w 129"/>
                <a:gd name="T41" fmla="*/ 77737 h 220"/>
                <a:gd name="T42" fmla="*/ 35089 w 129"/>
                <a:gd name="T43" fmla="*/ 67090 h 220"/>
                <a:gd name="T44" fmla="*/ 33027 w 129"/>
                <a:gd name="T45" fmla="*/ 63429 h 220"/>
                <a:gd name="T46" fmla="*/ 30214 w 129"/>
                <a:gd name="T47" fmla="*/ 58597 h 220"/>
                <a:gd name="T48" fmla="*/ 26379 w 129"/>
                <a:gd name="T49" fmla="*/ 50862 h 220"/>
                <a:gd name="T50" fmla="*/ 26379 w 129"/>
                <a:gd name="T51" fmla="*/ 47198 h 220"/>
                <a:gd name="T52" fmla="*/ 22376 w 129"/>
                <a:gd name="T53" fmla="*/ 45162 h 220"/>
                <a:gd name="T54" fmla="*/ 19347 w 129"/>
                <a:gd name="T55" fmla="*/ 43115 h 220"/>
                <a:gd name="T56" fmla="*/ 17815 w 129"/>
                <a:gd name="T57" fmla="*/ 38283 h 220"/>
                <a:gd name="T58" fmla="*/ 16626 w 129"/>
                <a:gd name="T59" fmla="*/ 38283 h 220"/>
                <a:gd name="T60" fmla="*/ 15754 w 129"/>
                <a:gd name="T61" fmla="*/ 36554 h 220"/>
                <a:gd name="T62" fmla="*/ 15754 w 129"/>
                <a:gd name="T63" fmla="*/ 31723 h 220"/>
                <a:gd name="T64" fmla="*/ 11526 w 129"/>
                <a:gd name="T65" fmla="*/ 29675 h 220"/>
                <a:gd name="T66" fmla="*/ 11526 w 129"/>
                <a:gd name="T67" fmla="*/ 27531 h 220"/>
                <a:gd name="T68" fmla="*/ 8720 w 129"/>
                <a:gd name="T69" fmla="*/ 24839 h 220"/>
                <a:gd name="T70" fmla="*/ 7838 w 129"/>
                <a:gd name="T71" fmla="*/ 21928 h 220"/>
                <a:gd name="T72" fmla="*/ 9968 w 129"/>
                <a:gd name="T73" fmla="*/ 21928 h 220"/>
                <a:gd name="T74" fmla="*/ 5748 w 129"/>
                <a:gd name="T75" fmla="*/ 17096 h 220"/>
                <a:gd name="T76" fmla="*/ 2974 w 129"/>
                <a:gd name="T77" fmla="*/ 7747 h 220"/>
                <a:gd name="T78" fmla="*/ 2062 w 129"/>
                <a:gd name="T79" fmla="*/ 5700 h 220"/>
                <a:gd name="T80" fmla="*/ 0 w 129"/>
                <a:gd name="T81" fmla="*/ 0 h 220"/>
                <a:gd name="T82" fmla="*/ 2062 w 129"/>
                <a:gd name="T83" fmla="*/ 2916 h 220"/>
                <a:gd name="T84" fmla="*/ 2974 w 129"/>
                <a:gd name="T85" fmla="*/ 6879 h 220"/>
                <a:gd name="T86" fmla="*/ 10628 w 129"/>
                <a:gd name="T87" fmla="*/ 15495 h 220"/>
                <a:gd name="T88" fmla="*/ 20617 w 129"/>
                <a:gd name="T89" fmla="*/ 30536 h 220"/>
                <a:gd name="T90" fmla="*/ 30214 w 129"/>
                <a:gd name="T91" fmla="*/ 46031 h 220"/>
                <a:gd name="T92" fmla="*/ 38064 w 129"/>
                <a:gd name="T93" fmla="*/ 58597 h 220"/>
                <a:gd name="T94" fmla="*/ 45057 w 129"/>
                <a:gd name="T95" fmla="*/ 70006 h 220"/>
                <a:gd name="T96" fmla="*/ 55723 w 129"/>
                <a:gd name="T97" fmla="*/ 90313 h 220"/>
                <a:gd name="T98" fmla="*/ 61475 w 129"/>
                <a:gd name="T99" fmla="*/ 100844 h 220"/>
                <a:gd name="T100" fmla="*/ 68502 w 129"/>
                <a:gd name="T101" fmla="*/ 115157 h 220"/>
                <a:gd name="T102" fmla="*/ 98716 w 129"/>
                <a:gd name="T103" fmla="*/ 160163 h 220"/>
                <a:gd name="T104" fmla="*/ 104468 w 129"/>
                <a:gd name="T105" fmla="*/ 172886 h 220"/>
                <a:gd name="T106" fmla="*/ 122284 w 129"/>
                <a:gd name="T107" fmla="*/ 209133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1" y="375"/>
              <a:ext cx="232" cy="444"/>
            </a:xfrm>
            <a:custGeom>
              <a:avLst/>
              <a:gdLst>
                <a:gd name="T0" fmla="*/ 59993 w 98"/>
                <a:gd name="T1" fmla="*/ 3675 h 188"/>
                <a:gd name="T2" fmla="*/ 13759 w 98"/>
                <a:gd name="T3" fmla="*/ 181993 h 188"/>
                <a:gd name="T4" fmla="*/ 77985 w 98"/>
                <a:gd name="T5" fmla="*/ 112273 h 188"/>
                <a:gd name="T6" fmla="*/ 59993 w 98"/>
                <a:gd name="T7" fmla="*/ 3675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7127 w 50"/>
                <a:gd name="T1" fmla="*/ 0 h 157"/>
                <a:gd name="T2" fmla="*/ 0 w 50"/>
                <a:gd name="T3" fmla="*/ 152672 h 157"/>
                <a:gd name="T4" fmla="*/ 34716 w 50"/>
                <a:gd name="T5" fmla="*/ 107793 h 157"/>
                <a:gd name="T6" fmla="*/ 17127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6"/>
              <a:ext cx="252" cy="499"/>
            </a:xfrm>
            <a:custGeom>
              <a:avLst/>
              <a:gdLst>
                <a:gd name="T0" fmla="*/ 63476 w 107"/>
                <a:gd name="T1" fmla="*/ 3692 h 211"/>
                <a:gd name="T2" fmla="*/ 15231 w 107"/>
                <a:gd name="T3" fmla="*/ 206484 h 211"/>
                <a:gd name="T4" fmla="*/ 82458 w 107"/>
                <a:gd name="T5" fmla="*/ 127032 h 211"/>
                <a:gd name="T6" fmla="*/ 63476 w 107"/>
                <a:gd name="T7" fmla="*/ 3692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1" y="1765"/>
              <a:ext cx="126" cy="417"/>
            </a:xfrm>
            <a:custGeom>
              <a:avLst/>
              <a:gdLst>
                <a:gd name="T0" fmla="*/ 16606 w 54"/>
                <a:gd name="T1" fmla="*/ 0 h 176"/>
                <a:gd name="T2" fmla="*/ 0 w 54"/>
                <a:gd name="T3" fmla="*/ 174811 h 176"/>
                <a:gd name="T4" fmla="*/ 33549 w 54"/>
                <a:gd name="T5" fmla="*/ 124001 h 176"/>
                <a:gd name="T6" fmla="*/ 16606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9" y="3016"/>
              <a:ext cx="254" cy="499"/>
            </a:xfrm>
            <a:custGeom>
              <a:avLst/>
              <a:gdLst>
                <a:gd name="T0" fmla="*/ 63615 w 108"/>
                <a:gd name="T1" fmla="*/ 2975 h 211"/>
                <a:gd name="T2" fmla="*/ 13895 w 108"/>
                <a:gd name="T3" fmla="*/ 206484 h 211"/>
                <a:gd name="T4" fmla="*/ 81590 w 108"/>
                <a:gd name="T5" fmla="*/ 127032 h 211"/>
                <a:gd name="T6" fmla="*/ 63615 w 108"/>
                <a:gd name="T7" fmla="*/ 2975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7"/>
            </a:xfrm>
            <a:custGeom>
              <a:avLst/>
              <a:gdLst>
                <a:gd name="T0" fmla="*/ 19672 w 54"/>
                <a:gd name="T1" fmla="*/ 0 h 176"/>
                <a:gd name="T2" fmla="*/ 0 w 54"/>
                <a:gd name="T3" fmla="*/ 174811 h 176"/>
                <a:gd name="T4" fmla="*/ 38680 w 54"/>
                <a:gd name="T5" fmla="*/ 125197 h 176"/>
                <a:gd name="T6" fmla="*/ 19672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30" y="1527"/>
              <a:ext cx="254" cy="496"/>
            </a:xfrm>
            <a:custGeom>
              <a:avLst/>
              <a:gdLst>
                <a:gd name="T0" fmla="*/ 37413 w 108"/>
                <a:gd name="T1" fmla="*/ 2924 h 210"/>
                <a:gd name="T2" fmla="*/ 85972 w 108"/>
                <a:gd name="T3" fmla="*/ 203469 h 210"/>
                <a:gd name="T4" fmla="*/ 20642 w 108"/>
                <a:gd name="T5" fmla="*/ 123761 h 210"/>
                <a:gd name="T6" fmla="*/ 37413 w 108"/>
                <a:gd name="T7" fmla="*/ 292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0" y="1536"/>
              <a:ext cx="128" cy="418"/>
            </a:xfrm>
            <a:custGeom>
              <a:avLst/>
              <a:gdLst>
                <a:gd name="T0" fmla="*/ 34949 w 54"/>
                <a:gd name="T1" fmla="*/ 0 h 177"/>
                <a:gd name="T2" fmla="*/ 53724 w 54"/>
                <a:gd name="T3" fmla="*/ 171234 h 177"/>
                <a:gd name="T4" fmla="*/ 16823 w 54"/>
                <a:gd name="T5" fmla="*/ 120025 h 177"/>
                <a:gd name="T6" fmla="*/ 34949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36497 w 151"/>
                <a:gd name="T1" fmla="*/ 230233 h 237"/>
                <a:gd name="T2" fmla="*/ 9761 w 151"/>
                <a:gd name="T3" fmla="*/ 0 h 237"/>
                <a:gd name="T4" fmla="*/ 136497 w 151"/>
                <a:gd name="T5" fmla="*/ 23023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8" cy="560"/>
            </a:xfrm>
            <a:custGeom>
              <a:avLst/>
              <a:gdLst>
                <a:gd name="T0" fmla="*/ 7105 w 151"/>
                <a:gd name="T1" fmla="*/ 230233 h 237"/>
                <a:gd name="T2" fmla="*/ 139784 w 151"/>
                <a:gd name="T3" fmla="*/ 0 h 237"/>
                <a:gd name="T4" fmla="*/ 7105 w 151"/>
                <a:gd name="T5" fmla="*/ 23023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6" y="2463"/>
              <a:ext cx="356" cy="562"/>
            </a:xfrm>
            <a:custGeom>
              <a:avLst/>
              <a:gdLst>
                <a:gd name="T0" fmla="*/ 7721 w 151"/>
                <a:gd name="T1" fmla="*/ 230075 h 238"/>
                <a:gd name="T2" fmla="*/ 133590 w 151"/>
                <a:gd name="T3" fmla="*/ 0 h 238"/>
                <a:gd name="T4" fmla="*/ 7721 w 151"/>
                <a:gd name="T5" fmla="*/ 230075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0" y="3096"/>
              <a:ext cx="352" cy="562"/>
            </a:xfrm>
            <a:custGeom>
              <a:avLst/>
              <a:gdLst>
                <a:gd name="T0" fmla="*/ 6910 w 149"/>
                <a:gd name="T1" fmla="*/ 230075 h 238"/>
                <a:gd name="T2" fmla="*/ 135891 w 149"/>
                <a:gd name="T3" fmla="*/ 0 h 238"/>
                <a:gd name="T4" fmla="*/ 6910 w 149"/>
                <a:gd name="T5" fmla="*/ 230075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4"/>
              <a:ext cx="356" cy="554"/>
            </a:xfrm>
            <a:custGeom>
              <a:avLst/>
              <a:gdLst>
                <a:gd name="T0" fmla="*/ 137242 w 151"/>
                <a:gd name="T1" fmla="*/ 224207 h 235"/>
                <a:gd name="T2" fmla="*/ 10473 w 151"/>
                <a:gd name="T3" fmla="*/ 0 h 235"/>
                <a:gd name="T4" fmla="*/ 137242 w 151"/>
                <a:gd name="T5" fmla="*/ 224207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4" cy="559"/>
            </a:xfrm>
            <a:custGeom>
              <a:avLst/>
              <a:gdLst>
                <a:gd name="T0" fmla="*/ 5704 w 150"/>
                <a:gd name="T1" fmla="*/ 233811 h 236"/>
                <a:gd name="T2" fmla="*/ 134572 w 150"/>
                <a:gd name="T3" fmla="*/ 0 h 236"/>
                <a:gd name="T4" fmla="*/ 5704 w 150"/>
                <a:gd name="T5" fmla="*/ 233811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6" cy="560"/>
            </a:xfrm>
            <a:custGeom>
              <a:avLst/>
              <a:gdLst>
                <a:gd name="T0" fmla="*/ 137242 w 151"/>
                <a:gd name="T1" fmla="*/ 230233 h 237"/>
                <a:gd name="T2" fmla="*/ 10473 w 151"/>
                <a:gd name="T3" fmla="*/ 0 h 237"/>
                <a:gd name="T4" fmla="*/ 137242 w 151"/>
                <a:gd name="T5" fmla="*/ 23023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8" cy="562"/>
            </a:xfrm>
            <a:custGeom>
              <a:avLst/>
              <a:gdLst>
                <a:gd name="T0" fmla="*/ 136257 w 152"/>
                <a:gd name="T1" fmla="*/ 230075 h 238"/>
                <a:gd name="T2" fmla="*/ 10429 w 152"/>
                <a:gd name="T3" fmla="*/ 0 h 238"/>
                <a:gd name="T4" fmla="*/ 136257 w 152"/>
                <a:gd name="T5" fmla="*/ 230075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0" y="488"/>
              <a:ext cx="321" cy="501"/>
            </a:xfrm>
            <a:custGeom>
              <a:avLst/>
              <a:gdLst>
                <a:gd name="T0" fmla="*/ 5705 w 136"/>
                <a:gd name="T1" fmla="*/ 206228 h 212"/>
                <a:gd name="T2" fmla="*/ 121225 w 136"/>
                <a:gd name="T3" fmla="*/ 0 h 212"/>
                <a:gd name="T4" fmla="*/ 5705 w 136"/>
                <a:gd name="T5" fmla="*/ 206228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5" y="1863"/>
              <a:ext cx="301" cy="551"/>
            </a:xfrm>
            <a:custGeom>
              <a:avLst/>
              <a:gdLst>
                <a:gd name="T0" fmla="*/ 12943 w 127"/>
                <a:gd name="T1" fmla="*/ 201463 h 233"/>
                <a:gd name="T2" fmla="*/ 16813 w 127"/>
                <a:gd name="T3" fmla="*/ 194803 h 233"/>
                <a:gd name="T4" fmla="*/ 23030 w 127"/>
                <a:gd name="T5" fmla="*/ 180664 h 233"/>
                <a:gd name="T6" fmla="*/ 26031 w 127"/>
                <a:gd name="T7" fmla="*/ 174911 h 233"/>
                <a:gd name="T8" fmla="*/ 34935 w 127"/>
                <a:gd name="T9" fmla="*/ 162467 h 233"/>
                <a:gd name="T10" fmla="*/ 37011 w 127"/>
                <a:gd name="T11" fmla="*/ 156344 h 233"/>
                <a:gd name="T12" fmla="*/ 42029 w 127"/>
                <a:gd name="T13" fmla="*/ 148515 h 233"/>
                <a:gd name="T14" fmla="*/ 45690 w 127"/>
                <a:gd name="T15" fmla="*/ 141860 h 233"/>
                <a:gd name="T16" fmla="*/ 48753 w 127"/>
                <a:gd name="T17" fmla="*/ 137644 h 233"/>
                <a:gd name="T18" fmla="*/ 48753 w 127"/>
                <a:gd name="T19" fmla="*/ 133940 h 233"/>
                <a:gd name="T20" fmla="*/ 53706 w 127"/>
                <a:gd name="T21" fmla="*/ 125436 h 233"/>
                <a:gd name="T22" fmla="*/ 55846 w 127"/>
                <a:gd name="T23" fmla="*/ 121220 h 233"/>
                <a:gd name="T24" fmla="*/ 57583 w 127"/>
                <a:gd name="T25" fmla="*/ 116337 h 233"/>
                <a:gd name="T26" fmla="*/ 62599 w 127"/>
                <a:gd name="T27" fmla="*/ 110337 h 233"/>
                <a:gd name="T28" fmla="*/ 65592 w 127"/>
                <a:gd name="T29" fmla="*/ 103921 h 233"/>
                <a:gd name="T30" fmla="*/ 70519 w 127"/>
                <a:gd name="T31" fmla="*/ 96009 h 233"/>
                <a:gd name="T32" fmla="*/ 71783 w 127"/>
                <a:gd name="T33" fmla="*/ 91849 h 233"/>
                <a:gd name="T34" fmla="*/ 74783 w 127"/>
                <a:gd name="T35" fmla="*/ 88817 h 233"/>
                <a:gd name="T36" fmla="*/ 75698 w 127"/>
                <a:gd name="T37" fmla="*/ 85192 h 233"/>
                <a:gd name="T38" fmla="*/ 75698 w 127"/>
                <a:gd name="T39" fmla="*/ 83934 h 233"/>
                <a:gd name="T40" fmla="*/ 78535 w 127"/>
                <a:gd name="T41" fmla="*/ 80250 h 233"/>
                <a:gd name="T42" fmla="*/ 84337 w 127"/>
                <a:gd name="T43" fmla="*/ 69457 h 233"/>
                <a:gd name="T44" fmla="*/ 87719 w 127"/>
                <a:gd name="T45" fmla="*/ 63680 h 233"/>
                <a:gd name="T46" fmla="*/ 89518 w 127"/>
                <a:gd name="T47" fmla="*/ 60861 h 233"/>
                <a:gd name="T48" fmla="*/ 94443 w 127"/>
                <a:gd name="T49" fmla="*/ 50891 h 233"/>
                <a:gd name="T50" fmla="*/ 97533 w 127"/>
                <a:gd name="T51" fmla="*/ 50001 h 233"/>
                <a:gd name="T52" fmla="*/ 98735 w 127"/>
                <a:gd name="T53" fmla="*/ 45125 h 233"/>
                <a:gd name="T54" fmla="*/ 98735 w 127"/>
                <a:gd name="T55" fmla="*/ 42160 h 233"/>
                <a:gd name="T56" fmla="*/ 101700 w 127"/>
                <a:gd name="T57" fmla="*/ 37279 h 233"/>
                <a:gd name="T58" fmla="*/ 101700 w 127"/>
                <a:gd name="T59" fmla="*/ 36025 h 233"/>
                <a:gd name="T60" fmla="*/ 102459 w 127"/>
                <a:gd name="T61" fmla="*/ 34304 h 233"/>
                <a:gd name="T62" fmla="*/ 106722 w 127"/>
                <a:gd name="T63" fmla="*/ 31490 h 233"/>
                <a:gd name="T64" fmla="*/ 107628 w 127"/>
                <a:gd name="T65" fmla="*/ 27297 h 233"/>
                <a:gd name="T66" fmla="*/ 108289 w 127"/>
                <a:gd name="T67" fmla="*/ 25204 h 233"/>
                <a:gd name="T68" fmla="*/ 109716 w 127"/>
                <a:gd name="T69" fmla="*/ 22430 h 233"/>
                <a:gd name="T70" fmla="*/ 110474 w 127"/>
                <a:gd name="T71" fmla="*/ 18583 h 233"/>
                <a:gd name="T72" fmla="*/ 111285 w 127"/>
                <a:gd name="T73" fmla="*/ 22430 h 233"/>
                <a:gd name="T74" fmla="*/ 115548 w 127"/>
                <a:gd name="T75" fmla="*/ 15764 h 233"/>
                <a:gd name="T76" fmla="*/ 121445 w 127"/>
                <a:gd name="T77" fmla="*/ 7858 h 233"/>
                <a:gd name="T78" fmla="*/ 123536 w 127"/>
                <a:gd name="T79" fmla="*/ 5754 h 233"/>
                <a:gd name="T80" fmla="*/ 126373 w 127"/>
                <a:gd name="T81" fmla="*/ 0 h 233"/>
                <a:gd name="T82" fmla="*/ 126373 w 127"/>
                <a:gd name="T83" fmla="*/ 2975 h 233"/>
                <a:gd name="T84" fmla="*/ 122642 w 127"/>
                <a:gd name="T85" fmla="*/ 7858 h 233"/>
                <a:gd name="T86" fmla="*/ 118395 w 127"/>
                <a:gd name="T87" fmla="*/ 17828 h 233"/>
                <a:gd name="T88" fmla="*/ 109716 w 127"/>
                <a:gd name="T89" fmla="*/ 34304 h 233"/>
                <a:gd name="T90" fmla="*/ 100273 w 127"/>
                <a:gd name="T91" fmla="*/ 53043 h 233"/>
                <a:gd name="T92" fmla="*/ 92352 w 127"/>
                <a:gd name="T93" fmla="*/ 67302 h 233"/>
                <a:gd name="T94" fmla="*/ 87719 w 127"/>
                <a:gd name="T95" fmla="*/ 77275 h 233"/>
                <a:gd name="T96" fmla="*/ 74783 w 127"/>
                <a:gd name="T97" fmla="*/ 98787 h 233"/>
                <a:gd name="T98" fmla="*/ 67682 w 127"/>
                <a:gd name="T99" fmla="*/ 110337 h 233"/>
                <a:gd name="T100" fmla="*/ 57583 w 127"/>
                <a:gd name="T101" fmla="*/ 124036 h 233"/>
                <a:gd name="T102" fmla="*/ 32750 w 127"/>
                <a:gd name="T103" fmla="*/ 174911 h 233"/>
                <a:gd name="T104" fmla="*/ 26031 w 127"/>
                <a:gd name="T105" fmla="*/ 188518 h 233"/>
                <a:gd name="T106" fmla="*/ 877 w 127"/>
                <a:gd name="T107" fmla="*/ 22424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6"/>
              <a:ext cx="299" cy="551"/>
            </a:xfrm>
            <a:custGeom>
              <a:avLst/>
              <a:gdLst>
                <a:gd name="T0" fmla="*/ 12450 w 127"/>
                <a:gd name="T1" fmla="*/ 201463 h 233"/>
                <a:gd name="T2" fmla="*/ 15974 w 127"/>
                <a:gd name="T3" fmla="*/ 194803 h 233"/>
                <a:gd name="T4" fmla="*/ 21622 w 127"/>
                <a:gd name="T5" fmla="*/ 179950 h 233"/>
                <a:gd name="T6" fmla="*/ 24523 w 127"/>
                <a:gd name="T7" fmla="*/ 174911 h 233"/>
                <a:gd name="T8" fmla="*/ 34072 w 127"/>
                <a:gd name="T9" fmla="*/ 161221 h 233"/>
                <a:gd name="T10" fmla="*/ 34936 w 127"/>
                <a:gd name="T11" fmla="*/ 156344 h 233"/>
                <a:gd name="T12" fmla="*/ 39725 w 127"/>
                <a:gd name="T13" fmla="*/ 147614 h 233"/>
                <a:gd name="T14" fmla="*/ 43263 w 127"/>
                <a:gd name="T15" fmla="*/ 140950 h 233"/>
                <a:gd name="T16" fmla="*/ 46145 w 127"/>
                <a:gd name="T17" fmla="*/ 136984 h 233"/>
                <a:gd name="T18" fmla="*/ 47369 w 127"/>
                <a:gd name="T19" fmla="*/ 133940 h 233"/>
                <a:gd name="T20" fmla="*/ 50905 w 127"/>
                <a:gd name="T21" fmla="*/ 125436 h 233"/>
                <a:gd name="T22" fmla="*/ 53672 w 127"/>
                <a:gd name="T23" fmla="*/ 121220 h 233"/>
                <a:gd name="T24" fmla="*/ 54964 w 127"/>
                <a:gd name="T25" fmla="*/ 115436 h 233"/>
                <a:gd name="T26" fmla="*/ 59230 w 127"/>
                <a:gd name="T27" fmla="*/ 109670 h 233"/>
                <a:gd name="T28" fmla="*/ 62119 w 127"/>
                <a:gd name="T29" fmla="*/ 103921 h 233"/>
                <a:gd name="T30" fmla="*/ 66919 w 127"/>
                <a:gd name="T31" fmla="*/ 94824 h 233"/>
                <a:gd name="T32" fmla="*/ 69008 w 127"/>
                <a:gd name="T33" fmla="*/ 90976 h 233"/>
                <a:gd name="T34" fmla="*/ 71033 w 127"/>
                <a:gd name="T35" fmla="*/ 88158 h 233"/>
                <a:gd name="T36" fmla="*/ 71680 w 127"/>
                <a:gd name="T37" fmla="*/ 85999 h 233"/>
                <a:gd name="T38" fmla="*/ 72544 w 127"/>
                <a:gd name="T39" fmla="*/ 83061 h 233"/>
                <a:gd name="T40" fmla="*/ 74569 w 127"/>
                <a:gd name="T41" fmla="*/ 80250 h 233"/>
                <a:gd name="T42" fmla="*/ 80217 w 127"/>
                <a:gd name="T43" fmla="*/ 68702 h 233"/>
                <a:gd name="T44" fmla="*/ 82955 w 127"/>
                <a:gd name="T45" fmla="*/ 63680 h 233"/>
                <a:gd name="T46" fmla="*/ 85865 w 127"/>
                <a:gd name="T47" fmla="*/ 60861 h 233"/>
                <a:gd name="T48" fmla="*/ 89766 w 127"/>
                <a:gd name="T49" fmla="*/ 50891 h 233"/>
                <a:gd name="T50" fmla="*/ 92666 w 127"/>
                <a:gd name="T51" fmla="*/ 50001 h 233"/>
                <a:gd name="T52" fmla="*/ 93526 w 127"/>
                <a:gd name="T53" fmla="*/ 45125 h 233"/>
                <a:gd name="T54" fmla="*/ 93526 w 127"/>
                <a:gd name="T55" fmla="*/ 40902 h 233"/>
                <a:gd name="T56" fmla="*/ 96191 w 127"/>
                <a:gd name="T57" fmla="*/ 37279 h 233"/>
                <a:gd name="T58" fmla="*/ 96191 w 127"/>
                <a:gd name="T59" fmla="*/ 35124 h 233"/>
                <a:gd name="T60" fmla="*/ 98225 w 127"/>
                <a:gd name="T61" fmla="*/ 34304 h 233"/>
                <a:gd name="T62" fmla="*/ 100991 w 127"/>
                <a:gd name="T63" fmla="*/ 31490 h 233"/>
                <a:gd name="T64" fmla="*/ 101855 w 127"/>
                <a:gd name="T65" fmla="*/ 27297 h 233"/>
                <a:gd name="T66" fmla="*/ 103014 w 127"/>
                <a:gd name="T67" fmla="*/ 26396 h 233"/>
                <a:gd name="T68" fmla="*/ 103873 w 127"/>
                <a:gd name="T69" fmla="*/ 21520 h 233"/>
                <a:gd name="T70" fmla="*/ 104584 w 127"/>
                <a:gd name="T71" fmla="*/ 18583 h 233"/>
                <a:gd name="T72" fmla="*/ 105895 w 127"/>
                <a:gd name="T73" fmla="*/ 20642 h 233"/>
                <a:gd name="T74" fmla="*/ 109500 w 127"/>
                <a:gd name="T75" fmla="*/ 14506 h 233"/>
                <a:gd name="T76" fmla="*/ 116311 w 127"/>
                <a:gd name="T77" fmla="*/ 7858 h 233"/>
                <a:gd name="T78" fmla="*/ 117825 w 127"/>
                <a:gd name="T79" fmla="*/ 5754 h 233"/>
                <a:gd name="T80" fmla="*/ 119847 w 127"/>
                <a:gd name="T81" fmla="*/ 0 h 233"/>
                <a:gd name="T82" fmla="*/ 119847 w 127"/>
                <a:gd name="T83" fmla="*/ 2064 h 233"/>
                <a:gd name="T84" fmla="*/ 116966 w 127"/>
                <a:gd name="T85" fmla="*/ 7858 h 233"/>
                <a:gd name="T86" fmla="*/ 112266 w 127"/>
                <a:gd name="T87" fmla="*/ 17828 h 233"/>
                <a:gd name="T88" fmla="*/ 104584 w 127"/>
                <a:gd name="T89" fmla="*/ 34304 h 233"/>
                <a:gd name="T90" fmla="*/ 95327 w 127"/>
                <a:gd name="T91" fmla="*/ 53043 h 233"/>
                <a:gd name="T92" fmla="*/ 87904 w 127"/>
                <a:gd name="T93" fmla="*/ 66638 h 233"/>
                <a:gd name="T94" fmla="*/ 82955 w 127"/>
                <a:gd name="T95" fmla="*/ 78185 h 233"/>
                <a:gd name="T96" fmla="*/ 71033 w 127"/>
                <a:gd name="T97" fmla="*/ 98787 h 233"/>
                <a:gd name="T98" fmla="*/ 64243 w 127"/>
                <a:gd name="T99" fmla="*/ 109670 h 233"/>
                <a:gd name="T100" fmla="*/ 54964 w 127"/>
                <a:gd name="T101" fmla="*/ 125436 h 233"/>
                <a:gd name="T102" fmla="*/ 30171 w 127"/>
                <a:gd name="T103" fmla="*/ 174911 h 233"/>
                <a:gd name="T104" fmla="*/ 24523 w 127"/>
                <a:gd name="T105" fmla="*/ 187858 h 233"/>
                <a:gd name="T106" fmla="*/ 859 w 127"/>
                <a:gd name="T107" fmla="*/ 22424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1" y="495"/>
              <a:ext cx="269" cy="493"/>
            </a:xfrm>
            <a:custGeom>
              <a:avLst/>
              <a:gdLst>
                <a:gd name="T0" fmla="*/ 11404 w 114"/>
                <a:gd name="T1" fmla="*/ 176374 h 209"/>
                <a:gd name="T2" fmla="*/ 15501 w 114"/>
                <a:gd name="T3" fmla="*/ 170743 h 209"/>
                <a:gd name="T4" fmla="*/ 20340 w 114"/>
                <a:gd name="T5" fmla="*/ 158116 h 209"/>
                <a:gd name="T6" fmla="*/ 21954 w 114"/>
                <a:gd name="T7" fmla="*/ 153153 h 209"/>
                <a:gd name="T8" fmla="*/ 29706 w 114"/>
                <a:gd name="T9" fmla="*/ 141081 h 209"/>
                <a:gd name="T10" fmla="*/ 32610 w 114"/>
                <a:gd name="T11" fmla="*/ 138182 h 209"/>
                <a:gd name="T12" fmla="*/ 35407 w 114"/>
                <a:gd name="T13" fmla="*/ 130435 h 209"/>
                <a:gd name="T14" fmla="*/ 40402 w 114"/>
                <a:gd name="T15" fmla="*/ 123491 h 209"/>
                <a:gd name="T16" fmla="*/ 41107 w 114"/>
                <a:gd name="T17" fmla="*/ 120804 h 209"/>
                <a:gd name="T18" fmla="*/ 42294 w 114"/>
                <a:gd name="T19" fmla="*/ 116999 h 209"/>
                <a:gd name="T20" fmla="*/ 46103 w 114"/>
                <a:gd name="T21" fmla="*/ 109408 h 209"/>
                <a:gd name="T22" fmla="*/ 47995 w 114"/>
                <a:gd name="T23" fmla="*/ 106471 h 209"/>
                <a:gd name="T24" fmla="*/ 50034 w 114"/>
                <a:gd name="T25" fmla="*/ 101669 h 209"/>
                <a:gd name="T26" fmla="*/ 53696 w 114"/>
                <a:gd name="T27" fmla="*/ 96628 h 209"/>
                <a:gd name="T28" fmla="*/ 56615 w 114"/>
                <a:gd name="T29" fmla="*/ 90273 h 209"/>
                <a:gd name="T30" fmla="*/ 60792 w 114"/>
                <a:gd name="T31" fmla="*/ 83414 h 209"/>
                <a:gd name="T32" fmla="*/ 61448 w 114"/>
                <a:gd name="T33" fmla="*/ 80470 h 209"/>
                <a:gd name="T34" fmla="*/ 65256 w 114"/>
                <a:gd name="T35" fmla="*/ 77715 h 209"/>
                <a:gd name="T36" fmla="*/ 66443 w 114"/>
                <a:gd name="T37" fmla="*/ 74771 h 209"/>
                <a:gd name="T38" fmla="*/ 66443 w 114"/>
                <a:gd name="T39" fmla="*/ 73910 h 209"/>
                <a:gd name="T40" fmla="*/ 67149 w 114"/>
                <a:gd name="T41" fmla="*/ 69971 h 209"/>
                <a:gd name="T42" fmla="*/ 72852 w 114"/>
                <a:gd name="T43" fmla="*/ 60467 h 209"/>
                <a:gd name="T44" fmla="*/ 74900 w 114"/>
                <a:gd name="T45" fmla="*/ 56532 h 209"/>
                <a:gd name="T46" fmla="*/ 76948 w 114"/>
                <a:gd name="T47" fmla="*/ 52883 h 209"/>
                <a:gd name="T48" fmla="*/ 81788 w 114"/>
                <a:gd name="T49" fmla="*/ 44247 h 209"/>
                <a:gd name="T50" fmla="*/ 84794 w 114"/>
                <a:gd name="T51" fmla="*/ 44247 h 209"/>
                <a:gd name="T52" fmla="*/ 84794 w 114"/>
                <a:gd name="T53" fmla="*/ 39440 h 209"/>
                <a:gd name="T54" fmla="*/ 84794 w 114"/>
                <a:gd name="T55" fmla="*/ 36501 h 209"/>
                <a:gd name="T56" fmla="*/ 86309 w 114"/>
                <a:gd name="T57" fmla="*/ 33746 h 209"/>
                <a:gd name="T58" fmla="*/ 86309 w 114"/>
                <a:gd name="T59" fmla="*/ 30531 h 209"/>
                <a:gd name="T60" fmla="*/ 88357 w 114"/>
                <a:gd name="T61" fmla="*/ 29663 h 209"/>
                <a:gd name="T62" fmla="*/ 92545 w 114"/>
                <a:gd name="T63" fmla="*/ 27525 h 209"/>
                <a:gd name="T64" fmla="*/ 92545 w 114"/>
                <a:gd name="T65" fmla="*/ 24834 h 209"/>
                <a:gd name="T66" fmla="*/ 93190 w 114"/>
                <a:gd name="T67" fmla="*/ 21918 h 209"/>
                <a:gd name="T68" fmla="*/ 94098 w 114"/>
                <a:gd name="T69" fmla="*/ 19135 h 209"/>
                <a:gd name="T70" fmla="*/ 96137 w 114"/>
                <a:gd name="T71" fmla="*/ 17088 h 209"/>
                <a:gd name="T72" fmla="*/ 96998 w 114"/>
                <a:gd name="T73" fmla="*/ 18272 h 209"/>
                <a:gd name="T74" fmla="*/ 98893 w 114"/>
                <a:gd name="T75" fmla="*/ 12575 h 209"/>
                <a:gd name="T76" fmla="*/ 104594 w 114"/>
                <a:gd name="T77" fmla="*/ 7746 h 209"/>
                <a:gd name="T78" fmla="*/ 106642 w 114"/>
                <a:gd name="T79" fmla="*/ 4829 h 209"/>
                <a:gd name="T80" fmla="*/ 109589 w 114"/>
                <a:gd name="T81" fmla="*/ 0 h 209"/>
                <a:gd name="T82" fmla="*/ 109589 w 114"/>
                <a:gd name="T83" fmla="*/ 2916 h 209"/>
                <a:gd name="T84" fmla="*/ 104594 w 114"/>
                <a:gd name="T85" fmla="*/ 5697 h 209"/>
                <a:gd name="T86" fmla="*/ 102718 w 114"/>
                <a:gd name="T87" fmla="*/ 16224 h 209"/>
                <a:gd name="T88" fmla="*/ 95335 w 114"/>
                <a:gd name="T89" fmla="*/ 30531 h 209"/>
                <a:gd name="T90" fmla="*/ 86309 w 114"/>
                <a:gd name="T91" fmla="*/ 46005 h 209"/>
                <a:gd name="T92" fmla="*/ 79740 w 114"/>
                <a:gd name="T93" fmla="*/ 59219 h 209"/>
                <a:gd name="T94" fmla="*/ 75797 w 114"/>
                <a:gd name="T95" fmla="*/ 69079 h 209"/>
                <a:gd name="T96" fmla="*/ 65256 w 114"/>
                <a:gd name="T97" fmla="*/ 88197 h 209"/>
                <a:gd name="T98" fmla="*/ 58647 w 114"/>
                <a:gd name="T99" fmla="*/ 96628 h 209"/>
                <a:gd name="T100" fmla="*/ 50914 w 114"/>
                <a:gd name="T101" fmla="*/ 109408 h 209"/>
                <a:gd name="T102" fmla="*/ 28960 w 114"/>
                <a:gd name="T103" fmla="*/ 153153 h 209"/>
                <a:gd name="T104" fmla="*/ 21954 w 114"/>
                <a:gd name="T105" fmla="*/ 165707 h 209"/>
                <a:gd name="T106" fmla="*/ 868 w 114"/>
                <a:gd name="T107" fmla="*/ 196761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4693 w 135"/>
                <a:gd name="T1" fmla="*/ 196344 h 224"/>
                <a:gd name="T2" fmla="*/ 109840 w 135"/>
                <a:gd name="T3" fmla="*/ 189671 h 224"/>
                <a:gd name="T4" fmla="*/ 101130 w 135"/>
                <a:gd name="T5" fmla="*/ 176861 h 224"/>
                <a:gd name="T6" fmla="*/ 99070 w 135"/>
                <a:gd name="T7" fmla="*/ 172624 h 224"/>
                <a:gd name="T8" fmla="*/ 90537 w 135"/>
                <a:gd name="T9" fmla="*/ 157363 h 224"/>
                <a:gd name="T10" fmla="*/ 88410 w 135"/>
                <a:gd name="T11" fmla="*/ 153191 h 224"/>
                <a:gd name="T12" fmla="*/ 83559 w 135"/>
                <a:gd name="T13" fmla="*/ 146512 h 224"/>
                <a:gd name="T14" fmla="*/ 79717 w 135"/>
                <a:gd name="T15" fmla="*/ 138590 h 224"/>
                <a:gd name="T16" fmla="*/ 76907 w 135"/>
                <a:gd name="T17" fmla="*/ 134577 h 224"/>
                <a:gd name="T18" fmla="*/ 74849 w 135"/>
                <a:gd name="T19" fmla="*/ 131639 h 224"/>
                <a:gd name="T20" fmla="*/ 70638 w 135"/>
                <a:gd name="T21" fmla="*/ 123705 h 224"/>
                <a:gd name="T22" fmla="*/ 67025 w 135"/>
                <a:gd name="T23" fmla="*/ 120885 h 224"/>
                <a:gd name="T24" fmla="*/ 64256 w 135"/>
                <a:gd name="T25" fmla="*/ 115833 h 224"/>
                <a:gd name="T26" fmla="*/ 61298 w 135"/>
                <a:gd name="T27" fmla="*/ 110034 h 224"/>
                <a:gd name="T28" fmla="*/ 57092 w 135"/>
                <a:gd name="T29" fmla="*/ 104178 h 224"/>
                <a:gd name="T30" fmla="*/ 53408 w 135"/>
                <a:gd name="T31" fmla="*/ 95440 h 224"/>
                <a:gd name="T32" fmla="*/ 50693 w 135"/>
                <a:gd name="T33" fmla="*/ 91425 h 224"/>
                <a:gd name="T34" fmla="*/ 49795 w 135"/>
                <a:gd name="T35" fmla="*/ 88470 h 224"/>
                <a:gd name="T36" fmla="*/ 46484 w 135"/>
                <a:gd name="T37" fmla="*/ 85436 h 224"/>
                <a:gd name="T38" fmla="*/ 45612 w 135"/>
                <a:gd name="T39" fmla="*/ 84244 h 224"/>
                <a:gd name="T40" fmla="*/ 44925 w 135"/>
                <a:gd name="T41" fmla="*/ 80548 h 224"/>
                <a:gd name="T42" fmla="*/ 37791 w 135"/>
                <a:gd name="T43" fmla="*/ 69631 h 224"/>
                <a:gd name="T44" fmla="*/ 34977 w 135"/>
                <a:gd name="T45" fmla="*/ 64745 h 224"/>
                <a:gd name="T46" fmla="*/ 32049 w 135"/>
                <a:gd name="T47" fmla="*/ 61922 h 224"/>
                <a:gd name="T48" fmla="*/ 27193 w 135"/>
                <a:gd name="T49" fmla="*/ 51895 h 224"/>
                <a:gd name="T50" fmla="*/ 28365 w 135"/>
                <a:gd name="T51" fmla="*/ 48956 h 224"/>
                <a:gd name="T52" fmla="*/ 24161 w 135"/>
                <a:gd name="T53" fmla="*/ 46136 h 224"/>
                <a:gd name="T54" fmla="*/ 21453 w 135"/>
                <a:gd name="T55" fmla="*/ 44030 h 224"/>
                <a:gd name="T56" fmla="*/ 19303 w 135"/>
                <a:gd name="T57" fmla="*/ 39461 h 224"/>
                <a:gd name="T58" fmla="*/ 18431 w 135"/>
                <a:gd name="T59" fmla="*/ 38269 h 224"/>
                <a:gd name="T60" fmla="*/ 18431 w 135"/>
                <a:gd name="T61" fmla="*/ 37391 h 224"/>
                <a:gd name="T62" fmla="*/ 16493 w 135"/>
                <a:gd name="T63" fmla="*/ 33153 h 224"/>
                <a:gd name="T64" fmla="*/ 12651 w 135"/>
                <a:gd name="T65" fmla="*/ 30331 h 224"/>
                <a:gd name="T66" fmla="*/ 12651 w 135"/>
                <a:gd name="T67" fmla="*/ 28613 h 224"/>
                <a:gd name="T68" fmla="*/ 10593 w 135"/>
                <a:gd name="T69" fmla="*/ 25790 h 224"/>
                <a:gd name="T70" fmla="*/ 7800 w 135"/>
                <a:gd name="T71" fmla="*/ 22466 h 224"/>
                <a:gd name="T72" fmla="*/ 11508 w 135"/>
                <a:gd name="T73" fmla="*/ 22466 h 224"/>
                <a:gd name="T74" fmla="*/ 5740 w 135"/>
                <a:gd name="T75" fmla="*/ 18609 h 224"/>
                <a:gd name="T76" fmla="*/ 4870 w 135"/>
                <a:gd name="T77" fmla="*/ 8745 h 224"/>
                <a:gd name="T78" fmla="*/ 3679 w 135"/>
                <a:gd name="T79" fmla="*/ 4888 h 224"/>
                <a:gd name="T80" fmla="*/ 0 w 135"/>
                <a:gd name="T81" fmla="*/ 0 h 224"/>
                <a:gd name="T82" fmla="*/ 2954 w 135"/>
                <a:gd name="T83" fmla="*/ 2066 h 224"/>
                <a:gd name="T84" fmla="*/ 4870 w 135"/>
                <a:gd name="T85" fmla="*/ 7865 h 224"/>
                <a:gd name="T86" fmla="*/ 11508 w 135"/>
                <a:gd name="T87" fmla="*/ 16678 h 224"/>
                <a:gd name="T88" fmla="*/ 21453 w 135"/>
                <a:gd name="T89" fmla="*/ 31592 h 224"/>
                <a:gd name="T90" fmla="*/ 31295 w 135"/>
                <a:gd name="T91" fmla="*/ 48045 h 224"/>
                <a:gd name="T92" fmla="*/ 39844 w 135"/>
                <a:gd name="T93" fmla="*/ 61922 h 224"/>
                <a:gd name="T94" fmla="*/ 46484 w 135"/>
                <a:gd name="T95" fmla="*/ 71765 h 224"/>
                <a:gd name="T96" fmla="*/ 57092 w 135"/>
                <a:gd name="T97" fmla="*/ 92114 h 224"/>
                <a:gd name="T98" fmla="*/ 64256 w 135"/>
                <a:gd name="T99" fmla="*/ 105080 h 224"/>
                <a:gd name="T100" fmla="*/ 72051 w 135"/>
                <a:gd name="T101" fmla="*/ 118779 h 224"/>
                <a:gd name="T102" fmla="*/ 102040 w 135"/>
                <a:gd name="T103" fmla="*/ 166858 h 224"/>
                <a:gd name="T104" fmla="*/ 108970 w 135"/>
                <a:gd name="T105" fmla="*/ 178927 h 224"/>
                <a:gd name="T106" fmla="*/ 127614 w 135"/>
                <a:gd name="T107" fmla="*/ 21794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5"/>
              <a:ext cx="319" cy="530"/>
            </a:xfrm>
            <a:custGeom>
              <a:avLst/>
              <a:gdLst>
                <a:gd name="T0" fmla="*/ 114693 w 135"/>
                <a:gd name="T1" fmla="*/ 194226 h 224"/>
                <a:gd name="T2" fmla="*/ 110733 w 135"/>
                <a:gd name="T3" fmla="*/ 189671 h 224"/>
                <a:gd name="T4" fmla="*/ 101130 w 135"/>
                <a:gd name="T5" fmla="*/ 176861 h 224"/>
                <a:gd name="T6" fmla="*/ 99070 w 135"/>
                <a:gd name="T7" fmla="*/ 172624 h 224"/>
                <a:gd name="T8" fmla="*/ 90537 w 135"/>
                <a:gd name="T9" fmla="*/ 157363 h 224"/>
                <a:gd name="T10" fmla="*/ 88410 w 135"/>
                <a:gd name="T11" fmla="*/ 152313 h 224"/>
                <a:gd name="T12" fmla="*/ 83559 w 135"/>
                <a:gd name="T13" fmla="*/ 145270 h 224"/>
                <a:gd name="T14" fmla="*/ 79717 w 135"/>
                <a:gd name="T15" fmla="*/ 138590 h 224"/>
                <a:gd name="T16" fmla="*/ 77791 w 135"/>
                <a:gd name="T17" fmla="*/ 134577 h 224"/>
                <a:gd name="T18" fmla="*/ 75731 w 135"/>
                <a:gd name="T19" fmla="*/ 131639 h 224"/>
                <a:gd name="T20" fmla="*/ 69996 w 135"/>
                <a:gd name="T21" fmla="*/ 123705 h 224"/>
                <a:gd name="T22" fmla="*/ 67935 w 135"/>
                <a:gd name="T23" fmla="*/ 119972 h 224"/>
                <a:gd name="T24" fmla="*/ 63358 w 135"/>
                <a:gd name="T25" fmla="*/ 114922 h 224"/>
                <a:gd name="T26" fmla="*/ 61298 w 135"/>
                <a:gd name="T27" fmla="*/ 109161 h 224"/>
                <a:gd name="T28" fmla="*/ 56428 w 135"/>
                <a:gd name="T29" fmla="*/ 102986 h 224"/>
                <a:gd name="T30" fmla="*/ 53408 w 135"/>
                <a:gd name="T31" fmla="*/ 95440 h 224"/>
                <a:gd name="T32" fmla="*/ 50693 w 135"/>
                <a:gd name="T33" fmla="*/ 92114 h 224"/>
                <a:gd name="T34" fmla="*/ 49795 w 135"/>
                <a:gd name="T35" fmla="*/ 88470 h 224"/>
                <a:gd name="T36" fmla="*/ 46484 w 135"/>
                <a:gd name="T37" fmla="*/ 85436 h 224"/>
                <a:gd name="T38" fmla="*/ 45612 w 135"/>
                <a:gd name="T39" fmla="*/ 84244 h 224"/>
                <a:gd name="T40" fmla="*/ 43552 w 135"/>
                <a:gd name="T41" fmla="*/ 80548 h 224"/>
                <a:gd name="T42" fmla="*/ 37075 w 135"/>
                <a:gd name="T43" fmla="*/ 68943 h 224"/>
                <a:gd name="T44" fmla="*/ 34977 w 135"/>
                <a:gd name="T45" fmla="*/ 66004 h 224"/>
                <a:gd name="T46" fmla="*/ 32921 w 135"/>
                <a:gd name="T47" fmla="*/ 61922 h 224"/>
                <a:gd name="T48" fmla="*/ 27193 w 135"/>
                <a:gd name="T49" fmla="*/ 51895 h 224"/>
                <a:gd name="T50" fmla="*/ 28365 w 135"/>
                <a:gd name="T51" fmla="*/ 48956 h 224"/>
                <a:gd name="T52" fmla="*/ 24161 w 135"/>
                <a:gd name="T53" fmla="*/ 46136 h 224"/>
                <a:gd name="T54" fmla="*/ 21453 w 135"/>
                <a:gd name="T55" fmla="*/ 44030 h 224"/>
                <a:gd name="T56" fmla="*/ 19303 w 135"/>
                <a:gd name="T57" fmla="*/ 40337 h 224"/>
                <a:gd name="T58" fmla="*/ 17743 w 135"/>
                <a:gd name="T59" fmla="*/ 39461 h 224"/>
                <a:gd name="T60" fmla="*/ 17743 w 135"/>
                <a:gd name="T61" fmla="*/ 36478 h 224"/>
                <a:gd name="T62" fmla="*/ 16493 w 135"/>
                <a:gd name="T63" fmla="*/ 33153 h 224"/>
                <a:gd name="T64" fmla="*/ 12651 w 135"/>
                <a:gd name="T65" fmla="*/ 30331 h 224"/>
                <a:gd name="T66" fmla="*/ 12651 w 135"/>
                <a:gd name="T67" fmla="*/ 28613 h 224"/>
                <a:gd name="T68" fmla="*/ 9950 w 135"/>
                <a:gd name="T69" fmla="*/ 25790 h 224"/>
                <a:gd name="T70" fmla="*/ 8693 w 135"/>
                <a:gd name="T71" fmla="*/ 22466 h 224"/>
                <a:gd name="T72" fmla="*/ 10593 w 135"/>
                <a:gd name="T73" fmla="*/ 22466 h 224"/>
                <a:gd name="T74" fmla="*/ 6980 w 135"/>
                <a:gd name="T75" fmla="*/ 17869 h 224"/>
                <a:gd name="T76" fmla="*/ 3679 w 135"/>
                <a:gd name="T77" fmla="*/ 8745 h 224"/>
                <a:gd name="T78" fmla="*/ 3679 w 135"/>
                <a:gd name="T79" fmla="*/ 5799 h 224"/>
                <a:gd name="T80" fmla="*/ 0 w 135"/>
                <a:gd name="T81" fmla="*/ 0 h 224"/>
                <a:gd name="T82" fmla="*/ 2954 w 135"/>
                <a:gd name="T83" fmla="*/ 2066 h 224"/>
                <a:gd name="T84" fmla="*/ 3679 w 135"/>
                <a:gd name="T85" fmla="*/ 7865 h 224"/>
                <a:gd name="T86" fmla="*/ 10593 w 135"/>
                <a:gd name="T87" fmla="*/ 15803 h 224"/>
                <a:gd name="T88" fmla="*/ 21453 w 135"/>
                <a:gd name="T89" fmla="*/ 31592 h 224"/>
                <a:gd name="T90" fmla="*/ 31295 w 135"/>
                <a:gd name="T91" fmla="*/ 48956 h 224"/>
                <a:gd name="T92" fmla="*/ 39844 w 135"/>
                <a:gd name="T93" fmla="*/ 61922 h 224"/>
                <a:gd name="T94" fmla="*/ 46484 w 135"/>
                <a:gd name="T95" fmla="*/ 71765 h 224"/>
                <a:gd name="T96" fmla="*/ 58488 w 135"/>
                <a:gd name="T97" fmla="*/ 93368 h 224"/>
                <a:gd name="T98" fmla="*/ 64256 w 135"/>
                <a:gd name="T99" fmla="*/ 105080 h 224"/>
                <a:gd name="T100" fmla="*/ 72051 w 135"/>
                <a:gd name="T101" fmla="*/ 119972 h 224"/>
                <a:gd name="T102" fmla="*/ 102040 w 135"/>
                <a:gd name="T103" fmla="*/ 165944 h 224"/>
                <a:gd name="T104" fmla="*/ 108970 w 135"/>
                <a:gd name="T105" fmla="*/ 178927 h 224"/>
                <a:gd name="T106" fmla="*/ 127614 w 135"/>
                <a:gd name="T107" fmla="*/ 21794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09504 w 129"/>
                <a:gd name="T1" fmla="*/ 188006 h 219"/>
                <a:gd name="T2" fmla="*/ 106530 w 129"/>
                <a:gd name="T3" fmla="*/ 181387 h 219"/>
                <a:gd name="T4" fmla="*/ 97463 w 129"/>
                <a:gd name="T5" fmla="*/ 169678 h 219"/>
                <a:gd name="T6" fmla="*/ 93841 w 129"/>
                <a:gd name="T7" fmla="*/ 165848 h 219"/>
                <a:gd name="T8" fmla="*/ 86809 w 129"/>
                <a:gd name="T9" fmla="*/ 151625 h 219"/>
                <a:gd name="T10" fmla="*/ 83875 w 129"/>
                <a:gd name="T11" fmla="*/ 147430 h 219"/>
                <a:gd name="T12" fmla="*/ 80163 w 129"/>
                <a:gd name="T13" fmla="*/ 139673 h 219"/>
                <a:gd name="T14" fmla="*/ 75153 w 129"/>
                <a:gd name="T15" fmla="*/ 133301 h 219"/>
                <a:gd name="T16" fmla="*/ 74399 w 129"/>
                <a:gd name="T17" fmla="*/ 129115 h 219"/>
                <a:gd name="T18" fmla="*/ 72337 w 129"/>
                <a:gd name="T19" fmla="*/ 127590 h 219"/>
                <a:gd name="T20" fmla="*/ 66561 w 129"/>
                <a:gd name="T21" fmla="*/ 119788 h 219"/>
                <a:gd name="T22" fmla="*/ 64431 w 129"/>
                <a:gd name="T23" fmla="*/ 114767 h 219"/>
                <a:gd name="T24" fmla="*/ 60808 w 129"/>
                <a:gd name="T25" fmla="*/ 110791 h 219"/>
                <a:gd name="T26" fmla="*/ 57465 w 129"/>
                <a:gd name="T27" fmla="*/ 105069 h 219"/>
                <a:gd name="T28" fmla="*/ 54531 w 129"/>
                <a:gd name="T29" fmla="*/ 98464 h 219"/>
                <a:gd name="T30" fmla="*/ 49930 w 129"/>
                <a:gd name="T31" fmla="*/ 89821 h 219"/>
                <a:gd name="T32" fmla="*/ 47873 w 129"/>
                <a:gd name="T33" fmla="*/ 87925 h 219"/>
                <a:gd name="T34" fmla="*/ 46627 w 129"/>
                <a:gd name="T35" fmla="*/ 83792 h 219"/>
                <a:gd name="T36" fmla="*/ 45057 w 129"/>
                <a:gd name="T37" fmla="*/ 82175 h 219"/>
                <a:gd name="T38" fmla="*/ 43816 w 129"/>
                <a:gd name="T39" fmla="*/ 80820 h 219"/>
                <a:gd name="T40" fmla="*/ 40842 w 129"/>
                <a:gd name="T41" fmla="*/ 77215 h 219"/>
                <a:gd name="T42" fmla="*/ 35089 w 129"/>
                <a:gd name="T43" fmla="*/ 66648 h 219"/>
                <a:gd name="T44" fmla="*/ 32131 w 129"/>
                <a:gd name="T45" fmla="*/ 62451 h 219"/>
                <a:gd name="T46" fmla="*/ 30214 w 129"/>
                <a:gd name="T47" fmla="*/ 58891 h 219"/>
                <a:gd name="T48" fmla="*/ 26379 w 129"/>
                <a:gd name="T49" fmla="*/ 50220 h 219"/>
                <a:gd name="T50" fmla="*/ 26379 w 129"/>
                <a:gd name="T51" fmla="*/ 46178 h 219"/>
                <a:gd name="T52" fmla="*/ 21506 w 129"/>
                <a:gd name="T53" fmla="*/ 45376 h 219"/>
                <a:gd name="T54" fmla="*/ 19347 w 129"/>
                <a:gd name="T55" fmla="*/ 43258 h 219"/>
                <a:gd name="T56" fmla="*/ 17815 w 129"/>
                <a:gd name="T57" fmla="*/ 38416 h 219"/>
                <a:gd name="T58" fmla="*/ 15754 w 129"/>
                <a:gd name="T59" fmla="*/ 37552 h 219"/>
                <a:gd name="T60" fmla="*/ 15754 w 129"/>
                <a:gd name="T61" fmla="*/ 35494 h 219"/>
                <a:gd name="T62" fmla="*/ 15754 w 129"/>
                <a:gd name="T63" fmla="*/ 31839 h 219"/>
                <a:gd name="T64" fmla="*/ 11526 w 129"/>
                <a:gd name="T65" fmla="*/ 29103 h 219"/>
                <a:gd name="T66" fmla="*/ 11526 w 129"/>
                <a:gd name="T67" fmla="*/ 26986 h 219"/>
                <a:gd name="T68" fmla="*/ 8720 w 129"/>
                <a:gd name="T69" fmla="*/ 24946 h 219"/>
                <a:gd name="T70" fmla="*/ 7032 w 129"/>
                <a:gd name="T71" fmla="*/ 21273 h 219"/>
                <a:gd name="T72" fmla="*/ 9968 w 129"/>
                <a:gd name="T73" fmla="*/ 21273 h 219"/>
                <a:gd name="T74" fmla="*/ 4875 w 129"/>
                <a:gd name="T75" fmla="*/ 17144 h 219"/>
                <a:gd name="T76" fmla="*/ 2974 w 129"/>
                <a:gd name="T77" fmla="*/ 7762 h 219"/>
                <a:gd name="T78" fmla="*/ 2974 w 129"/>
                <a:gd name="T79" fmla="*/ 4842 h 219"/>
                <a:gd name="T80" fmla="*/ 0 w 129"/>
                <a:gd name="T81" fmla="*/ 0 h 219"/>
                <a:gd name="T82" fmla="*/ 2062 w 129"/>
                <a:gd name="T83" fmla="*/ 869 h 219"/>
                <a:gd name="T84" fmla="*/ 2974 w 129"/>
                <a:gd name="T85" fmla="*/ 6893 h 219"/>
                <a:gd name="T86" fmla="*/ 9968 w 129"/>
                <a:gd name="T87" fmla="*/ 15527 h 219"/>
                <a:gd name="T88" fmla="*/ 19347 w 129"/>
                <a:gd name="T89" fmla="*/ 29759 h 219"/>
                <a:gd name="T90" fmla="*/ 29341 w 129"/>
                <a:gd name="T91" fmla="*/ 45376 h 219"/>
                <a:gd name="T92" fmla="*/ 38064 w 129"/>
                <a:gd name="T93" fmla="*/ 58891 h 219"/>
                <a:gd name="T94" fmla="*/ 43816 w 129"/>
                <a:gd name="T95" fmla="*/ 69450 h 219"/>
                <a:gd name="T96" fmla="*/ 55723 w 129"/>
                <a:gd name="T97" fmla="*/ 89821 h 219"/>
                <a:gd name="T98" fmla="*/ 61475 w 129"/>
                <a:gd name="T99" fmla="*/ 101252 h 219"/>
                <a:gd name="T100" fmla="*/ 68502 w 129"/>
                <a:gd name="T101" fmla="*/ 114767 h 219"/>
                <a:gd name="T102" fmla="*/ 97463 w 129"/>
                <a:gd name="T103" fmla="*/ 159389 h 219"/>
                <a:gd name="T104" fmla="*/ 105379 w 129"/>
                <a:gd name="T105" fmla="*/ 172905 h 219"/>
                <a:gd name="T106" fmla="*/ 123156 w 129"/>
                <a:gd name="T107" fmla="*/ 20927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09" cy="517"/>
            </a:xfrm>
            <a:custGeom>
              <a:avLst/>
              <a:gdLst>
                <a:gd name="T0" fmla="*/ 110042 w 131"/>
                <a:gd name="T1" fmla="*/ 188006 h 219"/>
                <a:gd name="T2" fmla="*/ 106459 w 131"/>
                <a:gd name="T3" fmla="*/ 182284 h 219"/>
                <a:gd name="T4" fmla="*/ 97852 w 131"/>
                <a:gd name="T5" fmla="*/ 169678 h 219"/>
                <a:gd name="T6" fmla="*/ 95936 w 131"/>
                <a:gd name="T7" fmla="*/ 165848 h 219"/>
                <a:gd name="T8" fmla="*/ 88192 w 131"/>
                <a:gd name="T9" fmla="*/ 151625 h 219"/>
                <a:gd name="T10" fmla="*/ 85277 w 131"/>
                <a:gd name="T11" fmla="*/ 147430 h 219"/>
                <a:gd name="T12" fmla="*/ 80449 w 131"/>
                <a:gd name="T13" fmla="*/ 140919 h 219"/>
                <a:gd name="T14" fmla="*/ 76804 w 131"/>
                <a:gd name="T15" fmla="*/ 133960 h 219"/>
                <a:gd name="T16" fmla="*/ 74757 w 131"/>
                <a:gd name="T17" fmla="*/ 129115 h 219"/>
                <a:gd name="T18" fmla="*/ 72014 w 131"/>
                <a:gd name="T19" fmla="*/ 126195 h 219"/>
                <a:gd name="T20" fmla="*/ 67022 w 131"/>
                <a:gd name="T21" fmla="*/ 119788 h 219"/>
                <a:gd name="T22" fmla="*/ 64914 w 131"/>
                <a:gd name="T23" fmla="*/ 115629 h 219"/>
                <a:gd name="T24" fmla="*/ 62220 w 131"/>
                <a:gd name="T25" fmla="*/ 110791 h 219"/>
                <a:gd name="T26" fmla="*/ 58571 w 131"/>
                <a:gd name="T27" fmla="*/ 105069 h 219"/>
                <a:gd name="T28" fmla="*/ 55632 w 131"/>
                <a:gd name="T29" fmla="*/ 99356 h 219"/>
                <a:gd name="T30" fmla="*/ 50832 w 131"/>
                <a:gd name="T31" fmla="*/ 90690 h 219"/>
                <a:gd name="T32" fmla="*/ 48784 w 131"/>
                <a:gd name="T33" fmla="*/ 88650 h 219"/>
                <a:gd name="T34" fmla="*/ 47888 w 131"/>
                <a:gd name="T35" fmla="*/ 83792 h 219"/>
                <a:gd name="T36" fmla="*/ 46001 w 131"/>
                <a:gd name="T37" fmla="*/ 82928 h 219"/>
                <a:gd name="T38" fmla="*/ 45133 w 131"/>
                <a:gd name="T39" fmla="*/ 80820 h 219"/>
                <a:gd name="T40" fmla="*/ 42191 w 131"/>
                <a:gd name="T41" fmla="*/ 77215 h 219"/>
                <a:gd name="T42" fmla="*/ 36500 w 131"/>
                <a:gd name="T43" fmla="*/ 66648 h 219"/>
                <a:gd name="T44" fmla="*/ 33740 w 131"/>
                <a:gd name="T45" fmla="*/ 63707 h 219"/>
                <a:gd name="T46" fmla="*/ 31693 w 131"/>
                <a:gd name="T47" fmla="*/ 58891 h 219"/>
                <a:gd name="T48" fmla="*/ 26862 w 131"/>
                <a:gd name="T49" fmla="*/ 50220 h 219"/>
                <a:gd name="T50" fmla="*/ 26862 w 131"/>
                <a:gd name="T51" fmla="*/ 47427 h 219"/>
                <a:gd name="T52" fmla="*/ 23963 w 131"/>
                <a:gd name="T53" fmla="*/ 45376 h 219"/>
                <a:gd name="T54" fmla="*/ 21170 w 131"/>
                <a:gd name="T55" fmla="*/ 43258 h 219"/>
                <a:gd name="T56" fmla="*/ 19134 w 131"/>
                <a:gd name="T57" fmla="*/ 38416 h 219"/>
                <a:gd name="T58" fmla="*/ 17087 w 131"/>
                <a:gd name="T59" fmla="*/ 38416 h 219"/>
                <a:gd name="T60" fmla="*/ 17087 w 131"/>
                <a:gd name="T61" fmla="*/ 36655 h 219"/>
                <a:gd name="T62" fmla="*/ 16219 w 131"/>
                <a:gd name="T63" fmla="*/ 31839 h 219"/>
                <a:gd name="T64" fmla="*/ 13436 w 131"/>
                <a:gd name="T65" fmla="*/ 29759 h 219"/>
                <a:gd name="T66" fmla="*/ 12575 w 131"/>
                <a:gd name="T67" fmla="*/ 26986 h 219"/>
                <a:gd name="T68" fmla="*/ 11388 w 131"/>
                <a:gd name="T69" fmla="*/ 24946 h 219"/>
                <a:gd name="T70" fmla="*/ 8607 w 131"/>
                <a:gd name="T71" fmla="*/ 21273 h 219"/>
                <a:gd name="T72" fmla="*/ 11388 w 131"/>
                <a:gd name="T73" fmla="*/ 21985 h 219"/>
                <a:gd name="T74" fmla="*/ 6876 w 131"/>
                <a:gd name="T75" fmla="*/ 17144 h 219"/>
                <a:gd name="T76" fmla="*/ 4828 w 131"/>
                <a:gd name="T77" fmla="*/ 7762 h 219"/>
                <a:gd name="T78" fmla="*/ 3649 w 131"/>
                <a:gd name="T79" fmla="*/ 5713 h 219"/>
                <a:gd name="T80" fmla="*/ 0 w 131"/>
                <a:gd name="T81" fmla="*/ 0 h 219"/>
                <a:gd name="T82" fmla="*/ 2915 w 131"/>
                <a:gd name="T83" fmla="*/ 2051 h 219"/>
                <a:gd name="T84" fmla="*/ 4828 w 131"/>
                <a:gd name="T85" fmla="*/ 6893 h 219"/>
                <a:gd name="T86" fmla="*/ 12575 w 131"/>
                <a:gd name="T87" fmla="*/ 15527 h 219"/>
                <a:gd name="T88" fmla="*/ 21170 w 131"/>
                <a:gd name="T89" fmla="*/ 29759 h 219"/>
                <a:gd name="T90" fmla="*/ 31693 w 131"/>
                <a:gd name="T91" fmla="*/ 46178 h 219"/>
                <a:gd name="T92" fmla="*/ 39436 w 131"/>
                <a:gd name="T93" fmla="*/ 58891 h 219"/>
                <a:gd name="T94" fmla="*/ 46001 w 131"/>
                <a:gd name="T95" fmla="*/ 68704 h 219"/>
                <a:gd name="T96" fmla="*/ 56523 w 131"/>
                <a:gd name="T97" fmla="*/ 89821 h 219"/>
                <a:gd name="T98" fmla="*/ 62220 w 131"/>
                <a:gd name="T99" fmla="*/ 101252 h 219"/>
                <a:gd name="T100" fmla="*/ 69966 w 131"/>
                <a:gd name="T101" fmla="*/ 115629 h 219"/>
                <a:gd name="T102" fmla="*/ 98720 w 131"/>
                <a:gd name="T103" fmla="*/ 160143 h 219"/>
                <a:gd name="T104" fmla="*/ 105213 w 131"/>
                <a:gd name="T105" fmla="*/ 171717 h 219"/>
                <a:gd name="T106" fmla="*/ 122588 w 131"/>
                <a:gd name="T107" fmla="*/ 20927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9" y="2437"/>
              <a:ext cx="299" cy="551"/>
            </a:xfrm>
            <a:custGeom>
              <a:avLst/>
              <a:gdLst>
                <a:gd name="T0" fmla="*/ 13297 w 127"/>
                <a:gd name="T1" fmla="*/ 200569 h 233"/>
                <a:gd name="T2" fmla="*/ 15974 w 127"/>
                <a:gd name="T3" fmla="*/ 194803 h 233"/>
                <a:gd name="T4" fmla="*/ 21622 w 127"/>
                <a:gd name="T5" fmla="*/ 180664 h 233"/>
                <a:gd name="T6" fmla="*/ 25747 w 127"/>
                <a:gd name="T7" fmla="*/ 174911 h 233"/>
                <a:gd name="T8" fmla="*/ 32848 w 127"/>
                <a:gd name="T9" fmla="*/ 161221 h 233"/>
                <a:gd name="T10" fmla="*/ 35729 w 127"/>
                <a:gd name="T11" fmla="*/ 156344 h 233"/>
                <a:gd name="T12" fmla="*/ 38832 w 127"/>
                <a:gd name="T13" fmla="*/ 148515 h 233"/>
                <a:gd name="T14" fmla="*/ 43263 w 127"/>
                <a:gd name="T15" fmla="*/ 141860 h 233"/>
                <a:gd name="T16" fmla="*/ 45286 w 127"/>
                <a:gd name="T17" fmla="*/ 137644 h 233"/>
                <a:gd name="T18" fmla="*/ 46145 w 127"/>
                <a:gd name="T19" fmla="*/ 133940 h 233"/>
                <a:gd name="T20" fmla="*/ 50905 w 127"/>
                <a:gd name="T21" fmla="*/ 125436 h 233"/>
                <a:gd name="T22" fmla="*/ 52947 w 127"/>
                <a:gd name="T23" fmla="*/ 121220 h 233"/>
                <a:gd name="T24" fmla="*/ 54964 w 127"/>
                <a:gd name="T25" fmla="*/ 115436 h 233"/>
                <a:gd name="T26" fmla="*/ 58595 w 127"/>
                <a:gd name="T27" fmla="*/ 109670 h 233"/>
                <a:gd name="T28" fmla="*/ 62119 w 127"/>
                <a:gd name="T29" fmla="*/ 102519 h 233"/>
                <a:gd name="T30" fmla="*/ 66919 w 127"/>
                <a:gd name="T31" fmla="*/ 96009 h 233"/>
                <a:gd name="T32" fmla="*/ 69008 w 127"/>
                <a:gd name="T33" fmla="*/ 90976 h 233"/>
                <a:gd name="T34" fmla="*/ 69801 w 127"/>
                <a:gd name="T35" fmla="*/ 88817 h 233"/>
                <a:gd name="T36" fmla="*/ 71680 w 127"/>
                <a:gd name="T37" fmla="*/ 85192 h 233"/>
                <a:gd name="T38" fmla="*/ 71680 w 127"/>
                <a:gd name="T39" fmla="*/ 83061 h 233"/>
                <a:gd name="T40" fmla="*/ 73705 w 127"/>
                <a:gd name="T41" fmla="*/ 80250 h 233"/>
                <a:gd name="T42" fmla="*/ 80217 w 127"/>
                <a:gd name="T43" fmla="*/ 69457 h 233"/>
                <a:gd name="T44" fmla="*/ 82955 w 127"/>
                <a:gd name="T45" fmla="*/ 63680 h 233"/>
                <a:gd name="T46" fmla="*/ 84977 w 127"/>
                <a:gd name="T47" fmla="*/ 60861 h 233"/>
                <a:gd name="T48" fmla="*/ 89766 w 127"/>
                <a:gd name="T49" fmla="*/ 50891 h 233"/>
                <a:gd name="T50" fmla="*/ 92666 w 127"/>
                <a:gd name="T51" fmla="*/ 48814 h 233"/>
                <a:gd name="T52" fmla="*/ 93526 w 127"/>
                <a:gd name="T53" fmla="*/ 45125 h 233"/>
                <a:gd name="T54" fmla="*/ 93526 w 127"/>
                <a:gd name="T55" fmla="*/ 42160 h 233"/>
                <a:gd name="T56" fmla="*/ 95327 w 127"/>
                <a:gd name="T57" fmla="*/ 37279 h 233"/>
                <a:gd name="T58" fmla="*/ 95327 w 127"/>
                <a:gd name="T59" fmla="*/ 36025 h 233"/>
                <a:gd name="T60" fmla="*/ 97088 w 127"/>
                <a:gd name="T61" fmla="*/ 34304 h 233"/>
                <a:gd name="T62" fmla="*/ 100991 w 127"/>
                <a:gd name="T63" fmla="*/ 30244 h 233"/>
                <a:gd name="T64" fmla="*/ 100991 w 127"/>
                <a:gd name="T65" fmla="*/ 27297 h 233"/>
                <a:gd name="T66" fmla="*/ 103014 w 127"/>
                <a:gd name="T67" fmla="*/ 25204 h 233"/>
                <a:gd name="T68" fmla="*/ 103873 w 127"/>
                <a:gd name="T69" fmla="*/ 22430 h 233"/>
                <a:gd name="T70" fmla="*/ 105895 w 127"/>
                <a:gd name="T71" fmla="*/ 18583 h 233"/>
                <a:gd name="T72" fmla="*/ 106618 w 127"/>
                <a:gd name="T73" fmla="*/ 21520 h 233"/>
                <a:gd name="T74" fmla="*/ 108641 w 127"/>
                <a:gd name="T75" fmla="*/ 14506 h 233"/>
                <a:gd name="T76" fmla="*/ 114289 w 127"/>
                <a:gd name="T77" fmla="*/ 7858 h 233"/>
                <a:gd name="T78" fmla="*/ 116966 w 127"/>
                <a:gd name="T79" fmla="*/ 4881 h 233"/>
                <a:gd name="T80" fmla="*/ 119847 w 127"/>
                <a:gd name="T81" fmla="*/ 0 h 233"/>
                <a:gd name="T82" fmla="*/ 119847 w 127"/>
                <a:gd name="T83" fmla="*/ 2975 h 233"/>
                <a:gd name="T84" fmla="*/ 115153 w 127"/>
                <a:gd name="T85" fmla="*/ 7858 h 233"/>
                <a:gd name="T86" fmla="*/ 112266 w 127"/>
                <a:gd name="T87" fmla="*/ 17828 h 233"/>
                <a:gd name="T88" fmla="*/ 104584 w 127"/>
                <a:gd name="T89" fmla="*/ 35124 h 233"/>
                <a:gd name="T90" fmla="*/ 95327 w 127"/>
                <a:gd name="T91" fmla="*/ 53043 h 233"/>
                <a:gd name="T92" fmla="*/ 88542 w 127"/>
                <a:gd name="T93" fmla="*/ 66638 h 233"/>
                <a:gd name="T94" fmla="*/ 82955 w 127"/>
                <a:gd name="T95" fmla="*/ 77275 h 233"/>
                <a:gd name="T96" fmla="*/ 71033 w 127"/>
                <a:gd name="T97" fmla="*/ 98787 h 233"/>
                <a:gd name="T98" fmla="*/ 64243 w 127"/>
                <a:gd name="T99" fmla="*/ 109670 h 233"/>
                <a:gd name="T100" fmla="*/ 55694 w 127"/>
                <a:gd name="T101" fmla="*/ 125436 h 233"/>
                <a:gd name="T102" fmla="*/ 31306 w 127"/>
                <a:gd name="T103" fmla="*/ 174911 h 233"/>
                <a:gd name="T104" fmla="*/ 24523 w 127"/>
                <a:gd name="T105" fmla="*/ 187858 h 233"/>
                <a:gd name="T106" fmla="*/ 859 w 127"/>
                <a:gd name="T107" fmla="*/ 224888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9" y="3089"/>
              <a:ext cx="299" cy="551"/>
            </a:xfrm>
            <a:custGeom>
              <a:avLst/>
              <a:gdLst>
                <a:gd name="T0" fmla="*/ 13297 w 127"/>
                <a:gd name="T1" fmla="*/ 200569 h 233"/>
                <a:gd name="T2" fmla="*/ 16873 w 127"/>
                <a:gd name="T3" fmla="*/ 194803 h 233"/>
                <a:gd name="T4" fmla="*/ 23656 w 127"/>
                <a:gd name="T5" fmla="*/ 179950 h 233"/>
                <a:gd name="T6" fmla="*/ 24523 w 127"/>
                <a:gd name="T7" fmla="*/ 174911 h 233"/>
                <a:gd name="T8" fmla="*/ 34072 w 127"/>
                <a:gd name="T9" fmla="*/ 161221 h 233"/>
                <a:gd name="T10" fmla="*/ 36954 w 127"/>
                <a:gd name="T11" fmla="*/ 156344 h 233"/>
                <a:gd name="T12" fmla="*/ 40490 w 127"/>
                <a:gd name="T13" fmla="*/ 147614 h 233"/>
                <a:gd name="T14" fmla="*/ 43263 w 127"/>
                <a:gd name="T15" fmla="*/ 141860 h 233"/>
                <a:gd name="T16" fmla="*/ 47369 w 127"/>
                <a:gd name="T17" fmla="*/ 136984 h 233"/>
                <a:gd name="T18" fmla="*/ 48179 w 127"/>
                <a:gd name="T19" fmla="*/ 133940 h 233"/>
                <a:gd name="T20" fmla="*/ 50905 w 127"/>
                <a:gd name="T21" fmla="*/ 125436 h 233"/>
                <a:gd name="T22" fmla="*/ 53672 w 127"/>
                <a:gd name="T23" fmla="*/ 120347 h 233"/>
                <a:gd name="T24" fmla="*/ 55694 w 127"/>
                <a:gd name="T25" fmla="*/ 116337 h 233"/>
                <a:gd name="T26" fmla="*/ 59230 w 127"/>
                <a:gd name="T27" fmla="*/ 110337 h 233"/>
                <a:gd name="T28" fmla="*/ 62119 w 127"/>
                <a:gd name="T29" fmla="*/ 102519 h 233"/>
                <a:gd name="T30" fmla="*/ 68144 w 127"/>
                <a:gd name="T31" fmla="*/ 94824 h 233"/>
                <a:gd name="T32" fmla="*/ 69008 w 127"/>
                <a:gd name="T33" fmla="*/ 90976 h 233"/>
                <a:gd name="T34" fmla="*/ 71033 w 127"/>
                <a:gd name="T35" fmla="*/ 88817 h 233"/>
                <a:gd name="T36" fmla="*/ 72544 w 127"/>
                <a:gd name="T37" fmla="*/ 83934 h 233"/>
                <a:gd name="T38" fmla="*/ 73705 w 127"/>
                <a:gd name="T39" fmla="*/ 83934 h 233"/>
                <a:gd name="T40" fmla="*/ 75456 w 127"/>
                <a:gd name="T41" fmla="*/ 80250 h 233"/>
                <a:gd name="T42" fmla="*/ 82251 w 127"/>
                <a:gd name="T43" fmla="*/ 68702 h 233"/>
                <a:gd name="T44" fmla="*/ 82955 w 127"/>
                <a:gd name="T45" fmla="*/ 63680 h 233"/>
                <a:gd name="T46" fmla="*/ 85865 w 127"/>
                <a:gd name="T47" fmla="*/ 59603 h 233"/>
                <a:gd name="T48" fmla="*/ 90632 w 127"/>
                <a:gd name="T49" fmla="*/ 50891 h 233"/>
                <a:gd name="T50" fmla="*/ 93526 w 127"/>
                <a:gd name="T51" fmla="*/ 48814 h 233"/>
                <a:gd name="T52" fmla="*/ 94169 w 127"/>
                <a:gd name="T53" fmla="*/ 45125 h 233"/>
                <a:gd name="T54" fmla="*/ 94169 w 127"/>
                <a:gd name="T55" fmla="*/ 40902 h 233"/>
                <a:gd name="T56" fmla="*/ 96191 w 127"/>
                <a:gd name="T57" fmla="*/ 37279 h 233"/>
                <a:gd name="T58" fmla="*/ 96191 w 127"/>
                <a:gd name="T59" fmla="*/ 36025 h 233"/>
                <a:gd name="T60" fmla="*/ 99084 w 127"/>
                <a:gd name="T61" fmla="*/ 33062 h 233"/>
                <a:gd name="T62" fmla="*/ 100991 w 127"/>
                <a:gd name="T63" fmla="*/ 31490 h 233"/>
                <a:gd name="T64" fmla="*/ 101855 w 127"/>
                <a:gd name="T65" fmla="*/ 27297 h 233"/>
                <a:gd name="T66" fmla="*/ 103014 w 127"/>
                <a:gd name="T67" fmla="*/ 24495 h 233"/>
                <a:gd name="T68" fmla="*/ 103873 w 127"/>
                <a:gd name="T69" fmla="*/ 22430 h 233"/>
                <a:gd name="T70" fmla="*/ 105895 w 127"/>
                <a:gd name="T71" fmla="*/ 18583 h 233"/>
                <a:gd name="T72" fmla="*/ 107503 w 127"/>
                <a:gd name="T73" fmla="*/ 21520 h 233"/>
                <a:gd name="T74" fmla="*/ 109500 w 127"/>
                <a:gd name="T75" fmla="*/ 14506 h 233"/>
                <a:gd name="T76" fmla="*/ 116311 w 127"/>
                <a:gd name="T77" fmla="*/ 7035 h 233"/>
                <a:gd name="T78" fmla="*/ 117825 w 127"/>
                <a:gd name="T79" fmla="*/ 4881 h 233"/>
                <a:gd name="T80" fmla="*/ 119847 w 127"/>
                <a:gd name="T81" fmla="*/ 0 h 233"/>
                <a:gd name="T82" fmla="*/ 119847 w 127"/>
                <a:gd name="T83" fmla="*/ 2975 h 233"/>
                <a:gd name="T84" fmla="*/ 116966 w 127"/>
                <a:gd name="T85" fmla="*/ 7035 h 233"/>
                <a:gd name="T86" fmla="*/ 113429 w 127"/>
                <a:gd name="T87" fmla="*/ 17828 h 233"/>
                <a:gd name="T88" fmla="*/ 104584 w 127"/>
                <a:gd name="T89" fmla="*/ 34304 h 233"/>
                <a:gd name="T90" fmla="*/ 95327 w 127"/>
                <a:gd name="T91" fmla="*/ 53043 h 233"/>
                <a:gd name="T92" fmla="*/ 87904 w 127"/>
                <a:gd name="T93" fmla="*/ 66638 h 233"/>
                <a:gd name="T94" fmla="*/ 82955 w 127"/>
                <a:gd name="T95" fmla="*/ 77275 h 233"/>
                <a:gd name="T96" fmla="*/ 71033 w 127"/>
                <a:gd name="T97" fmla="*/ 98787 h 233"/>
                <a:gd name="T98" fmla="*/ 64885 w 127"/>
                <a:gd name="T99" fmla="*/ 110337 h 233"/>
                <a:gd name="T100" fmla="*/ 55694 w 127"/>
                <a:gd name="T101" fmla="*/ 125436 h 233"/>
                <a:gd name="T102" fmla="*/ 31306 w 127"/>
                <a:gd name="T103" fmla="*/ 174911 h 233"/>
                <a:gd name="T104" fmla="*/ 24523 w 127"/>
                <a:gd name="T105" fmla="*/ 187858 h 233"/>
                <a:gd name="T106" fmla="*/ 859 w 127"/>
                <a:gd name="T107" fmla="*/ 22424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4" y="750"/>
              <a:ext cx="69" cy="2938"/>
            </a:xfrm>
            <a:custGeom>
              <a:avLst/>
              <a:gdLst>
                <a:gd name="T0" fmla="*/ 4364 w 29"/>
                <a:gd name="T1" fmla="*/ 0 h 1244"/>
                <a:gd name="T2" fmla="*/ 9063 w 29"/>
                <a:gd name="T3" fmla="*/ 596260 h 1244"/>
                <a:gd name="T4" fmla="*/ 0 w 29"/>
                <a:gd name="T5" fmla="*/ 1204157 h 1244"/>
                <a:gd name="T6" fmla="*/ 26855 w 29"/>
                <a:gd name="T7" fmla="*/ 1204157 h 1244"/>
                <a:gd name="T8" fmla="*/ 17243 w 29"/>
                <a:gd name="T9" fmla="*/ 872189 h 1244"/>
                <a:gd name="T10" fmla="*/ 29744 w 29"/>
                <a:gd name="T11" fmla="*/ 273848 h 1244"/>
                <a:gd name="T12" fmla="*/ 20674 w 29"/>
                <a:gd name="T13" fmla="*/ 0 h 1244"/>
                <a:gd name="T14" fmla="*/ 4364 w 29"/>
                <a:gd name="T15" fmla="*/ 0 h 1244"/>
                <a:gd name="T16" fmla="*/ 4364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0" y="1280"/>
              <a:ext cx="195" cy="385"/>
            </a:xfrm>
            <a:custGeom>
              <a:avLst/>
              <a:gdLst>
                <a:gd name="T0" fmla="*/ 30565 w 82"/>
                <a:gd name="T1" fmla="*/ 4849 h 163"/>
                <a:gd name="T2" fmla="*/ 70481 w 82"/>
                <a:gd name="T3" fmla="*/ 157838 h 163"/>
                <a:gd name="T4" fmla="*/ 15602 w 82"/>
                <a:gd name="T5" fmla="*/ 98132 h 163"/>
                <a:gd name="T6" fmla="*/ 30565 w 82"/>
                <a:gd name="T7" fmla="*/ 4849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7"/>
            </a:xfrm>
            <a:custGeom>
              <a:avLst/>
              <a:gdLst>
                <a:gd name="T0" fmla="*/ 27920 w 43"/>
                <a:gd name="T1" fmla="*/ 0 h 135"/>
                <a:gd name="T2" fmla="*/ 43125 w 43"/>
                <a:gd name="T3" fmla="*/ 124705 h 135"/>
                <a:gd name="T4" fmla="*/ 13201 w 43"/>
                <a:gd name="T5" fmla="*/ 88535 h 135"/>
                <a:gd name="T6" fmla="*/ 27920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4377 w 93"/>
                <a:gd name="T1" fmla="*/ 3697 h 180"/>
                <a:gd name="T2" fmla="*/ 78289 w 93"/>
                <a:gd name="T3" fmla="*/ 177169 h 180"/>
                <a:gd name="T4" fmla="*/ 17846 w 93"/>
                <a:gd name="T5" fmla="*/ 107361 h 180"/>
                <a:gd name="T6" fmla="*/ 34377 w 93"/>
                <a:gd name="T7" fmla="*/ 3697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0" cy="359"/>
            </a:xfrm>
            <a:custGeom>
              <a:avLst/>
              <a:gdLst>
                <a:gd name="T0" fmla="*/ 28090 w 47"/>
                <a:gd name="T1" fmla="*/ 0 h 152"/>
                <a:gd name="T2" fmla="*/ 42217 w 47"/>
                <a:gd name="T3" fmla="*/ 147216 h 152"/>
                <a:gd name="T4" fmla="*/ 12627 w 47"/>
                <a:gd name="T5" fmla="*/ 103779 h 152"/>
                <a:gd name="T6" fmla="*/ 28090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7"/>
            </a:xfrm>
            <a:custGeom>
              <a:avLst/>
              <a:gdLst>
                <a:gd name="T0" fmla="*/ 34001 w 94"/>
                <a:gd name="T1" fmla="*/ 4831 h 181"/>
                <a:gd name="T2" fmla="*/ 76720 w 94"/>
                <a:gd name="T3" fmla="*/ 173614 h 181"/>
                <a:gd name="T4" fmla="*/ 18350 w 94"/>
                <a:gd name="T5" fmla="*/ 107413 h 181"/>
                <a:gd name="T6" fmla="*/ 34001 w 94"/>
                <a:gd name="T7" fmla="*/ 4831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6479 w 45"/>
                <a:gd name="T1" fmla="*/ 0 h 150"/>
                <a:gd name="T2" fmla="*/ 42702 w 45"/>
                <a:gd name="T3" fmla="*/ 144309 h 150"/>
                <a:gd name="T4" fmla="*/ 12468 w 45"/>
                <a:gd name="T5" fmla="*/ 103144 h 150"/>
                <a:gd name="T6" fmla="*/ 26479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70" y="2321"/>
              <a:ext cx="218" cy="433"/>
            </a:xfrm>
            <a:custGeom>
              <a:avLst/>
              <a:gdLst>
                <a:gd name="T0" fmla="*/ 56626 w 92"/>
                <a:gd name="T1" fmla="*/ 4888 h 183"/>
                <a:gd name="T2" fmla="*/ 12931 w 92"/>
                <a:gd name="T3" fmla="*/ 179854 h 183"/>
                <a:gd name="T4" fmla="*/ 71724 w 92"/>
                <a:gd name="T5" fmla="*/ 109166 h 183"/>
                <a:gd name="T6" fmla="*/ 56626 w 92"/>
                <a:gd name="T7" fmla="*/ 4888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2" cy="354"/>
            </a:xfrm>
            <a:custGeom>
              <a:avLst/>
              <a:gdLst>
                <a:gd name="T0" fmla="*/ 17996 w 47"/>
                <a:gd name="T1" fmla="*/ 0 h 150"/>
                <a:gd name="T2" fmla="*/ 0 w 47"/>
                <a:gd name="T3" fmla="*/ 144309 h 150"/>
                <a:gd name="T4" fmla="*/ 34441 w 47"/>
                <a:gd name="T5" fmla="*/ 101907 h 150"/>
                <a:gd name="T6" fmla="*/ 17996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4" y="2954"/>
              <a:ext cx="303" cy="481"/>
            </a:xfrm>
            <a:custGeom>
              <a:avLst/>
              <a:gdLst>
                <a:gd name="T0" fmla="*/ 5571 w 129"/>
                <a:gd name="T1" fmla="*/ 194869 h 204"/>
                <a:gd name="T2" fmla="*/ 111156 w 129"/>
                <a:gd name="T3" fmla="*/ 0 h 204"/>
                <a:gd name="T4" fmla="*/ 5571 w 129"/>
                <a:gd name="T5" fmla="*/ 19486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5" y="2577"/>
              <a:ext cx="305" cy="476"/>
            </a:xfrm>
            <a:custGeom>
              <a:avLst/>
              <a:gdLst>
                <a:gd name="T0" fmla="*/ 120222 w 129"/>
                <a:gd name="T1" fmla="*/ 192099 h 202"/>
                <a:gd name="T2" fmla="*/ 9968 w 129"/>
                <a:gd name="T3" fmla="*/ 0 h 202"/>
                <a:gd name="T4" fmla="*/ 120222 w 129"/>
                <a:gd name="T5" fmla="*/ 192099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89"/>
              <a:ext cx="305" cy="479"/>
            </a:xfrm>
            <a:custGeom>
              <a:avLst/>
              <a:gdLst>
                <a:gd name="T0" fmla="*/ 5748 w 129"/>
                <a:gd name="T1" fmla="*/ 195017 h 203"/>
                <a:gd name="T2" fmla="*/ 117179 w 129"/>
                <a:gd name="T3" fmla="*/ 0 h 203"/>
                <a:gd name="T4" fmla="*/ 5748 w 129"/>
                <a:gd name="T5" fmla="*/ 195017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3" y="3122"/>
              <a:ext cx="303" cy="475"/>
            </a:xfrm>
            <a:custGeom>
              <a:avLst/>
              <a:gdLst>
                <a:gd name="T0" fmla="*/ 114903 w 129"/>
                <a:gd name="T1" fmla="*/ 195613 h 201"/>
                <a:gd name="T2" fmla="*/ 8214 w 129"/>
                <a:gd name="T3" fmla="*/ 0 h 201"/>
                <a:gd name="T4" fmla="*/ 114903 w 129"/>
                <a:gd name="T5" fmla="*/ 19561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6"/>
              <a:ext cx="305" cy="481"/>
            </a:xfrm>
            <a:custGeom>
              <a:avLst/>
              <a:gdLst>
                <a:gd name="T0" fmla="*/ 121026 w 129"/>
                <a:gd name="T1" fmla="*/ 194869 h 204"/>
                <a:gd name="T2" fmla="*/ 8720 w 129"/>
                <a:gd name="T3" fmla="*/ 0 h 204"/>
                <a:gd name="T4" fmla="*/ 121026 w 129"/>
                <a:gd name="T5" fmla="*/ 19486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4" y="2385"/>
              <a:ext cx="303" cy="482"/>
            </a:xfrm>
            <a:custGeom>
              <a:avLst/>
              <a:gdLst>
                <a:gd name="T0" fmla="*/ 5571 w 129"/>
                <a:gd name="T1" fmla="*/ 198142 h 204"/>
                <a:gd name="T2" fmla="*/ 111156 w 129"/>
                <a:gd name="T3" fmla="*/ 0 h 204"/>
                <a:gd name="T4" fmla="*/ 5571 w 129"/>
                <a:gd name="T5" fmla="*/ 198142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18964 w 129"/>
                <a:gd name="T1" fmla="*/ 197989 h 205"/>
                <a:gd name="T2" fmla="*/ 7838 w 129"/>
                <a:gd name="T3" fmla="*/ 0 h 205"/>
                <a:gd name="T4" fmla="*/ 118964 w 129"/>
                <a:gd name="T5" fmla="*/ 197989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4" y="1747"/>
              <a:ext cx="303" cy="478"/>
            </a:xfrm>
            <a:custGeom>
              <a:avLst/>
              <a:gdLst>
                <a:gd name="T0" fmla="*/ 5571 w 129"/>
                <a:gd name="T1" fmla="*/ 198543 h 202"/>
                <a:gd name="T2" fmla="*/ 111156 w 129"/>
                <a:gd name="T3" fmla="*/ 0 h 202"/>
                <a:gd name="T4" fmla="*/ 5571 w 129"/>
                <a:gd name="T5" fmla="*/ 198543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6898 w 130"/>
                <a:gd name="T1" fmla="*/ 195613 h 201"/>
                <a:gd name="T2" fmla="*/ 115909 w 130"/>
                <a:gd name="T3" fmla="*/ 0 h 201"/>
                <a:gd name="T4" fmla="*/ 6898 w 130"/>
                <a:gd name="T5" fmla="*/ 19561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89" y="1381"/>
              <a:ext cx="275" cy="429"/>
            </a:xfrm>
            <a:custGeom>
              <a:avLst/>
              <a:gdLst>
                <a:gd name="T0" fmla="*/ 112039 w 116"/>
                <a:gd name="T1" fmla="*/ 180256 h 181"/>
                <a:gd name="T2" fmla="*/ 8020 w 116"/>
                <a:gd name="T3" fmla="*/ 0 h 181"/>
                <a:gd name="T4" fmla="*/ 112039 w 116"/>
                <a:gd name="T5" fmla="*/ 180256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3"/>
            </a:xfrm>
            <a:custGeom>
              <a:avLst/>
              <a:gdLst>
                <a:gd name="T0" fmla="*/ 94349 w 110"/>
                <a:gd name="T1" fmla="*/ 165411 h 201"/>
                <a:gd name="T2" fmla="*/ 90667 w 110"/>
                <a:gd name="T3" fmla="*/ 159126 h 201"/>
                <a:gd name="T4" fmla="*/ 86455 w 110"/>
                <a:gd name="T5" fmla="*/ 146710 h 201"/>
                <a:gd name="T6" fmla="*/ 85807 w 110"/>
                <a:gd name="T7" fmla="*/ 143832 h 201"/>
                <a:gd name="T8" fmla="*/ 77092 w 110"/>
                <a:gd name="T9" fmla="*/ 131409 h 201"/>
                <a:gd name="T10" fmla="*/ 74131 w 110"/>
                <a:gd name="T11" fmla="*/ 127877 h 201"/>
                <a:gd name="T12" fmla="*/ 71349 w 110"/>
                <a:gd name="T13" fmla="*/ 120217 h 201"/>
                <a:gd name="T14" fmla="*/ 69193 w 110"/>
                <a:gd name="T15" fmla="*/ 115461 h 201"/>
                <a:gd name="T16" fmla="*/ 66489 w 110"/>
                <a:gd name="T17" fmla="*/ 112786 h 201"/>
                <a:gd name="T18" fmla="*/ 66489 w 110"/>
                <a:gd name="T19" fmla="*/ 109049 h 201"/>
                <a:gd name="T20" fmla="*/ 62265 w 110"/>
                <a:gd name="T21" fmla="*/ 101540 h 201"/>
                <a:gd name="T22" fmla="*/ 60493 w 110"/>
                <a:gd name="T23" fmla="*/ 98012 h 201"/>
                <a:gd name="T24" fmla="*/ 58587 w 110"/>
                <a:gd name="T25" fmla="*/ 93101 h 201"/>
                <a:gd name="T26" fmla="*/ 56533 w 110"/>
                <a:gd name="T27" fmla="*/ 89489 h 201"/>
                <a:gd name="T28" fmla="*/ 53560 w 110"/>
                <a:gd name="T29" fmla="*/ 83570 h 201"/>
                <a:gd name="T30" fmla="*/ 47816 w 110"/>
                <a:gd name="T31" fmla="*/ 77068 h 201"/>
                <a:gd name="T32" fmla="*/ 47816 w 110"/>
                <a:gd name="T33" fmla="*/ 75035 h 201"/>
                <a:gd name="T34" fmla="*/ 45001 w 110"/>
                <a:gd name="T35" fmla="*/ 71519 h 201"/>
                <a:gd name="T36" fmla="*/ 43760 w 110"/>
                <a:gd name="T37" fmla="*/ 68778 h 201"/>
                <a:gd name="T38" fmla="*/ 43760 w 110"/>
                <a:gd name="T39" fmla="*/ 67620 h 201"/>
                <a:gd name="T40" fmla="*/ 42047 w 110"/>
                <a:gd name="T41" fmla="*/ 64742 h 201"/>
                <a:gd name="T42" fmla="*/ 35930 w 110"/>
                <a:gd name="T43" fmla="*/ 55565 h 201"/>
                <a:gd name="T44" fmla="*/ 35046 w 110"/>
                <a:gd name="T45" fmla="*/ 51606 h 201"/>
                <a:gd name="T46" fmla="*/ 32091 w 110"/>
                <a:gd name="T47" fmla="*/ 47928 h 201"/>
                <a:gd name="T48" fmla="*/ 28404 w 110"/>
                <a:gd name="T49" fmla="*/ 40426 h 201"/>
                <a:gd name="T50" fmla="*/ 26343 w 110"/>
                <a:gd name="T51" fmla="*/ 39563 h 201"/>
                <a:gd name="T52" fmla="*/ 26343 w 110"/>
                <a:gd name="T53" fmla="*/ 36642 h 201"/>
                <a:gd name="T54" fmla="*/ 27213 w 110"/>
                <a:gd name="T55" fmla="*/ 31886 h 201"/>
                <a:gd name="T56" fmla="*/ 23532 w 110"/>
                <a:gd name="T57" fmla="*/ 29227 h 201"/>
                <a:gd name="T58" fmla="*/ 23532 w 110"/>
                <a:gd name="T59" fmla="*/ 27196 h 201"/>
                <a:gd name="T60" fmla="*/ 22341 w 110"/>
                <a:gd name="T61" fmla="*/ 27196 h 201"/>
                <a:gd name="T62" fmla="*/ 18514 w 110"/>
                <a:gd name="T63" fmla="*/ 24471 h 201"/>
                <a:gd name="T64" fmla="*/ 19318 w 110"/>
                <a:gd name="T65" fmla="*/ 19560 h 201"/>
                <a:gd name="T66" fmla="*/ 16597 w 110"/>
                <a:gd name="T67" fmla="*/ 19560 h 201"/>
                <a:gd name="T68" fmla="*/ 16597 w 110"/>
                <a:gd name="T69" fmla="*/ 15948 h 201"/>
                <a:gd name="T70" fmla="*/ 15699 w 110"/>
                <a:gd name="T71" fmla="*/ 13279 h 201"/>
                <a:gd name="T72" fmla="*/ 14447 w 110"/>
                <a:gd name="T73" fmla="*/ 15948 h 201"/>
                <a:gd name="T74" fmla="*/ 12771 w 110"/>
                <a:gd name="T75" fmla="*/ 10399 h 201"/>
                <a:gd name="T76" fmla="*/ 3683 w 110"/>
                <a:gd name="T77" fmla="*/ 4756 h 201"/>
                <a:gd name="T78" fmla="*/ 2971 w 110"/>
                <a:gd name="T79" fmla="*/ 3532 h 201"/>
                <a:gd name="T80" fmla="*/ 0 w 110"/>
                <a:gd name="T81" fmla="*/ 0 h 201"/>
                <a:gd name="T82" fmla="*/ 0 w 110"/>
                <a:gd name="T83" fmla="*/ 2725 h 201"/>
                <a:gd name="T84" fmla="*/ 3683 w 110"/>
                <a:gd name="T85" fmla="*/ 4756 h 201"/>
                <a:gd name="T86" fmla="*/ 5744 w 110"/>
                <a:gd name="T87" fmla="*/ 15091 h 201"/>
                <a:gd name="T88" fmla="*/ 12771 w 110"/>
                <a:gd name="T89" fmla="*/ 28371 h 201"/>
                <a:gd name="T90" fmla="*/ 19318 w 110"/>
                <a:gd name="T91" fmla="*/ 43149 h 201"/>
                <a:gd name="T92" fmla="*/ 27213 w 110"/>
                <a:gd name="T93" fmla="*/ 55565 h 201"/>
                <a:gd name="T94" fmla="*/ 31363 w 110"/>
                <a:gd name="T95" fmla="*/ 64742 h 201"/>
                <a:gd name="T96" fmla="*/ 42047 w 110"/>
                <a:gd name="T97" fmla="*/ 81853 h 201"/>
                <a:gd name="T98" fmla="*/ 47816 w 110"/>
                <a:gd name="T99" fmla="*/ 91207 h 201"/>
                <a:gd name="T100" fmla="*/ 56533 w 110"/>
                <a:gd name="T101" fmla="*/ 103406 h 201"/>
                <a:gd name="T102" fmla="*/ 74941 w 110"/>
                <a:gd name="T103" fmla="*/ 144689 h 201"/>
                <a:gd name="T104" fmla="*/ 82836 w 110"/>
                <a:gd name="T105" fmla="*/ 156245 h 201"/>
                <a:gd name="T106" fmla="*/ 106366 w 110"/>
                <a:gd name="T107" fmla="*/ 18423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6" cy="478"/>
            </a:xfrm>
            <a:custGeom>
              <a:avLst/>
              <a:gdLst>
                <a:gd name="T0" fmla="*/ 88599 w 109"/>
                <a:gd name="T1" fmla="*/ 173990 h 202"/>
                <a:gd name="T2" fmla="*/ 87108 w 109"/>
                <a:gd name="T3" fmla="*/ 169101 h 202"/>
                <a:gd name="T4" fmla="*/ 81537 w 109"/>
                <a:gd name="T5" fmla="*/ 155359 h 202"/>
                <a:gd name="T6" fmla="*/ 80384 w 109"/>
                <a:gd name="T7" fmla="*/ 152380 h 202"/>
                <a:gd name="T8" fmla="*/ 73324 w 109"/>
                <a:gd name="T9" fmla="*/ 140442 h 202"/>
                <a:gd name="T10" fmla="*/ 69308 w 109"/>
                <a:gd name="T11" fmla="*/ 135922 h 202"/>
                <a:gd name="T12" fmla="*/ 67455 w 109"/>
                <a:gd name="T13" fmla="*/ 128873 h 202"/>
                <a:gd name="T14" fmla="*/ 64592 w 109"/>
                <a:gd name="T15" fmla="*/ 121689 h 202"/>
                <a:gd name="T16" fmla="*/ 63103 w 109"/>
                <a:gd name="T17" fmla="*/ 120115 h 202"/>
                <a:gd name="T18" fmla="*/ 63103 w 109"/>
                <a:gd name="T19" fmla="*/ 115889 h 202"/>
                <a:gd name="T20" fmla="*/ 60240 w 109"/>
                <a:gd name="T21" fmla="*/ 107955 h 202"/>
                <a:gd name="T22" fmla="*/ 56379 w 109"/>
                <a:gd name="T23" fmla="*/ 104320 h 202"/>
                <a:gd name="T24" fmla="*/ 55524 w 109"/>
                <a:gd name="T25" fmla="*/ 100082 h 202"/>
                <a:gd name="T26" fmla="*/ 52882 w 109"/>
                <a:gd name="T27" fmla="*/ 95467 h 202"/>
                <a:gd name="T28" fmla="*/ 50874 w 109"/>
                <a:gd name="T29" fmla="*/ 89336 h 202"/>
                <a:gd name="T30" fmla="*/ 44448 w 109"/>
                <a:gd name="T31" fmla="*/ 82711 h 202"/>
                <a:gd name="T32" fmla="*/ 44448 w 109"/>
                <a:gd name="T33" fmla="*/ 78510 h 202"/>
                <a:gd name="T34" fmla="*/ 42660 w 109"/>
                <a:gd name="T35" fmla="*/ 77767 h 202"/>
                <a:gd name="T36" fmla="*/ 40587 w 109"/>
                <a:gd name="T37" fmla="*/ 74788 h 202"/>
                <a:gd name="T38" fmla="*/ 40587 w 109"/>
                <a:gd name="T39" fmla="*/ 73527 h 202"/>
                <a:gd name="T40" fmla="*/ 39797 w 109"/>
                <a:gd name="T41" fmla="*/ 69009 h 202"/>
                <a:gd name="T42" fmla="*/ 35081 w 109"/>
                <a:gd name="T43" fmla="*/ 59892 h 202"/>
                <a:gd name="T44" fmla="*/ 34226 w 109"/>
                <a:gd name="T45" fmla="*/ 56035 h 202"/>
                <a:gd name="T46" fmla="*/ 30729 w 109"/>
                <a:gd name="T47" fmla="*/ 51929 h 202"/>
                <a:gd name="T48" fmla="*/ 26868 w 109"/>
                <a:gd name="T49" fmla="*/ 44085 h 202"/>
                <a:gd name="T50" fmla="*/ 24005 w 109"/>
                <a:gd name="T51" fmla="*/ 43171 h 202"/>
                <a:gd name="T52" fmla="*/ 24005 w 109"/>
                <a:gd name="T53" fmla="*/ 39470 h 202"/>
                <a:gd name="T54" fmla="*/ 24860 w 109"/>
                <a:gd name="T55" fmla="*/ 36491 h 202"/>
                <a:gd name="T56" fmla="*/ 23305 w 109"/>
                <a:gd name="T57" fmla="*/ 32487 h 202"/>
                <a:gd name="T58" fmla="*/ 23305 w 109"/>
                <a:gd name="T59" fmla="*/ 29537 h 202"/>
                <a:gd name="T60" fmla="*/ 22152 w 109"/>
                <a:gd name="T61" fmla="*/ 28618 h 202"/>
                <a:gd name="T62" fmla="*/ 16647 w 109"/>
                <a:gd name="T63" fmla="*/ 27376 h 202"/>
                <a:gd name="T64" fmla="*/ 16647 w 109"/>
                <a:gd name="T65" fmla="*/ 23680 h 202"/>
                <a:gd name="T66" fmla="*/ 15792 w 109"/>
                <a:gd name="T67" fmla="*/ 22487 h 202"/>
                <a:gd name="T68" fmla="*/ 15792 w 109"/>
                <a:gd name="T69" fmla="*/ 19503 h 202"/>
                <a:gd name="T70" fmla="*/ 14937 w 109"/>
                <a:gd name="T71" fmla="*/ 15807 h 202"/>
                <a:gd name="T72" fmla="*/ 12229 w 109"/>
                <a:gd name="T73" fmla="*/ 19503 h 202"/>
                <a:gd name="T74" fmla="*/ 12229 w 109"/>
                <a:gd name="T75" fmla="*/ 12828 h 202"/>
                <a:gd name="T76" fmla="*/ 3497 w 109"/>
                <a:gd name="T77" fmla="*/ 7873 h 202"/>
                <a:gd name="T78" fmla="*/ 2708 w 109"/>
                <a:gd name="T79" fmla="*/ 7049 h 202"/>
                <a:gd name="T80" fmla="*/ 0 w 109"/>
                <a:gd name="T81" fmla="*/ 0 h 202"/>
                <a:gd name="T82" fmla="*/ 0 w 109"/>
                <a:gd name="T83" fmla="*/ 2979 h 202"/>
                <a:gd name="T84" fmla="*/ 3497 w 109"/>
                <a:gd name="T85" fmla="*/ 7873 h 202"/>
                <a:gd name="T86" fmla="*/ 4716 w 109"/>
                <a:gd name="T87" fmla="*/ 16680 h 202"/>
                <a:gd name="T88" fmla="*/ 12229 w 109"/>
                <a:gd name="T89" fmla="*/ 32487 h 202"/>
                <a:gd name="T90" fmla="*/ 18434 w 109"/>
                <a:gd name="T91" fmla="*/ 48072 h 202"/>
                <a:gd name="T92" fmla="*/ 24860 w 109"/>
                <a:gd name="T93" fmla="*/ 61047 h 202"/>
                <a:gd name="T94" fmla="*/ 28721 w 109"/>
                <a:gd name="T95" fmla="*/ 69009 h 202"/>
                <a:gd name="T96" fmla="*/ 39797 w 109"/>
                <a:gd name="T97" fmla="*/ 87640 h 202"/>
                <a:gd name="T98" fmla="*/ 44448 w 109"/>
                <a:gd name="T99" fmla="*/ 96386 h 202"/>
                <a:gd name="T100" fmla="*/ 52882 w 109"/>
                <a:gd name="T101" fmla="*/ 109209 h 202"/>
                <a:gd name="T102" fmla="*/ 72171 w 109"/>
                <a:gd name="T103" fmla="*/ 153294 h 202"/>
                <a:gd name="T104" fmla="*/ 78895 w 109"/>
                <a:gd name="T105" fmla="*/ 165393 h 202"/>
                <a:gd name="T106" fmla="*/ 100192 w 109"/>
                <a:gd name="T107" fmla="*/ 194899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20" y="1388"/>
              <a:ext cx="228" cy="421"/>
            </a:xfrm>
            <a:custGeom>
              <a:avLst/>
              <a:gdLst>
                <a:gd name="T0" fmla="*/ 80061 w 97"/>
                <a:gd name="T1" fmla="*/ 152828 h 178"/>
                <a:gd name="T2" fmla="*/ 77294 w 97"/>
                <a:gd name="T3" fmla="*/ 147733 h 178"/>
                <a:gd name="T4" fmla="*/ 74542 w 97"/>
                <a:gd name="T5" fmla="*/ 136186 h 178"/>
                <a:gd name="T6" fmla="*/ 71670 w 97"/>
                <a:gd name="T7" fmla="*/ 134122 h 178"/>
                <a:gd name="T8" fmla="*/ 65455 w 97"/>
                <a:gd name="T9" fmla="*/ 122570 h 178"/>
                <a:gd name="T10" fmla="*/ 64282 w 97"/>
                <a:gd name="T11" fmla="*/ 118348 h 178"/>
                <a:gd name="T12" fmla="*/ 60714 w 97"/>
                <a:gd name="T13" fmla="*/ 111842 h 178"/>
                <a:gd name="T14" fmla="*/ 57841 w 97"/>
                <a:gd name="T15" fmla="*/ 106802 h 178"/>
                <a:gd name="T16" fmla="*/ 55829 w 97"/>
                <a:gd name="T17" fmla="*/ 104642 h 178"/>
                <a:gd name="T18" fmla="*/ 55829 w 97"/>
                <a:gd name="T19" fmla="*/ 101016 h 178"/>
                <a:gd name="T20" fmla="*/ 53089 w 97"/>
                <a:gd name="T21" fmla="*/ 94008 h 178"/>
                <a:gd name="T22" fmla="*/ 52320 w 97"/>
                <a:gd name="T23" fmla="*/ 91944 h 178"/>
                <a:gd name="T24" fmla="*/ 50426 w 97"/>
                <a:gd name="T25" fmla="*/ 86149 h 178"/>
                <a:gd name="T26" fmla="*/ 46698 w 97"/>
                <a:gd name="T27" fmla="*/ 83117 h 178"/>
                <a:gd name="T28" fmla="*/ 44841 w 97"/>
                <a:gd name="T29" fmla="*/ 77360 h 178"/>
                <a:gd name="T30" fmla="*/ 40819 w 97"/>
                <a:gd name="T31" fmla="*/ 71565 h 178"/>
                <a:gd name="T32" fmla="*/ 39961 w 97"/>
                <a:gd name="T33" fmla="*/ 68841 h 178"/>
                <a:gd name="T34" fmla="*/ 38088 w 97"/>
                <a:gd name="T35" fmla="*/ 66681 h 178"/>
                <a:gd name="T36" fmla="*/ 37244 w 97"/>
                <a:gd name="T37" fmla="*/ 63706 h 178"/>
                <a:gd name="T38" fmla="*/ 37244 w 97"/>
                <a:gd name="T39" fmla="*/ 63706 h 178"/>
                <a:gd name="T40" fmla="*/ 36454 w 97"/>
                <a:gd name="T41" fmla="*/ 58838 h 178"/>
                <a:gd name="T42" fmla="*/ 30858 w 97"/>
                <a:gd name="T43" fmla="*/ 50910 h 178"/>
                <a:gd name="T44" fmla="*/ 29001 w 97"/>
                <a:gd name="T45" fmla="*/ 47287 h 178"/>
                <a:gd name="T46" fmla="*/ 28204 w 97"/>
                <a:gd name="T47" fmla="*/ 45156 h 178"/>
                <a:gd name="T48" fmla="*/ 24116 w 97"/>
                <a:gd name="T49" fmla="*/ 38186 h 178"/>
                <a:gd name="T50" fmla="*/ 20607 w 97"/>
                <a:gd name="T51" fmla="*/ 37296 h 178"/>
                <a:gd name="T52" fmla="*/ 22259 w 97"/>
                <a:gd name="T53" fmla="*/ 33077 h 178"/>
                <a:gd name="T54" fmla="*/ 22259 w 97"/>
                <a:gd name="T55" fmla="*/ 29385 h 178"/>
                <a:gd name="T56" fmla="*/ 18586 w 97"/>
                <a:gd name="T57" fmla="*/ 26409 h 178"/>
                <a:gd name="T58" fmla="*/ 20607 w 97"/>
                <a:gd name="T59" fmla="*/ 25258 h 178"/>
                <a:gd name="T60" fmla="*/ 18586 w 97"/>
                <a:gd name="T61" fmla="*/ 24501 h 178"/>
                <a:gd name="T62" fmla="*/ 15845 w 97"/>
                <a:gd name="T63" fmla="*/ 21525 h 178"/>
                <a:gd name="T64" fmla="*/ 15845 w 97"/>
                <a:gd name="T65" fmla="*/ 17833 h 178"/>
                <a:gd name="T66" fmla="*/ 13856 w 97"/>
                <a:gd name="T67" fmla="*/ 17833 h 178"/>
                <a:gd name="T68" fmla="*/ 13856 w 97"/>
                <a:gd name="T69" fmla="*/ 15769 h 178"/>
                <a:gd name="T70" fmla="*/ 13128 w 97"/>
                <a:gd name="T71" fmla="*/ 12793 h 178"/>
                <a:gd name="T72" fmla="*/ 12338 w 97"/>
                <a:gd name="T73" fmla="*/ 15769 h 178"/>
                <a:gd name="T74" fmla="*/ 10260 w 97"/>
                <a:gd name="T75" fmla="*/ 9974 h 178"/>
                <a:gd name="T76" fmla="*/ 2712 w 97"/>
                <a:gd name="T77" fmla="*/ 4884 h 178"/>
                <a:gd name="T78" fmla="*/ 2012 w 97"/>
                <a:gd name="T79" fmla="*/ 3692 h 178"/>
                <a:gd name="T80" fmla="*/ 0 w 97"/>
                <a:gd name="T81" fmla="*/ 0 h 178"/>
                <a:gd name="T82" fmla="*/ 0 w 97"/>
                <a:gd name="T83" fmla="*/ 873 h 178"/>
                <a:gd name="T84" fmla="*/ 2012 w 97"/>
                <a:gd name="T85" fmla="*/ 4884 h 178"/>
                <a:gd name="T86" fmla="*/ 4729 w 97"/>
                <a:gd name="T87" fmla="*/ 13616 h 178"/>
                <a:gd name="T88" fmla="*/ 10260 w 97"/>
                <a:gd name="T89" fmla="*/ 26409 h 178"/>
                <a:gd name="T90" fmla="*/ 16724 w 97"/>
                <a:gd name="T91" fmla="*/ 40936 h 178"/>
                <a:gd name="T92" fmla="*/ 22259 w 97"/>
                <a:gd name="T93" fmla="*/ 51823 h 178"/>
                <a:gd name="T94" fmla="*/ 24972 w 97"/>
                <a:gd name="T95" fmla="*/ 59739 h 178"/>
                <a:gd name="T96" fmla="*/ 33725 w 97"/>
                <a:gd name="T97" fmla="*/ 76168 h 178"/>
                <a:gd name="T98" fmla="*/ 39961 w 97"/>
                <a:gd name="T99" fmla="*/ 83990 h 178"/>
                <a:gd name="T100" fmla="*/ 45569 w 97"/>
                <a:gd name="T101" fmla="*/ 96066 h 178"/>
                <a:gd name="T102" fmla="*/ 64282 w 97"/>
                <a:gd name="T103" fmla="*/ 134994 h 178"/>
                <a:gd name="T104" fmla="*/ 68957 w 97"/>
                <a:gd name="T105" fmla="*/ 144919 h 178"/>
                <a:gd name="T106" fmla="*/ 89526 w 97"/>
                <a:gd name="T107" fmla="*/ 172241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7" cy="447"/>
            </a:xfrm>
            <a:custGeom>
              <a:avLst/>
              <a:gdLst>
                <a:gd name="T0" fmla="*/ 15829 w 117"/>
                <a:gd name="T1" fmla="*/ 160440 h 190"/>
                <a:gd name="T2" fmla="*/ 18817 w 117"/>
                <a:gd name="T3" fmla="*/ 153942 h 190"/>
                <a:gd name="T4" fmla="*/ 27454 w 117"/>
                <a:gd name="T5" fmla="*/ 144449 h 190"/>
                <a:gd name="T6" fmla="*/ 29596 w 117"/>
                <a:gd name="T7" fmla="*/ 140763 h 190"/>
                <a:gd name="T8" fmla="*/ 37475 w 117"/>
                <a:gd name="T9" fmla="*/ 128508 h 190"/>
                <a:gd name="T10" fmla="*/ 39651 w 117"/>
                <a:gd name="T11" fmla="*/ 125631 h 190"/>
                <a:gd name="T12" fmla="*/ 44550 w 117"/>
                <a:gd name="T13" fmla="*/ 117975 h 190"/>
                <a:gd name="T14" fmla="*/ 46337 w 117"/>
                <a:gd name="T15" fmla="*/ 113809 h 190"/>
                <a:gd name="T16" fmla="*/ 48411 w 117"/>
                <a:gd name="T17" fmla="*/ 109708 h 190"/>
                <a:gd name="T18" fmla="*/ 52149 w 117"/>
                <a:gd name="T19" fmla="*/ 108821 h 190"/>
                <a:gd name="T20" fmla="*/ 56399 w 117"/>
                <a:gd name="T21" fmla="*/ 103276 h 190"/>
                <a:gd name="T22" fmla="*/ 58310 w 117"/>
                <a:gd name="T23" fmla="*/ 99380 h 190"/>
                <a:gd name="T24" fmla="*/ 61297 w 117"/>
                <a:gd name="T25" fmla="*/ 95797 h 190"/>
                <a:gd name="T26" fmla="*/ 62173 w 117"/>
                <a:gd name="T27" fmla="*/ 90889 h 190"/>
                <a:gd name="T28" fmla="*/ 67110 w 117"/>
                <a:gd name="T29" fmla="*/ 85255 h 190"/>
                <a:gd name="T30" fmla="*/ 70069 w 117"/>
                <a:gd name="T31" fmla="*/ 78978 h 190"/>
                <a:gd name="T32" fmla="*/ 72896 w 117"/>
                <a:gd name="T33" fmla="*/ 76098 h 190"/>
                <a:gd name="T34" fmla="*/ 72896 w 117"/>
                <a:gd name="T35" fmla="*/ 73426 h 190"/>
                <a:gd name="T36" fmla="*/ 75058 w 117"/>
                <a:gd name="T37" fmla="*/ 71344 h 190"/>
                <a:gd name="T38" fmla="*/ 78041 w 117"/>
                <a:gd name="T39" fmla="*/ 71344 h 190"/>
                <a:gd name="T40" fmla="*/ 78708 w 117"/>
                <a:gd name="T41" fmla="*/ 65798 h 190"/>
                <a:gd name="T42" fmla="*/ 83832 w 117"/>
                <a:gd name="T43" fmla="*/ 59042 h 190"/>
                <a:gd name="T44" fmla="*/ 86656 w 117"/>
                <a:gd name="T45" fmla="*/ 53400 h 190"/>
                <a:gd name="T46" fmla="*/ 88062 w 117"/>
                <a:gd name="T47" fmla="*/ 51370 h 190"/>
                <a:gd name="T48" fmla="*/ 92956 w 117"/>
                <a:gd name="T49" fmla="*/ 44274 h 190"/>
                <a:gd name="T50" fmla="*/ 91711 w 117"/>
                <a:gd name="T51" fmla="*/ 40338 h 190"/>
                <a:gd name="T52" fmla="*/ 95944 w 117"/>
                <a:gd name="T53" fmla="*/ 39496 h 190"/>
                <a:gd name="T54" fmla="*/ 99661 w 117"/>
                <a:gd name="T55" fmla="*/ 38350 h 190"/>
                <a:gd name="T56" fmla="*/ 100563 w 117"/>
                <a:gd name="T57" fmla="*/ 34741 h 190"/>
                <a:gd name="T58" fmla="*/ 103892 w 117"/>
                <a:gd name="T59" fmla="*/ 34741 h 190"/>
                <a:gd name="T60" fmla="*/ 103892 w 117"/>
                <a:gd name="T61" fmla="*/ 32723 h 190"/>
                <a:gd name="T62" fmla="*/ 103892 w 117"/>
                <a:gd name="T63" fmla="*/ 28333 h 190"/>
                <a:gd name="T64" fmla="*/ 105473 w 117"/>
                <a:gd name="T65" fmla="*/ 26319 h 190"/>
                <a:gd name="T66" fmla="*/ 105473 w 117"/>
                <a:gd name="T67" fmla="*/ 24441 h 190"/>
                <a:gd name="T68" fmla="*/ 108461 w 117"/>
                <a:gd name="T69" fmla="*/ 23557 h 190"/>
                <a:gd name="T70" fmla="*/ 109704 w 117"/>
                <a:gd name="T71" fmla="*/ 20677 h 190"/>
                <a:gd name="T72" fmla="*/ 107637 w 117"/>
                <a:gd name="T73" fmla="*/ 19543 h 190"/>
                <a:gd name="T74" fmla="*/ 111655 w 117"/>
                <a:gd name="T75" fmla="*/ 15925 h 190"/>
                <a:gd name="T76" fmla="*/ 111655 w 117"/>
                <a:gd name="T77" fmla="*/ 7632 h 190"/>
                <a:gd name="T78" fmla="*/ 112535 w 117"/>
                <a:gd name="T79" fmla="*/ 6404 h 190"/>
                <a:gd name="T80" fmla="*/ 115516 w 117"/>
                <a:gd name="T81" fmla="*/ 0 h 190"/>
                <a:gd name="T82" fmla="*/ 112535 w 117"/>
                <a:gd name="T83" fmla="*/ 859 h 190"/>
                <a:gd name="T84" fmla="*/ 111655 w 117"/>
                <a:gd name="T85" fmla="*/ 7632 h 190"/>
                <a:gd name="T86" fmla="*/ 104581 w 117"/>
                <a:gd name="T87" fmla="*/ 12410 h 190"/>
                <a:gd name="T88" fmla="*/ 95944 w 117"/>
                <a:gd name="T89" fmla="*/ 24441 h 190"/>
                <a:gd name="T90" fmla="*/ 85898 w 117"/>
                <a:gd name="T91" fmla="*/ 38350 h 190"/>
                <a:gd name="T92" fmla="*/ 78708 w 117"/>
                <a:gd name="T93" fmla="*/ 50666 h 190"/>
                <a:gd name="T94" fmla="*/ 72896 w 117"/>
                <a:gd name="T95" fmla="*/ 59042 h 190"/>
                <a:gd name="T96" fmla="*/ 62173 w 117"/>
                <a:gd name="T97" fmla="*/ 76098 h 190"/>
                <a:gd name="T98" fmla="*/ 58310 w 117"/>
                <a:gd name="T99" fmla="*/ 85255 h 190"/>
                <a:gd name="T100" fmla="*/ 52149 w 117"/>
                <a:gd name="T101" fmla="*/ 97662 h 190"/>
                <a:gd name="T102" fmla="*/ 24629 w 117"/>
                <a:gd name="T103" fmla="*/ 133994 h 190"/>
                <a:gd name="T104" fmla="*/ 18817 w 117"/>
                <a:gd name="T105" fmla="*/ 144449 h 190"/>
                <a:gd name="T106" fmla="*/ 3705 w 117"/>
                <a:gd name="T107" fmla="*/ 177537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4" y="1765"/>
              <a:ext cx="273" cy="450"/>
            </a:xfrm>
            <a:custGeom>
              <a:avLst/>
              <a:gdLst>
                <a:gd name="T0" fmla="*/ 15093 w 116"/>
                <a:gd name="T1" fmla="*/ 168338 h 190"/>
                <a:gd name="T2" fmla="*/ 16815 w 116"/>
                <a:gd name="T3" fmla="*/ 162242 h 190"/>
                <a:gd name="T4" fmla="*/ 25617 w 116"/>
                <a:gd name="T5" fmla="*/ 152474 h 190"/>
                <a:gd name="T6" fmla="*/ 28376 w 116"/>
                <a:gd name="T7" fmla="*/ 148453 h 190"/>
                <a:gd name="T8" fmla="*/ 33996 w 116"/>
                <a:gd name="T9" fmla="*/ 135396 h 190"/>
                <a:gd name="T10" fmla="*/ 36904 w 116"/>
                <a:gd name="T11" fmla="*/ 132563 h 190"/>
                <a:gd name="T12" fmla="*/ 41663 w 116"/>
                <a:gd name="T13" fmla="*/ 125865 h 190"/>
                <a:gd name="T14" fmla="*/ 44332 w 116"/>
                <a:gd name="T15" fmla="*/ 120074 h 190"/>
                <a:gd name="T16" fmla="*/ 45191 w 116"/>
                <a:gd name="T17" fmla="*/ 115823 h 190"/>
                <a:gd name="T18" fmla="*/ 47942 w 116"/>
                <a:gd name="T19" fmla="*/ 113658 h 190"/>
                <a:gd name="T20" fmla="*/ 52856 w 116"/>
                <a:gd name="T21" fmla="*/ 109087 h 190"/>
                <a:gd name="T22" fmla="*/ 55581 w 116"/>
                <a:gd name="T23" fmla="*/ 104852 h 190"/>
                <a:gd name="T24" fmla="*/ 57615 w 116"/>
                <a:gd name="T25" fmla="*/ 101127 h 190"/>
                <a:gd name="T26" fmla="*/ 59114 w 116"/>
                <a:gd name="T27" fmla="*/ 94941 h 190"/>
                <a:gd name="T28" fmla="*/ 62035 w 116"/>
                <a:gd name="T29" fmla="*/ 90396 h 190"/>
                <a:gd name="T30" fmla="*/ 65932 w 116"/>
                <a:gd name="T31" fmla="*/ 82407 h 190"/>
                <a:gd name="T32" fmla="*/ 68812 w 116"/>
                <a:gd name="T33" fmla="*/ 80339 h 190"/>
                <a:gd name="T34" fmla="*/ 68812 w 116"/>
                <a:gd name="T35" fmla="*/ 77282 h 190"/>
                <a:gd name="T36" fmla="*/ 71538 w 116"/>
                <a:gd name="T37" fmla="*/ 73097 h 190"/>
                <a:gd name="T38" fmla="*/ 72425 w 116"/>
                <a:gd name="T39" fmla="*/ 73097 h 190"/>
                <a:gd name="T40" fmla="*/ 73571 w 116"/>
                <a:gd name="T41" fmla="*/ 69378 h 190"/>
                <a:gd name="T42" fmla="*/ 80008 w 116"/>
                <a:gd name="T43" fmla="*/ 62299 h 190"/>
                <a:gd name="T44" fmla="*/ 81874 w 116"/>
                <a:gd name="T45" fmla="*/ 56475 h 190"/>
                <a:gd name="T46" fmla="*/ 83597 w 116"/>
                <a:gd name="T47" fmla="*/ 54339 h 190"/>
                <a:gd name="T48" fmla="*/ 87489 w 116"/>
                <a:gd name="T49" fmla="*/ 45531 h 190"/>
                <a:gd name="T50" fmla="*/ 85611 w 116"/>
                <a:gd name="T51" fmla="*/ 42698 h 190"/>
                <a:gd name="T52" fmla="*/ 89511 w 116"/>
                <a:gd name="T53" fmla="*/ 41279 h 190"/>
                <a:gd name="T54" fmla="*/ 93931 w 116"/>
                <a:gd name="T55" fmla="*/ 39709 h 190"/>
                <a:gd name="T56" fmla="*/ 96018 w 116"/>
                <a:gd name="T57" fmla="*/ 35458 h 190"/>
                <a:gd name="T58" fmla="*/ 96811 w 116"/>
                <a:gd name="T59" fmla="*/ 35458 h 190"/>
                <a:gd name="T60" fmla="*/ 96811 w 116"/>
                <a:gd name="T61" fmla="*/ 34794 h 190"/>
                <a:gd name="T62" fmla="*/ 96811 w 116"/>
                <a:gd name="T63" fmla="*/ 29669 h 190"/>
                <a:gd name="T64" fmla="*/ 99549 w 116"/>
                <a:gd name="T65" fmla="*/ 26837 h 190"/>
                <a:gd name="T66" fmla="*/ 99549 w 116"/>
                <a:gd name="T67" fmla="*/ 25932 h 190"/>
                <a:gd name="T68" fmla="*/ 101570 w 116"/>
                <a:gd name="T69" fmla="*/ 24738 h 190"/>
                <a:gd name="T70" fmla="*/ 103695 w 116"/>
                <a:gd name="T71" fmla="*/ 21681 h 190"/>
                <a:gd name="T72" fmla="*/ 100777 w 116"/>
                <a:gd name="T73" fmla="*/ 18853 h 190"/>
                <a:gd name="T74" fmla="*/ 104333 w 116"/>
                <a:gd name="T75" fmla="*/ 16766 h 190"/>
                <a:gd name="T76" fmla="*/ 104333 w 116"/>
                <a:gd name="T77" fmla="*/ 7960 h 190"/>
                <a:gd name="T78" fmla="*/ 106355 w 116"/>
                <a:gd name="T79" fmla="*/ 4903 h 190"/>
                <a:gd name="T80" fmla="*/ 109092 w 116"/>
                <a:gd name="T81" fmla="*/ 0 h 190"/>
                <a:gd name="T82" fmla="*/ 106355 w 116"/>
                <a:gd name="T83" fmla="*/ 874 h 190"/>
                <a:gd name="T84" fmla="*/ 104333 w 116"/>
                <a:gd name="T85" fmla="*/ 7960 h 190"/>
                <a:gd name="T86" fmla="*/ 98052 w 116"/>
                <a:gd name="T87" fmla="*/ 12901 h 190"/>
                <a:gd name="T88" fmla="*/ 89511 w 116"/>
                <a:gd name="T89" fmla="*/ 25932 h 190"/>
                <a:gd name="T90" fmla="*/ 80716 w 116"/>
                <a:gd name="T91" fmla="*/ 39709 h 190"/>
                <a:gd name="T92" fmla="*/ 73571 w 116"/>
                <a:gd name="T93" fmla="*/ 52610 h 190"/>
                <a:gd name="T94" fmla="*/ 68812 w 116"/>
                <a:gd name="T95" fmla="*/ 62299 h 190"/>
                <a:gd name="T96" fmla="*/ 59114 w 116"/>
                <a:gd name="T97" fmla="*/ 80339 h 190"/>
                <a:gd name="T98" fmla="*/ 53499 w 116"/>
                <a:gd name="T99" fmla="*/ 90396 h 190"/>
                <a:gd name="T100" fmla="*/ 47942 w 116"/>
                <a:gd name="T101" fmla="*/ 102922 h 190"/>
                <a:gd name="T102" fmla="*/ 23617 w 116"/>
                <a:gd name="T103" fmla="*/ 140466 h 190"/>
                <a:gd name="T104" fmla="*/ 16815 w 116"/>
                <a:gd name="T105" fmla="*/ 152474 h 190"/>
                <a:gd name="T106" fmla="*/ 3535 w 116"/>
                <a:gd name="T107" fmla="*/ 187288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4" y="2407"/>
              <a:ext cx="271" cy="441"/>
            </a:xfrm>
            <a:custGeom>
              <a:avLst/>
              <a:gdLst>
                <a:gd name="T0" fmla="*/ 16121 w 115"/>
                <a:gd name="T1" fmla="*/ 159817 h 187"/>
                <a:gd name="T2" fmla="*/ 18164 w 115"/>
                <a:gd name="T3" fmla="*/ 154121 h 187"/>
                <a:gd name="T4" fmla="*/ 27387 w 115"/>
                <a:gd name="T5" fmla="*/ 145150 h 187"/>
                <a:gd name="T6" fmla="*/ 29414 w 115"/>
                <a:gd name="T7" fmla="*/ 141568 h 187"/>
                <a:gd name="T8" fmla="*/ 34236 w 115"/>
                <a:gd name="T9" fmla="*/ 129043 h 187"/>
                <a:gd name="T10" fmla="*/ 37122 w 115"/>
                <a:gd name="T11" fmla="*/ 125402 h 187"/>
                <a:gd name="T12" fmla="*/ 41944 w 115"/>
                <a:gd name="T13" fmla="*/ 119707 h 187"/>
                <a:gd name="T14" fmla="*/ 44830 w 115"/>
                <a:gd name="T15" fmla="*/ 114068 h 187"/>
                <a:gd name="T16" fmla="*/ 45580 w 115"/>
                <a:gd name="T17" fmla="*/ 109925 h 187"/>
                <a:gd name="T18" fmla="*/ 48474 w 115"/>
                <a:gd name="T19" fmla="*/ 109057 h 187"/>
                <a:gd name="T20" fmla="*/ 53260 w 115"/>
                <a:gd name="T21" fmla="*/ 101449 h 187"/>
                <a:gd name="T22" fmla="*/ 56194 w 115"/>
                <a:gd name="T23" fmla="*/ 98551 h 187"/>
                <a:gd name="T24" fmla="*/ 58065 w 115"/>
                <a:gd name="T25" fmla="*/ 94457 h 187"/>
                <a:gd name="T26" fmla="*/ 58925 w 115"/>
                <a:gd name="T27" fmla="*/ 90157 h 187"/>
                <a:gd name="T28" fmla="*/ 64538 w 115"/>
                <a:gd name="T29" fmla="*/ 85120 h 187"/>
                <a:gd name="T30" fmla="*/ 66633 w 115"/>
                <a:gd name="T31" fmla="*/ 77383 h 187"/>
                <a:gd name="T32" fmla="*/ 69315 w 115"/>
                <a:gd name="T33" fmla="*/ 74642 h 187"/>
                <a:gd name="T34" fmla="*/ 69315 w 115"/>
                <a:gd name="T35" fmla="*/ 72567 h 187"/>
                <a:gd name="T36" fmla="*/ 72225 w 115"/>
                <a:gd name="T37" fmla="*/ 71704 h 187"/>
                <a:gd name="T38" fmla="*/ 72225 w 115"/>
                <a:gd name="T39" fmla="*/ 69815 h 187"/>
                <a:gd name="T40" fmla="*/ 74996 w 115"/>
                <a:gd name="T41" fmla="*/ 66105 h 187"/>
                <a:gd name="T42" fmla="*/ 80678 w 115"/>
                <a:gd name="T43" fmla="*/ 57250 h 187"/>
                <a:gd name="T44" fmla="*/ 81816 w 115"/>
                <a:gd name="T45" fmla="*/ 53474 h 187"/>
                <a:gd name="T46" fmla="*/ 82704 w 115"/>
                <a:gd name="T47" fmla="*/ 49892 h 187"/>
                <a:gd name="T48" fmla="*/ 87479 w 115"/>
                <a:gd name="T49" fmla="*/ 43831 h 187"/>
                <a:gd name="T50" fmla="*/ 87479 w 115"/>
                <a:gd name="T51" fmla="*/ 40053 h 187"/>
                <a:gd name="T52" fmla="*/ 90413 w 115"/>
                <a:gd name="T53" fmla="*/ 39376 h 187"/>
                <a:gd name="T54" fmla="*/ 94028 w 115"/>
                <a:gd name="T55" fmla="*/ 37329 h 187"/>
                <a:gd name="T56" fmla="*/ 95203 w 115"/>
                <a:gd name="T57" fmla="*/ 33719 h 187"/>
                <a:gd name="T58" fmla="*/ 96954 w 115"/>
                <a:gd name="T59" fmla="*/ 33719 h 187"/>
                <a:gd name="T60" fmla="*/ 96954 w 115"/>
                <a:gd name="T61" fmla="*/ 31651 h 187"/>
                <a:gd name="T62" fmla="*/ 96954 w 115"/>
                <a:gd name="T63" fmla="*/ 27502 h 187"/>
                <a:gd name="T64" fmla="*/ 99641 w 115"/>
                <a:gd name="T65" fmla="*/ 24804 h 187"/>
                <a:gd name="T66" fmla="*/ 99641 w 115"/>
                <a:gd name="T67" fmla="*/ 23937 h 187"/>
                <a:gd name="T68" fmla="*/ 102912 w 115"/>
                <a:gd name="T69" fmla="*/ 23048 h 187"/>
                <a:gd name="T70" fmla="*/ 103772 w 115"/>
                <a:gd name="T71" fmla="*/ 20288 h 187"/>
                <a:gd name="T72" fmla="*/ 101733 w 115"/>
                <a:gd name="T73" fmla="*/ 20288 h 187"/>
                <a:gd name="T74" fmla="*/ 105643 w 115"/>
                <a:gd name="T75" fmla="*/ 15461 h 187"/>
                <a:gd name="T76" fmla="*/ 105643 w 115"/>
                <a:gd name="T77" fmla="*/ 7735 h 187"/>
                <a:gd name="T78" fmla="*/ 106550 w 115"/>
                <a:gd name="T79" fmla="*/ 4827 h 187"/>
                <a:gd name="T80" fmla="*/ 109442 w 115"/>
                <a:gd name="T81" fmla="*/ 0 h 187"/>
                <a:gd name="T82" fmla="*/ 106550 w 115"/>
                <a:gd name="T83" fmla="*/ 868 h 187"/>
                <a:gd name="T84" fmla="*/ 105643 w 115"/>
                <a:gd name="T85" fmla="*/ 6874 h 187"/>
                <a:gd name="T86" fmla="*/ 98093 w 115"/>
                <a:gd name="T87" fmla="*/ 12553 h 187"/>
                <a:gd name="T88" fmla="*/ 90413 w 115"/>
                <a:gd name="T89" fmla="*/ 23937 h 187"/>
                <a:gd name="T90" fmla="*/ 80678 w 115"/>
                <a:gd name="T91" fmla="*/ 37329 h 187"/>
                <a:gd name="T92" fmla="*/ 73113 w 115"/>
                <a:gd name="T93" fmla="*/ 48659 h 187"/>
                <a:gd name="T94" fmla="*/ 69315 w 115"/>
                <a:gd name="T95" fmla="*/ 57250 h 187"/>
                <a:gd name="T96" fmla="*/ 58925 w 115"/>
                <a:gd name="T97" fmla="*/ 74642 h 187"/>
                <a:gd name="T98" fmla="*/ 54148 w 115"/>
                <a:gd name="T99" fmla="*/ 85120 h 187"/>
                <a:gd name="T100" fmla="*/ 48474 w 115"/>
                <a:gd name="T101" fmla="*/ 97739 h 187"/>
                <a:gd name="T102" fmla="*/ 23846 w 115"/>
                <a:gd name="T103" fmla="*/ 135012 h 187"/>
                <a:gd name="T104" fmla="*/ 18164 w 115"/>
                <a:gd name="T105" fmla="*/ 145150 h 187"/>
                <a:gd name="T106" fmla="*/ 4814 w 115"/>
                <a:gd name="T107" fmla="*/ 178070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8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4432 w 113"/>
                <a:gd name="T1" fmla="*/ 161550 h 188"/>
                <a:gd name="T2" fmla="*/ 17731 w 113"/>
                <a:gd name="T3" fmla="*/ 155610 h 188"/>
                <a:gd name="T4" fmla="*/ 26301 w 113"/>
                <a:gd name="T5" fmla="*/ 146284 h 188"/>
                <a:gd name="T6" fmla="*/ 29233 w 113"/>
                <a:gd name="T7" fmla="*/ 143478 h 188"/>
                <a:gd name="T8" fmla="*/ 34100 w 113"/>
                <a:gd name="T9" fmla="*/ 130633 h 188"/>
                <a:gd name="T10" fmla="*/ 35882 w 113"/>
                <a:gd name="T11" fmla="*/ 125775 h 188"/>
                <a:gd name="T12" fmla="*/ 41895 w 113"/>
                <a:gd name="T13" fmla="*/ 120924 h 188"/>
                <a:gd name="T14" fmla="*/ 43519 w 113"/>
                <a:gd name="T15" fmla="*/ 114325 h 188"/>
                <a:gd name="T16" fmla="*/ 45603 w 113"/>
                <a:gd name="T17" fmla="*/ 111373 h 188"/>
                <a:gd name="T18" fmla="*/ 47661 w 113"/>
                <a:gd name="T19" fmla="*/ 109477 h 188"/>
                <a:gd name="T20" fmla="*/ 52580 w 113"/>
                <a:gd name="T21" fmla="*/ 104475 h 188"/>
                <a:gd name="T22" fmla="*/ 55550 w 113"/>
                <a:gd name="T23" fmla="*/ 99612 h 188"/>
                <a:gd name="T24" fmla="*/ 58475 w 113"/>
                <a:gd name="T25" fmla="*/ 96622 h 188"/>
                <a:gd name="T26" fmla="*/ 59123 w 113"/>
                <a:gd name="T27" fmla="*/ 91773 h 188"/>
                <a:gd name="T28" fmla="*/ 63333 w 113"/>
                <a:gd name="T29" fmla="*/ 85243 h 188"/>
                <a:gd name="T30" fmla="*/ 67012 w 113"/>
                <a:gd name="T31" fmla="*/ 79488 h 188"/>
                <a:gd name="T32" fmla="*/ 69073 w 113"/>
                <a:gd name="T33" fmla="*/ 75437 h 188"/>
                <a:gd name="T34" fmla="*/ 69073 w 113"/>
                <a:gd name="T35" fmla="*/ 72514 h 188"/>
                <a:gd name="T36" fmla="*/ 71880 w 113"/>
                <a:gd name="T37" fmla="*/ 71645 h 188"/>
                <a:gd name="T38" fmla="*/ 71880 w 113"/>
                <a:gd name="T39" fmla="*/ 70461 h 188"/>
                <a:gd name="T40" fmla="*/ 74833 w 113"/>
                <a:gd name="T41" fmla="*/ 67667 h 188"/>
                <a:gd name="T42" fmla="*/ 80573 w 113"/>
                <a:gd name="T43" fmla="*/ 58119 h 188"/>
                <a:gd name="T44" fmla="*/ 81444 w 113"/>
                <a:gd name="T45" fmla="*/ 55313 h 188"/>
                <a:gd name="T46" fmla="*/ 83505 w 113"/>
                <a:gd name="T47" fmla="*/ 53256 h 188"/>
                <a:gd name="T48" fmla="*/ 88372 w 113"/>
                <a:gd name="T49" fmla="*/ 43337 h 188"/>
                <a:gd name="T50" fmla="*/ 87552 w 113"/>
                <a:gd name="T51" fmla="*/ 41809 h 188"/>
                <a:gd name="T52" fmla="*/ 89265 w 113"/>
                <a:gd name="T53" fmla="*/ 40621 h 188"/>
                <a:gd name="T54" fmla="*/ 94135 w 113"/>
                <a:gd name="T55" fmla="*/ 37610 h 188"/>
                <a:gd name="T56" fmla="*/ 96245 w 113"/>
                <a:gd name="T57" fmla="*/ 34001 h 188"/>
                <a:gd name="T58" fmla="*/ 97065 w 113"/>
                <a:gd name="T59" fmla="*/ 34001 h 188"/>
                <a:gd name="T60" fmla="*/ 97065 w 113"/>
                <a:gd name="T61" fmla="*/ 32764 h 188"/>
                <a:gd name="T62" fmla="*/ 97065 w 113"/>
                <a:gd name="T63" fmla="*/ 29176 h 188"/>
                <a:gd name="T64" fmla="*/ 99875 w 113"/>
                <a:gd name="T65" fmla="*/ 24977 h 188"/>
                <a:gd name="T66" fmla="*/ 99875 w 113"/>
                <a:gd name="T67" fmla="*/ 24106 h 188"/>
                <a:gd name="T68" fmla="*/ 102022 w 113"/>
                <a:gd name="T69" fmla="*/ 22181 h 188"/>
                <a:gd name="T70" fmla="*/ 104066 w 113"/>
                <a:gd name="T71" fmla="*/ 20497 h 188"/>
                <a:gd name="T72" fmla="*/ 101113 w 113"/>
                <a:gd name="T73" fmla="*/ 20497 h 188"/>
                <a:gd name="T74" fmla="*/ 106127 w 113"/>
                <a:gd name="T75" fmla="*/ 16310 h 188"/>
                <a:gd name="T76" fmla="*/ 106127 w 113"/>
                <a:gd name="T77" fmla="*/ 7770 h 188"/>
                <a:gd name="T78" fmla="*/ 106852 w 113"/>
                <a:gd name="T79" fmla="*/ 4846 h 188"/>
                <a:gd name="T80" fmla="*/ 109806 w 113"/>
                <a:gd name="T81" fmla="*/ 0 h 188"/>
                <a:gd name="T82" fmla="*/ 106852 w 113"/>
                <a:gd name="T83" fmla="*/ 2052 h 188"/>
                <a:gd name="T84" fmla="*/ 106127 w 113"/>
                <a:gd name="T85" fmla="*/ 5727 h 188"/>
                <a:gd name="T86" fmla="*/ 98306 w 113"/>
                <a:gd name="T87" fmla="*/ 12633 h 188"/>
                <a:gd name="T88" fmla="*/ 89265 w 113"/>
                <a:gd name="T89" fmla="*/ 24106 h 188"/>
                <a:gd name="T90" fmla="*/ 80573 w 113"/>
                <a:gd name="T91" fmla="*/ 37610 h 188"/>
                <a:gd name="T92" fmla="*/ 72752 w 113"/>
                <a:gd name="T93" fmla="*/ 49095 h 188"/>
                <a:gd name="T94" fmla="*/ 69073 w 113"/>
                <a:gd name="T95" fmla="*/ 58119 h 188"/>
                <a:gd name="T96" fmla="*/ 59123 w 113"/>
                <a:gd name="T97" fmla="*/ 75437 h 188"/>
                <a:gd name="T98" fmla="*/ 54272 w 113"/>
                <a:gd name="T99" fmla="*/ 85243 h 188"/>
                <a:gd name="T100" fmla="*/ 47661 w 113"/>
                <a:gd name="T101" fmla="*/ 98740 h 188"/>
                <a:gd name="T102" fmla="*/ 22253 w 113"/>
                <a:gd name="T103" fmla="*/ 136351 h 188"/>
                <a:gd name="T104" fmla="*/ 17731 w 113"/>
                <a:gd name="T105" fmla="*/ 146284 h 188"/>
                <a:gd name="T106" fmla="*/ 3679 w 113"/>
                <a:gd name="T107" fmla="*/ 179043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70" y="3622"/>
              <a:ext cx="267" cy="441"/>
            </a:xfrm>
            <a:custGeom>
              <a:avLst/>
              <a:gdLst>
                <a:gd name="T0" fmla="*/ 13560 w 113"/>
                <a:gd name="T1" fmla="*/ 158581 h 187"/>
                <a:gd name="T2" fmla="*/ 18418 w 113"/>
                <a:gd name="T3" fmla="*/ 154121 h 187"/>
                <a:gd name="T4" fmla="*/ 26301 w 113"/>
                <a:gd name="T5" fmla="*/ 143615 h 187"/>
                <a:gd name="T6" fmla="*/ 27173 w 113"/>
                <a:gd name="T7" fmla="*/ 139521 h 187"/>
                <a:gd name="T8" fmla="*/ 34972 w 113"/>
                <a:gd name="T9" fmla="*/ 129043 h 187"/>
                <a:gd name="T10" fmla="*/ 35882 w 113"/>
                <a:gd name="T11" fmla="*/ 125402 h 187"/>
                <a:gd name="T12" fmla="*/ 41895 w 113"/>
                <a:gd name="T13" fmla="*/ 118528 h 187"/>
                <a:gd name="T14" fmla="*/ 44915 w 113"/>
                <a:gd name="T15" fmla="*/ 112832 h 187"/>
                <a:gd name="T16" fmla="*/ 44915 w 113"/>
                <a:gd name="T17" fmla="*/ 109057 h 187"/>
                <a:gd name="T18" fmla="*/ 47661 w 113"/>
                <a:gd name="T19" fmla="*/ 106276 h 187"/>
                <a:gd name="T20" fmla="*/ 52580 w 113"/>
                <a:gd name="T21" fmla="*/ 101449 h 187"/>
                <a:gd name="T22" fmla="*/ 54272 w 113"/>
                <a:gd name="T23" fmla="*/ 98551 h 187"/>
                <a:gd name="T24" fmla="*/ 58475 w 113"/>
                <a:gd name="T25" fmla="*/ 93723 h 187"/>
                <a:gd name="T26" fmla="*/ 60035 w 113"/>
                <a:gd name="T27" fmla="*/ 90157 h 187"/>
                <a:gd name="T28" fmla="*/ 63333 w 113"/>
                <a:gd name="T29" fmla="*/ 85120 h 187"/>
                <a:gd name="T30" fmla="*/ 67012 w 113"/>
                <a:gd name="T31" fmla="*/ 77383 h 187"/>
                <a:gd name="T32" fmla="*/ 67922 w 113"/>
                <a:gd name="T33" fmla="*/ 75508 h 187"/>
                <a:gd name="T34" fmla="*/ 70630 w 113"/>
                <a:gd name="T35" fmla="*/ 72567 h 187"/>
                <a:gd name="T36" fmla="*/ 71880 w 113"/>
                <a:gd name="T37" fmla="*/ 69001 h 187"/>
                <a:gd name="T38" fmla="*/ 72752 w 113"/>
                <a:gd name="T39" fmla="*/ 69001 h 187"/>
                <a:gd name="T40" fmla="*/ 73940 w 113"/>
                <a:gd name="T41" fmla="*/ 66105 h 187"/>
                <a:gd name="T42" fmla="*/ 79703 w 113"/>
                <a:gd name="T43" fmla="*/ 56450 h 187"/>
                <a:gd name="T44" fmla="*/ 83505 w 113"/>
                <a:gd name="T45" fmla="*/ 53474 h 187"/>
                <a:gd name="T46" fmla="*/ 84783 w 113"/>
                <a:gd name="T47" fmla="*/ 49892 h 187"/>
                <a:gd name="T48" fmla="*/ 88372 w 113"/>
                <a:gd name="T49" fmla="*/ 43018 h 187"/>
                <a:gd name="T50" fmla="*/ 86312 w 113"/>
                <a:gd name="T51" fmla="*/ 40053 h 187"/>
                <a:gd name="T52" fmla="*/ 90522 w 113"/>
                <a:gd name="T53" fmla="*/ 39376 h 187"/>
                <a:gd name="T54" fmla="*/ 93226 w 113"/>
                <a:gd name="T55" fmla="*/ 37329 h 187"/>
                <a:gd name="T56" fmla="*/ 96245 w 113"/>
                <a:gd name="T57" fmla="*/ 33719 h 187"/>
                <a:gd name="T58" fmla="*/ 97065 w 113"/>
                <a:gd name="T59" fmla="*/ 33719 h 187"/>
                <a:gd name="T60" fmla="*/ 97065 w 113"/>
                <a:gd name="T61" fmla="*/ 30405 h 187"/>
                <a:gd name="T62" fmla="*/ 97065 w 113"/>
                <a:gd name="T63" fmla="*/ 27502 h 187"/>
                <a:gd name="T64" fmla="*/ 101113 w 113"/>
                <a:gd name="T65" fmla="*/ 24804 h 187"/>
                <a:gd name="T66" fmla="*/ 101113 w 113"/>
                <a:gd name="T67" fmla="*/ 23937 h 187"/>
                <a:gd name="T68" fmla="*/ 102022 w 113"/>
                <a:gd name="T69" fmla="*/ 23048 h 187"/>
                <a:gd name="T70" fmla="*/ 104955 w 113"/>
                <a:gd name="T71" fmla="*/ 19109 h 187"/>
                <a:gd name="T72" fmla="*/ 101113 w 113"/>
                <a:gd name="T73" fmla="*/ 16984 h 187"/>
                <a:gd name="T74" fmla="*/ 104955 w 113"/>
                <a:gd name="T75" fmla="*/ 15461 h 187"/>
                <a:gd name="T76" fmla="*/ 106127 w 113"/>
                <a:gd name="T77" fmla="*/ 4827 h 187"/>
                <a:gd name="T78" fmla="*/ 106127 w 113"/>
                <a:gd name="T79" fmla="*/ 3648 h 187"/>
                <a:gd name="T80" fmla="*/ 109806 w 113"/>
                <a:gd name="T81" fmla="*/ 0 h 187"/>
                <a:gd name="T82" fmla="*/ 106127 w 113"/>
                <a:gd name="T83" fmla="*/ 0 h 187"/>
                <a:gd name="T84" fmla="*/ 104955 w 113"/>
                <a:gd name="T85" fmla="*/ 4827 h 187"/>
                <a:gd name="T86" fmla="*/ 98306 w 113"/>
                <a:gd name="T87" fmla="*/ 11383 h 187"/>
                <a:gd name="T88" fmla="*/ 89265 w 113"/>
                <a:gd name="T89" fmla="*/ 23937 h 187"/>
                <a:gd name="T90" fmla="*/ 80573 w 113"/>
                <a:gd name="T91" fmla="*/ 37329 h 187"/>
                <a:gd name="T92" fmla="*/ 73940 w 113"/>
                <a:gd name="T93" fmla="*/ 48659 h 187"/>
                <a:gd name="T94" fmla="*/ 67922 w 113"/>
                <a:gd name="T95" fmla="*/ 56450 h 187"/>
                <a:gd name="T96" fmla="*/ 59123 w 113"/>
                <a:gd name="T97" fmla="*/ 75508 h 187"/>
                <a:gd name="T98" fmla="*/ 54272 w 113"/>
                <a:gd name="T99" fmla="*/ 85120 h 187"/>
                <a:gd name="T100" fmla="*/ 47661 w 113"/>
                <a:gd name="T101" fmla="*/ 97739 h 187"/>
                <a:gd name="T102" fmla="*/ 22253 w 113"/>
                <a:gd name="T103" fmla="*/ 133833 h 187"/>
                <a:gd name="T104" fmla="*/ 16493 w 113"/>
                <a:gd name="T105" fmla="*/ 143615 h 187"/>
                <a:gd name="T106" fmla="*/ 4867 w 113"/>
                <a:gd name="T107" fmla="*/ 178070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1" y="3099"/>
              <a:ext cx="260" cy="472"/>
            </a:xfrm>
            <a:custGeom>
              <a:avLst/>
              <a:gdLst>
                <a:gd name="T0" fmla="*/ 95541 w 110"/>
                <a:gd name="T1" fmla="*/ 168440 h 200"/>
                <a:gd name="T2" fmla="*/ 92723 w 110"/>
                <a:gd name="T3" fmla="*/ 162739 h 200"/>
                <a:gd name="T4" fmla="*/ 86455 w 110"/>
                <a:gd name="T5" fmla="*/ 149921 h 200"/>
                <a:gd name="T6" fmla="*/ 85807 w 110"/>
                <a:gd name="T7" fmla="*/ 146346 h 200"/>
                <a:gd name="T8" fmla="*/ 75851 w 110"/>
                <a:gd name="T9" fmla="*/ 134572 h 200"/>
                <a:gd name="T10" fmla="*/ 74941 w 110"/>
                <a:gd name="T11" fmla="*/ 130968 h 200"/>
                <a:gd name="T12" fmla="*/ 72880 w 110"/>
                <a:gd name="T13" fmla="*/ 122347 h 200"/>
                <a:gd name="T14" fmla="*/ 69193 w 110"/>
                <a:gd name="T15" fmla="*/ 117507 h 200"/>
                <a:gd name="T16" fmla="*/ 66489 w 110"/>
                <a:gd name="T17" fmla="*/ 114550 h 200"/>
                <a:gd name="T18" fmla="*/ 66489 w 110"/>
                <a:gd name="T19" fmla="*/ 111793 h 200"/>
                <a:gd name="T20" fmla="*/ 62265 w 110"/>
                <a:gd name="T21" fmla="*/ 104921 h 200"/>
                <a:gd name="T22" fmla="*/ 60493 w 110"/>
                <a:gd name="T23" fmla="*/ 101093 h 200"/>
                <a:gd name="T24" fmla="*/ 58587 w 110"/>
                <a:gd name="T25" fmla="*/ 96255 h 200"/>
                <a:gd name="T26" fmla="*/ 56533 w 110"/>
                <a:gd name="T27" fmla="*/ 91353 h 200"/>
                <a:gd name="T28" fmla="*/ 53560 w 110"/>
                <a:gd name="T29" fmla="*/ 84847 h 200"/>
                <a:gd name="T30" fmla="*/ 48632 w 110"/>
                <a:gd name="T31" fmla="*/ 79128 h 200"/>
                <a:gd name="T32" fmla="*/ 47816 w 110"/>
                <a:gd name="T33" fmla="*/ 75841 h 200"/>
                <a:gd name="T34" fmla="*/ 45001 w 110"/>
                <a:gd name="T35" fmla="*/ 72188 h 200"/>
                <a:gd name="T36" fmla="*/ 45001 w 110"/>
                <a:gd name="T37" fmla="*/ 70137 h 200"/>
                <a:gd name="T38" fmla="*/ 43760 w 110"/>
                <a:gd name="T39" fmla="*/ 68466 h 200"/>
                <a:gd name="T40" fmla="*/ 42047 w 110"/>
                <a:gd name="T41" fmla="*/ 66535 h 200"/>
                <a:gd name="T42" fmla="*/ 35930 w 110"/>
                <a:gd name="T43" fmla="*/ 55769 h 200"/>
                <a:gd name="T44" fmla="*/ 34147 w 110"/>
                <a:gd name="T45" fmla="*/ 51842 h 200"/>
                <a:gd name="T46" fmla="*/ 32985 w 110"/>
                <a:gd name="T47" fmla="*/ 50065 h 200"/>
                <a:gd name="T48" fmla="*/ 28404 w 110"/>
                <a:gd name="T49" fmla="*/ 41125 h 200"/>
                <a:gd name="T50" fmla="*/ 24286 w 110"/>
                <a:gd name="T51" fmla="*/ 41125 h 200"/>
                <a:gd name="T52" fmla="*/ 27213 w 110"/>
                <a:gd name="T53" fmla="*/ 37472 h 200"/>
                <a:gd name="T54" fmla="*/ 27213 w 110"/>
                <a:gd name="T55" fmla="*/ 32665 h 200"/>
                <a:gd name="T56" fmla="*/ 23532 w 110"/>
                <a:gd name="T57" fmla="*/ 29719 h 200"/>
                <a:gd name="T58" fmla="*/ 23532 w 110"/>
                <a:gd name="T59" fmla="*/ 29011 h 200"/>
                <a:gd name="T60" fmla="*/ 21469 w 110"/>
                <a:gd name="T61" fmla="*/ 26918 h 200"/>
                <a:gd name="T62" fmla="*/ 19318 w 110"/>
                <a:gd name="T63" fmla="*/ 26054 h 200"/>
                <a:gd name="T64" fmla="*/ 19318 w 110"/>
                <a:gd name="T65" fmla="*/ 21214 h 200"/>
                <a:gd name="T66" fmla="*/ 16597 w 110"/>
                <a:gd name="T67" fmla="*/ 20346 h 200"/>
                <a:gd name="T68" fmla="*/ 16597 w 110"/>
                <a:gd name="T69" fmla="*/ 17127 h 200"/>
                <a:gd name="T70" fmla="*/ 15699 w 110"/>
                <a:gd name="T71" fmla="*/ 15512 h 200"/>
                <a:gd name="T72" fmla="*/ 14447 w 110"/>
                <a:gd name="T73" fmla="*/ 17127 h 200"/>
                <a:gd name="T74" fmla="*/ 12771 w 110"/>
                <a:gd name="T75" fmla="*/ 11406 h 200"/>
                <a:gd name="T76" fmla="*/ 5744 w 110"/>
                <a:gd name="T77" fmla="*/ 5704 h 200"/>
                <a:gd name="T78" fmla="*/ 2971 w 110"/>
                <a:gd name="T79" fmla="*/ 3653 h 200"/>
                <a:gd name="T80" fmla="*/ 2061 w 110"/>
                <a:gd name="T81" fmla="*/ 0 h 200"/>
                <a:gd name="T82" fmla="*/ 0 w 110"/>
                <a:gd name="T83" fmla="*/ 2919 h 200"/>
                <a:gd name="T84" fmla="*/ 3683 w 110"/>
                <a:gd name="T85" fmla="*/ 5704 h 200"/>
                <a:gd name="T86" fmla="*/ 7022 w 110"/>
                <a:gd name="T87" fmla="*/ 15512 h 200"/>
                <a:gd name="T88" fmla="*/ 12771 w 110"/>
                <a:gd name="T89" fmla="*/ 29719 h 200"/>
                <a:gd name="T90" fmla="*/ 20575 w 110"/>
                <a:gd name="T91" fmla="*/ 45232 h 200"/>
                <a:gd name="T92" fmla="*/ 27213 w 110"/>
                <a:gd name="T93" fmla="*/ 55769 h 200"/>
                <a:gd name="T94" fmla="*/ 31363 w 110"/>
                <a:gd name="T95" fmla="*/ 66535 h 200"/>
                <a:gd name="T96" fmla="*/ 42047 w 110"/>
                <a:gd name="T97" fmla="*/ 83601 h 200"/>
                <a:gd name="T98" fmla="*/ 47816 w 110"/>
                <a:gd name="T99" fmla="*/ 93286 h 200"/>
                <a:gd name="T100" fmla="*/ 56533 w 110"/>
                <a:gd name="T101" fmla="*/ 104921 h 200"/>
                <a:gd name="T102" fmla="*/ 75851 w 110"/>
                <a:gd name="T103" fmla="*/ 147226 h 200"/>
                <a:gd name="T104" fmla="*/ 82836 w 110"/>
                <a:gd name="T105" fmla="*/ 158573 h 200"/>
                <a:gd name="T106" fmla="*/ 104255 w 110"/>
                <a:gd name="T107" fmla="*/ 187646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4349 w 110"/>
                <a:gd name="T1" fmla="*/ 172097 h 201"/>
                <a:gd name="T2" fmla="*/ 91551 w 110"/>
                <a:gd name="T3" fmla="*/ 166356 h 201"/>
                <a:gd name="T4" fmla="*/ 87707 w 110"/>
                <a:gd name="T5" fmla="*/ 153449 h 201"/>
                <a:gd name="T6" fmla="*/ 86455 w 110"/>
                <a:gd name="T7" fmla="*/ 149764 h 201"/>
                <a:gd name="T8" fmla="*/ 77965 w 110"/>
                <a:gd name="T9" fmla="*/ 137110 h 201"/>
                <a:gd name="T10" fmla="*/ 74941 w 110"/>
                <a:gd name="T11" fmla="*/ 133390 h 201"/>
                <a:gd name="T12" fmla="*/ 72221 w 110"/>
                <a:gd name="T13" fmla="*/ 125599 h 201"/>
                <a:gd name="T14" fmla="*/ 68009 w 110"/>
                <a:gd name="T15" fmla="*/ 120506 h 201"/>
                <a:gd name="T16" fmla="*/ 66489 w 110"/>
                <a:gd name="T17" fmla="*/ 116893 h 201"/>
                <a:gd name="T18" fmla="*/ 66489 w 110"/>
                <a:gd name="T19" fmla="*/ 112837 h 201"/>
                <a:gd name="T20" fmla="*/ 63449 w 110"/>
                <a:gd name="T21" fmla="*/ 106941 h 201"/>
                <a:gd name="T22" fmla="*/ 61393 w 110"/>
                <a:gd name="T23" fmla="*/ 102952 h 201"/>
                <a:gd name="T24" fmla="*/ 59304 w 110"/>
                <a:gd name="T25" fmla="*/ 97212 h 201"/>
                <a:gd name="T26" fmla="*/ 55621 w 110"/>
                <a:gd name="T27" fmla="*/ 94189 h 201"/>
                <a:gd name="T28" fmla="*/ 53560 w 110"/>
                <a:gd name="T29" fmla="*/ 87646 h 201"/>
                <a:gd name="T30" fmla="*/ 47816 w 110"/>
                <a:gd name="T31" fmla="*/ 81865 h 201"/>
                <a:gd name="T32" fmla="*/ 47816 w 110"/>
                <a:gd name="T33" fmla="*/ 77850 h 201"/>
                <a:gd name="T34" fmla="*/ 45661 w 110"/>
                <a:gd name="T35" fmla="*/ 74885 h 201"/>
                <a:gd name="T36" fmla="*/ 42850 w 110"/>
                <a:gd name="T37" fmla="*/ 72070 h 201"/>
                <a:gd name="T38" fmla="*/ 42850 w 110"/>
                <a:gd name="T39" fmla="*/ 71267 h 201"/>
                <a:gd name="T40" fmla="*/ 42047 w 110"/>
                <a:gd name="T41" fmla="*/ 69144 h 201"/>
                <a:gd name="T42" fmla="*/ 37107 w 110"/>
                <a:gd name="T43" fmla="*/ 58505 h 201"/>
                <a:gd name="T44" fmla="*/ 35046 w 110"/>
                <a:gd name="T45" fmla="*/ 53422 h 201"/>
                <a:gd name="T46" fmla="*/ 32985 w 110"/>
                <a:gd name="T47" fmla="*/ 50719 h 201"/>
                <a:gd name="T48" fmla="*/ 27213 w 110"/>
                <a:gd name="T49" fmla="*/ 43565 h 201"/>
                <a:gd name="T50" fmla="*/ 25090 w 110"/>
                <a:gd name="T51" fmla="*/ 42008 h 201"/>
                <a:gd name="T52" fmla="*/ 25090 w 110"/>
                <a:gd name="T53" fmla="*/ 37797 h 201"/>
                <a:gd name="T54" fmla="*/ 26343 w 110"/>
                <a:gd name="T55" fmla="*/ 34117 h 201"/>
                <a:gd name="T56" fmla="*/ 24286 w 110"/>
                <a:gd name="T57" fmla="*/ 32057 h 201"/>
                <a:gd name="T58" fmla="*/ 24286 w 110"/>
                <a:gd name="T59" fmla="*/ 29259 h 201"/>
                <a:gd name="T60" fmla="*/ 22341 w 110"/>
                <a:gd name="T61" fmla="*/ 29259 h 201"/>
                <a:gd name="T62" fmla="*/ 17789 w 110"/>
                <a:gd name="T63" fmla="*/ 25047 h 201"/>
                <a:gd name="T64" fmla="*/ 17789 w 110"/>
                <a:gd name="T65" fmla="*/ 21462 h 201"/>
                <a:gd name="T66" fmla="*/ 16597 w 110"/>
                <a:gd name="T67" fmla="*/ 21462 h 201"/>
                <a:gd name="T68" fmla="*/ 16597 w 110"/>
                <a:gd name="T69" fmla="*/ 18435 h 201"/>
                <a:gd name="T70" fmla="*/ 14447 w 110"/>
                <a:gd name="T71" fmla="*/ 14437 h 201"/>
                <a:gd name="T72" fmla="*/ 12771 w 110"/>
                <a:gd name="T73" fmla="*/ 18435 h 201"/>
                <a:gd name="T74" fmla="*/ 12771 w 110"/>
                <a:gd name="T75" fmla="*/ 11511 h 201"/>
                <a:gd name="T76" fmla="*/ 3683 w 110"/>
                <a:gd name="T77" fmla="*/ 7021 h 201"/>
                <a:gd name="T78" fmla="*/ 2061 w 110"/>
                <a:gd name="T79" fmla="*/ 5740 h 201"/>
                <a:gd name="T80" fmla="*/ 0 w 110"/>
                <a:gd name="T81" fmla="*/ 0 h 201"/>
                <a:gd name="T82" fmla="*/ 0 w 110"/>
                <a:gd name="T83" fmla="*/ 3679 h 201"/>
                <a:gd name="T84" fmla="*/ 3683 w 110"/>
                <a:gd name="T85" fmla="*/ 7021 h 201"/>
                <a:gd name="T86" fmla="*/ 4871 w 110"/>
                <a:gd name="T87" fmla="*/ 16592 h 201"/>
                <a:gd name="T88" fmla="*/ 12771 w 110"/>
                <a:gd name="T89" fmla="*/ 31319 h 201"/>
                <a:gd name="T90" fmla="*/ 20575 w 110"/>
                <a:gd name="T91" fmla="*/ 45626 h 201"/>
                <a:gd name="T92" fmla="*/ 26343 w 110"/>
                <a:gd name="T93" fmla="*/ 58505 h 201"/>
                <a:gd name="T94" fmla="*/ 30186 w 110"/>
                <a:gd name="T95" fmla="*/ 69144 h 201"/>
                <a:gd name="T96" fmla="*/ 42047 w 110"/>
                <a:gd name="T97" fmla="*/ 86389 h 201"/>
                <a:gd name="T98" fmla="*/ 47816 w 110"/>
                <a:gd name="T99" fmla="*/ 95430 h 201"/>
                <a:gd name="T100" fmla="*/ 55621 w 110"/>
                <a:gd name="T101" fmla="*/ 107823 h 201"/>
                <a:gd name="T102" fmla="*/ 75851 w 110"/>
                <a:gd name="T103" fmla="*/ 150634 h 201"/>
                <a:gd name="T104" fmla="*/ 83746 w 110"/>
                <a:gd name="T105" fmla="*/ 162530 h 201"/>
                <a:gd name="T106" fmla="*/ 105127 w 110"/>
                <a:gd name="T107" fmla="*/ 191770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7"/>
              <a:ext cx="59" cy="2470"/>
            </a:xfrm>
            <a:custGeom>
              <a:avLst/>
              <a:gdLst>
                <a:gd name="T0" fmla="*/ 21967 w 25"/>
                <a:gd name="T1" fmla="*/ 0 h 1046"/>
                <a:gd name="T2" fmla="*/ 16258 w 25"/>
                <a:gd name="T3" fmla="*/ 500751 h 1046"/>
                <a:gd name="T4" fmla="*/ 24015 w 25"/>
                <a:gd name="T5" fmla="*/ 1011326 h 1046"/>
                <a:gd name="T6" fmla="*/ 3653 w 25"/>
                <a:gd name="T7" fmla="*/ 1011326 h 1046"/>
                <a:gd name="T8" fmla="*/ 10542 w 25"/>
                <a:gd name="T9" fmla="*/ 732889 h 1046"/>
                <a:gd name="T10" fmla="*/ 0 w 25"/>
                <a:gd name="T11" fmla="*/ 230928 h 1046"/>
                <a:gd name="T12" fmla="*/ 7753 w 25"/>
                <a:gd name="T13" fmla="*/ 0 h 1046"/>
                <a:gd name="T14" fmla="*/ 21967 w 25"/>
                <a:gd name="T15" fmla="*/ 0 h 1046"/>
                <a:gd name="T16" fmla="*/ 21967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90" name="Nhóm 69"/>
          <p:cNvGrpSpPr>
            <a:grpSpLocks noChangeAspect="1"/>
          </p:cNvGrpSpPr>
          <p:nvPr/>
        </p:nvGrpSpPr>
        <p:grpSpPr bwMode="auto">
          <a:xfrm>
            <a:off x="11047416" y="1401763"/>
            <a:ext cx="1254125" cy="334486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9" y="1801"/>
              <a:ext cx="29" cy="1346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39 h 1347"/>
                <a:gd name="T4" fmla="*/ 24 w 29"/>
                <a:gd name="T5" fmla="*/ 1339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2"/>
              <a:ext cx="161" cy="247"/>
            </a:xfrm>
            <a:custGeom>
              <a:avLst/>
              <a:gdLst>
                <a:gd name="T0" fmla="*/ 64293 w 68"/>
                <a:gd name="T1" fmla="*/ 98478 h 105"/>
                <a:gd name="T2" fmla="*/ 4899 w 68"/>
                <a:gd name="T3" fmla="*/ 0 h 105"/>
                <a:gd name="T4" fmla="*/ 64293 w 68"/>
                <a:gd name="T5" fmla="*/ 98478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8" y="2342"/>
              <a:ext cx="163" cy="248"/>
            </a:xfrm>
            <a:custGeom>
              <a:avLst/>
              <a:gdLst>
                <a:gd name="T0" fmla="*/ 4586 w 68"/>
                <a:gd name="T1" fmla="*/ 95129 h 106"/>
                <a:gd name="T2" fmla="*/ 69623 w 68"/>
                <a:gd name="T3" fmla="*/ 0 h 106"/>
                <a:gd name="T4" fmla="*/ 4586 w 68"/>
                <a:gd name="T5" fmla="*/ 95129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4"/>
            </a:xfrm>
            <a:custGeom>
              <a:avLst/>
              <a:gdLst>
                <a:gd name="T0" fmla="*/ 64293 w 68"/>
                <a:gd name="T1" fmla="*/ 107872 h 107"/>
                <a:gd name="T2" fmla="*/ 4899 w 68"/>
                <a:gd name="T3" fmla="*/ 0 h 107"/>
                <a:gd name="T4" fmla="*/ 64293 w 68"/>
                <a:gd name="T5" fmla="*/ 107872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2" y="1301"/>
              <a:ext cx="161" cy="250"/>
            </a:xfrm>
            <a:custGeom>
              <a:avLst/>
              <a:gdLst>
                <a:gd name="T0" fmla="*/ 3705 w 68"/>
                <a:gd name="T1" fmla="*/ 101583 h 106"/>
                <a:gd name="T2" fmla="*/ 63389 w 68"/>
                <a:gd name="T3" fmla="*/ 0 h 106"/>
                <a:gd name="T4" fmla="*/ 3705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8" y="2966"/>
              <a:ext cx="163" cy="252"/>
            </a:xfrm>
            <a:custGeom>
              <a:avLst/>
              <a:gdLst>
                <a:gd name="T0" fmla="*/ 4586 w 68"/>
                <a:gd name="T1" fmla="*/ 101217 h 107"/>
                <a:gd name="T2" fmla="*/ 69623 w 68"/>
                <a:gd name="T3" fmla="*/ 0 h 107"/>
                <a:gd name="T4" fmla="*/ 4586 w 68"/>
                <a:gd name="T5" fmla="*/ 101217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19"/>
              <a:ext cx="161" cy="254"/>
            </a:xfrm>
            <a:custGeom>
              <a:avLst/>
              <a:gdLst>
                <a:gd name="T0" fmla="*/ 64293 w 68"/>
                <a:gd name="T1" fmla="*/ 107872 h 107"/>
                <a:gd name="T2" fmla="*/ 4899 w 68"/>
                <a:gd name="T3" fmla="*/ 0 h 107"/>
                <a:gd name="T4" fmla="*/ 64293 w 68"/>
                <a:gd name="T5" fmla="*/ 107872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8" y="2011"/>
              <a:ext cx="163" cy="252"/>
            </a:xfrm>
            <a:custGeom>
              <a:avLst/>
              <a:gdLst>
                <a:gd name="T0" fmla="*/ 4586 w 68"/>
                <a:gd name="T1" fmla="*/ 108125 h 106"/>
                <a:gd name="T2" fmla="*/ 69623 w 68"/>
                <a:gd name="T3" fmla="*/ 0 h 106"/>
                <a:gd name="T4" fmla="*/ 4586 w 68"/>
                <a:gd name="T5" fmla="*/ 108125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3"/>
              <a:ext cx="161" cy="250"/>
            </a:xfrm>
            <a:custGeom>
              <a:avLst/>
              <a:gdLst>
                <a:gd name="T0" fmla="*/ 64293 w 68"/>
                <a:gd name="T1" fmla="*/ 101583 h 106"/>
                <a:gd name="T2" fmla="*/ 4899 w 68"/>
                <a:gd name="T3" fmla="*/ 0 h 106"/>
                <a:gd name="T4" fmla="*/ 64293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2"/>
            </a:xfrm>
            <a:custGeom>
              <a:avLst/>
              <a:gdLst>
                <a:gd name="T0" fmla="*/ 64293 w 68"/>
                <a:gd name="T1" fmla="*/ 108125 h 106"/>
                <a:gd name="T2" fmla="*/ 4899 w 68"/>
                <a:gd name="T3" fmla="*/ 0 h 106"/>
                <a:gd name="T4" fmla="*/ 64293 w 68"/>
                <a:gd name="T5" fmla="*/ 108125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8" y="1695"/>
              <a:ext cx="163" cy="250"/>
            </a:xfrm>
            <a:custGeom>
              <a:avLst/>
              <a:gdLst>
                <a:gd name="T0" fmla="*/ 4586 w 68"/>
                <a:gd name="T1" fmla="*/ 101583 h 106"/>
                <a:gd name="T2" fmla="*/ 69623 w 68"/>
                <a:gd name="T3" fmla="*/ 0 h 106"/>
                <a:gd name="T4" fmla="*/ 4586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2" cy="1048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1 h 1049"/>
                <a:gd name="T4" fmla="*/ 27 w 21"/>
                <a:gd name="T5" fmla="*/ 1041 h 1049"/>
                <a:gd name="T6" fmla="*/ 29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19" y="1049"/>
              <a:ext cx="127" cy="194"/>
            </a:xfrm>
            <a:custGeom>
              <a:avLst/>
              <a:gdLst>
                <a:gd name="T0" fmla="*/ 55283 w 53"/>
                <a:gd name="T1" fmla="*/ 80489 h 82"/>
                <a:gd name="T2" fmla="*/ 4582 w 53"/>
                <a:gd name="T3" fmla="*/ 0 h 82"/>
                <a:gd name="T4" fmla="*/ 55283 w 53"/>
                <a:gd name="T5" fmla="*/ 8048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7" y="884"/>
              <a:ext cx="122" cy="197"/>
            </a:xfrm>
            <a:custGeom>
              <a:avLst/>
              <a:gdLst>
                <a:gd name="T0" fmla="*/ 2698 w 52"/>
                <a:gd name="T1" fmla="*/ 83692 h 83"/>
                <a:gd name="T2" fmla="*/ 44992 w 52"/>
                <a:gd name="T3" fmla="*/ 0 h 83"/>
                <a:gd name="T4" fmla="*/ 2698 w 52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19" y="1277"/>
              <a:ext cx="127" cy="195"/>
            </a:xfrm>
            <a:custGeom>
              <a:avLst/>
              <a:gdLst>
                <a:gd name="T0" fmla="*/ 55283 w 53"/>
                <a:gd name="T1" fmla="*/ 77016 h 83"/>
                <a:gd name="T2" fmla="*/ 4582 w 53"/>
                <a:gd name="T3" fmla="*/ 0 h 83"/>
                <a:gd name="T4" fmla="*/ 55283 w 53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7" y="1114"/>
              <a:ext cx="122" cy="194"/>
            </a:xfrm>
            <a:custGeom>
              <a:avLst/>
              <a:gdLst>
                <a:gd name="T0" fmla="*/ 2698 w 52"/>
                <a:gd name="T1" fmla="*/ 80489 h 82"/>
                <a:gd name="T2" fmla="*/ 44992 w 52"/>
                <a:gd name="T3" fmla="*/ 0 h 82"/>
                <a:gd name="T4" fmla="*/ 2698 w 52"/>
                <a:gd name="T5" fmla="*/ 8048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7" y="1372"/>
              <a:ext cx="122" cy="195"/>
            </a:xfrm>
            <a:custGeom>
              <a:avLst/>
              <a:gdLst>
                <a:gd name="T0" fmla="*/ 2698 w 52"/>
                <a:gd name="T1" fmla="*/ 77016 h 83"/>
                <a:gd name="T2" fmla="*/ 44992 w 52"/>
                <a:gd name="T3" fmla="*/ 0 h 83"/>
                <a:gd name="T4" fmla="*/ 2698 w 52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19" y="793"/>
              <a:ext cx="127" cy="195"/>
            </a:xfrm>
            <a:custGeom>
              <a:avLst/>
              <a:gdLst>
                <a:gd name="T0" fmla="*/ 55283 w 53"/>
                <a:gd name="T1" fmla="*/ 77016 h 83"/>
                <a:gd name="T2" fmla="*/ 4582 w 53"/>
                <a:gd name="T3" fmla="*/ 0 h 83"/>
                <a:gd name="T4" fmla="*/ 55283 w 53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7" y="630"/>
              <a:ext cx="122" cy="195"/>
            </a:xfrm>
            <a:custGeom>
              <a:avLst/>
              <a:gdLst>
                <a:gd name="T0" fmla="*/ 2698 w 52"/>
                <a:gd name="T1" fmla="*/ 77016 h 83"/>
                <a:gd name="T2" fmla="*/ 44992 w 52"/>
                <a:gd name="T3" fmla="*/ 0 h 83"/>
                <a:gd name="T4" fmla="*/ 2698 w 52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19" y="545"/>
              <a:ext cx="127" cy="197"/>
            </a:xfrm>
            <a:custGeom>
              <a:avLst/>
              <a:gdLst>
                <a:gd name="T0" fmla="*/ 55283 w 53"/>
                <a:gd name="T1" fmla="*/ 83692 h 83"/>
                <a:gd name="T2" fmla="*/ 4582 w 53"/>
                <a:gd name="T3" fmla="*/ 0 h 83"/>
                <a:gd name="T4" fmla="*/ 55283 w 53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19" y="316"/>
              <a:ext cx="127" cy="195"/>
            </a:xfrm>
            <a:custGeom>
              <a:avLst/>
              <a:gdLst>
                <a:gd name="T0" fmla="*/ 55283 w 53"/>
                <a:gd name="T1" fmla="*/ 77016 h 83"/>
                <a:gd name="T2" fmla="*/ 4582 w 53"/>
                <a:gd name="T3" fmla="*/ 0 h 83"/>
                <a:gd name="T4" fmla="*/ 55283 w 53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7" y="386"/>
              <a:ext cx="122" cy="192"/>
            </a:xfrm>
            <a:custGeom>
              <a:avLst/>
              <a:gdLst>
                <a:gd name="T0" fmla="*/ 2698 w 52"/>
                <a:gd name="T1" fmla="*/ 74182 h 82"/>
                <a:gd name="T2" fmla="*/ 44992 w 52"/>
                <a:gd name="T3" fmla="*/ 0 h 82"/>
                <a:gd name="T4" fmla="*/ 2698 w 52"/>
                <a:gd name="T5" fmla="*/ 74182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1"/>
              <a:ext cx="263" cy="1242"/>
            </a:xfrm>
            <a:custGeom>
              <a:avLst/>
              <a:gdLst>
                <a:gd name="T0" fmla="*/ 47272 w 112"/>
                <a:gd name="T1" fmla="*/ 477725 h 525"/>
                <a:gd name="T2" fmla="*/ 47272 w 112"/>
                <a:gd name="T3" fmla="*/ 420870 h 525"/>
                <a:gd name="T4" fmla="*/ 2707 w 112"/>
                <a:gd name="T5" fmla="*/ 336400 h 525"/>
                <a:gd name="T6" fmla="*/ 47272 w 112"/>
                <a:gd name="T7" fmla="*/ 402266 h 525"/>
                <a:gd name="T8" fmla="*/ 47272 w 112"/>
                <a:gd name="T9" fmla="*/ 328856 h 525"/>
                <a:gd name="T10" fmla="*/ 2707 w 112"/>
                <a:gd name="T11" fmla="*/ 244158 h 525"/>
                <a:gd name="T12" fmla="*/ 46119 w 112"/>
                <a:gd name="T13" fmla="*/ 308172 h 525"/>
                <a:gd name="T14" fmla="*/ 46119 w 112"/>
                <a:gd name="T15" fmla="*/ 209855 h 525"/>
                <a:gd name="T16" fmla="*/ 6357 w 112"/>
                <a:gd name="T17" fmla="*/ 128482 h 525"/>
                <a:gd name="T18" fmla="*/ 46119 w 112"/>
                <a:gd name="T19" fmla="*/ 179482 h 525"/>
                <a:gd name="T20" fmla="*/ 46119 w 112"/>
                <a:gd name="T21" fmla="*/ 114860 h 525"/>
                <a:gd name="T22" fmla="*/ 4715 w 112"/>
                <a:gd name="T23" fmla="*/ 32448 h 525"/>
                <a:gd name="T24" fmla="*/ 46119 w 112"/>
                <a:gd name="T25" fmla="*/ 86261 h 525"/>
                <a:gd name="T26" fmla="*/ 46119 w 112"/>
                <a:gd name="T27" fmla="*/ 54695 h 525"/>
                <a:gd name="T28" fmla="*/ 53488 w 112"/>
                <a:gd name="T29" fmla="*/ 54695 h 525"/>
                <a:gd name="T30" fmla="*/ 95262 w 112"/>
                <a:gd name="T31" fmla="*/ 0 h 525"/>
                <a:gd name="T32" fmla="*/ 54695 w 112"/>
                <a:gd name="T33" fmla="*/ 82540 h 525"/>
                <a:gd name="T34" fmla="*/ 54695 w 112"/>
                <a:gd name="T35" fmla="*/ 158799 h 525"/>
                <a:gd name="T36" fmla="*/ 98085 w 112"/>
                <a:gd name="T37" fmla="*/ 91146 h 525"/>
                <a:gd name="T38" fmla="*/ 54695 w 112"/>
                <a:gd name="T39" fmla="*/ 175470 h 525"/>
                <a:gd name="T40" fmla="*/ 54695 w 112"/>
                <a:gd name="T41" fmla="*/ 259280 h 525"/>
                <a:gd name="T42" fmla="*/ 97242 w 112"/>
                <a:gd name="T43" fmla="*/ 200359 h 525"/>
                <a:gd name="T44" fmla="*/ 54695 w 112"/>
                <a:gd name="T45" fmla="*/ 284527 h 525"/>
                <a:gd name="T46" fmla="*/ 54695 w 112"/>
                <a:gd name="T47" fmla="*/ 364114 h 525"/>
                <a:gd name="T48" fmla="*/ 97242 w 112"/>
                <a:gd name="T49" fmla="*/ 306930 h 525"/>
                <a:gd name="T50" fmla="*/ 54695 w 112"/>
                <a:gd name="T51" fmla="*/ 389295 h 525"/>
                <a:gd name="T52" fmla="*/ 55484 w 112"/>
                <a:gd name="T53" fmla="*/ 482769 h 525"/>
                <a:gd name="T54" fmla="*/ 99975 w 112"/>
                <a:gd name="T55" fmla="*/ 407248 h 525"/>
                <a:gd name="T56" fmla="*/ 55484 w 112"/>
                <a:gd name="T57" fmla="*/ 492608 h 525"/>
                <a:gd name="T58" fmla="*/ 55484 w 112"/>
                <a:gd name="T59" fmla="*/ 514995 h 525"/>
                <a:gd name="T60" fmla="*/ 47272 w 112"/>
                <a:gd name="T61" fmla="*/ 514995 h 525"/>
                <a:gd name="T62" fmla="*/ 47272 w 112"/>
                <a:gd name="T63" fmla="*/ 508016 h 525"/>
                <a:gd name="T64" fmla="*/ 6357 w 112"/>
                <a:gd name="T65" fmla="*/ 425980 h 525"/>
                <a:gd name="T66" fmla="*/ 47272 w 112"/>
                <a:gd name="T67" fmla="*/ 477725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7" cy="1786"/>
            </a:xfrm>
            <a:custGeom>
              <a:avLst/>
              <a:gdLst>
                <a:gd name="T0" fmla="*/ 81774 w 160"/>
                <a:gd name="T1" fmla="*/ 680095 h 756"/>
                <a:gd name="T2" fmla="*/ 81774 w 160"/>
                <a:gd name="T3" fmla="*/ 598700 h 756"/>
                <a:gd name="T4" fmla="*/ 147153 w 160"/>
                <a:gd name="T5" fmla="*/ 478379 h 756"/>
                <a:gd name="T6" fmla="*/ 81774 w 160"/>
                <a:gd name="T7" fmla="*/ 571265 h 756"/>
                <a:gd name="T8" fmla="*/ 81774 w 160"/>
                <a:gd name="T9" fmla="*/ 466602 h 756"/>
                <a:gd name="T10" fmla="*/ 147153 w 160"/>
                <a:gd name="T11" fmla="*/ 347557 h 756"/>
                <a:gd name="T12" fmla="*/ 83529 w 160"/>
                <a:gd name="T13" fmla="*/ 438574 h 756"/>
                <a:gd name="T14" fmla="*/ 83529 w 160"/>
                <a:gd name="T15" fmla="*/ 299866 h 756"/>
                <a:gd name="T16" fmla="*/ 142341 w 160"/>
                <a:gd name="T17" fmla="*/ 183589 h 756"/>
                <a:gd name="T18" fmla="*/ 83529 w 160"/>
                <a:gd name="T19" fmla="*/ 255051 h 756"/>
                <a:gd name="T20" fmla="*/ 83529 w 160"/>
                <a:gd name="T21" fmla="*/ 163967 h 756"/>
                <a:gd name="T22" fmla="*/ 144471 w 160"/>
                <a:gd name="T23" fmla="*/ 45541 h 756"/>
                <a:gd name="T24" fmla="*/ 83529 w 160"/>
                <a:gd name="T25" fmla="*/ 123253 h 756"/>
                <a:gd name="T26" fmla="*/ 72186 w 160"/>
                <a:gd name="T27" fmla="*/ 78369 h 756"/>
                <a:gd name="T28" fmla="*/ 12481 w 160"/>
                <a:gd name="T29" fmla="*/ 0 h 756"/>
                <a:gd name="T30" fmla="*/ 71387 w 160"/>
                <a:gd name="T31" fmla="*/ 117515 h 756"/>
                <a:gd name="T32" fmla="*/ 71387 w 160"/>
                <a:gd name="T33" fmla="*/ 227006 h 756"/>
                <a:gd name="T34" fmla="*/ 6541 w 160"/>
                <a:gd name="T35" fmla="*/ 128991 h 756"/>
                <a:gd name="T36" fmla="*/ 71387 w 160"/>
                <a:gd name="T37" fmla="*/ 250501 h 756"/>
                <a:gd name="T38" fmla="*/ 71387 w 160"/>
                <a:gd name="T39" fmla="*/ 368731 h 756"/>
                <a:gd name="T40" fmla="*/ 9743 w 160"/>
                <a:gd name="T41" fmla="*/ 284267 h 756"/>
                <a:gd name="T42" fmla="*/ 71387 w 160"/>
                <a:gd name="T43" fmla="*/ 404501 h 756"/>
                <a:gd name="T44" fmla="*/ 71387 w 160"/>
                <a:gd name="T45" fmla="*/ 517009 h 756"/>
                <a:gd name="T46" fmla="*/ 9743 w 160"/>
                <a:gd name="T47" fmla="*/ 436514 h 756"/>
                <a:gd name="T48" fmla="*/ 71387 w 160"/>
                <a:gd name="T49" fmla="*/ 554917 h 756"/>
                <a:gd name="T50" fmla="*/ 70160 w 160"/>
                <a:gd name="T51" fmla="*/ 685826 h 756"/>
                <a:gd name="T52" fmla="*/ 4814 w 160"/>
                <a:gd name="T53" fmla="*/ 579056 h 756"/>
                <a:gd name="T54" fmla="*/ 70160 w 160"/>
                <a:gd name="T55" fmla="*/ 699384 h 756"/>
                <a:gd name="T56" fmla="*/ 70160 w 160"/>
                <a:gd name="T57" fmla="*/ 733429 h 756"/>
                <a:gd name="T58" fmla="*/ 81774 w 160"/>
                <a:gd name="T59" fmla="*/ 733429 h 756"/>
                <a:gd name="T60" fmla="*/ 81774 w 160"/>
                <a:gd name="T61" fmla="*/ 723734 h 756"/>
                <a:gd name="T62" fmla="*/ 142341 w 160"/>
                <a:gd name="T63" fmla="*/ 606586 h 756"/>
                <a:gd name="T64" fmla="*/ 81774 w 160"/>
                <a:gd name="T65" fmla="*/ 680095 h 7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8" y="2924"/>
              <a:ext cx="360" cy="559"/>
            </a:xfrm>
            <a:custGeom>
              <a:avLst/>
              <a:gdLst>
                <a:gd name="T0" fmla="*/ 142631 w 152"/>
                <a:gd name="T1" fmla="*/ 226952 h 237"/>
                <a:gd name="T2" fmla="*/ 10949 w 152"/>
                <a:gd name="T3" fmla="*/ 0 h 237"/>
                <a:gd name="T4" fmla="*/ 142631 w 152"/>
                <a:gd name="T5" fmla="*/ 226952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7" cy="520"/>
            </a:xfrm>
            <a:custGeom>
              <a:avLst/>
              <a:gdLst>
                <a:gd name="T0" fmla="*/ 115351 w 129"/>
                <a:gd name="T1" fmla="*/ 191951 h 220"/>
                <a:gd name="T2" fmla="*/ 111144 w 129"/>
                <a:gd name="T3" fmla="*/ 185028 h 220"/>
                <a:gd name="T4" fmla="*/ 102840 w 129"/>
                <a:gd name="T5" fmla="*/ 173503 h 220"/>
                <a:gd name="T6" fmla="*/ 98637 w 129"/>
                <a:gd name="T7" fmla="*/ 168643 h 220"/>
                <a:gd name="T8" fmla="*/ 90296 w 129"/>
                <a:gd name="T9" fmla="*/ 153816 h 220"/>
                <a:gd name="T10" fmla="*/ 89565 w 129"/>
                <a:gd name="T11" fmla="*/ 149970 h 220"/>
                <a:gd name="T12" fmla="*/ 84270 w 129"/>
                <a:gd name="T13" fmla="*/ 142071 h 220"/>
                <a:gd name="T14" fmla="*/ 80453 w 129"/>
                <a:gd name="T15" fmla="*/ 135680 h 220"/>
                <a:gd name="T16" fmla="*/ 78340 w 129"/>
                <a:gd name="T17" fmla="*/ 131468 h 220"/>
                <a:gd name="T18" fmla="*/ 76115 w 129"/>
                <a:gd name="T19" fmla="*/ 128501 h 220"/>
                <a:gd name="T20" fmla="*/ 70155 w 129"/>
                <a:gd name="T21" fmla="*/ 120853 h 220"/>
                <a:gd name="T22" fmla="*/ 67947 w 129"/>
                <a:gd name="T23" fmla="*/ 117882 h 220"/>
                <a:gd name="T24" fmla="*/ 64889 w 129"/>
                <a:gd name="T25" fmla="*/ 112150 h 220"/>
                <a:gd name="T26" fmla="*/ 61745 w 129"/>
                <a:gd name="T27" fmla="*/ 107278 h 220"/>
                <a:gd name="T28" fmla="*/ 56716 w 129"/>
                <a:gd name="T29" fmla="*/ 100093 h 220"/>
                <a:gd name="T30" fmla="*/ 52280 w 129"/>
                <a:gd name="T31" fmla="*/ 92723 h 220"/>
                <a:gd name="T32" fmla="*/ 50519 w 129"/>
                <a:gd name="T33" fmla="*/ 89490 h 220"/>
                <a:gd name="T34" fmla="*/ 49239 w 129"/>
                <a:gd name="T35" fmla="*/ 85807 h 220"/>
                <a:gd name="T36" fmla="*/ 47026 w 129"/>
                <a:gd name="T37" fmla="*/ 83746 h 220"/>
                <a:gd name="T38" fmla="*/ 46352 w 129"/>
                <a:gd name="T39" fmla="*/ 82836 h 220"/>
                <a:gd name="T40" fmla="*/ 44144 w 129"/>
                <a:gd name="T41" fmla="*/ 78650 h 220"/>
                <a:gd name="T42" fmla="*/ 37245 w 129"/>
                <a:gd name="T43" fmla="*/ 68009 h 220"/>
                <a:gd name="T44" fmla="*/ 35029 w 129"/>
                <a:gd name="T45" fmla="*/ 64322 h 220"/>
                <a:gd name="T46" fmla="*/ 31983 w 129"/>
                <a:gd name="T47" fmla="*/ 59304 h 220"/>
                <a:gd name="T48" fmla="*/ 27644 w 129"/>
                <a:gd name="T49" fmla="*/ 51409 h 220"/>
                <a:gd name="T50" fmla="*/ 27644 w 129"/>
                <a:gd name="T51" fmla="*/ 47816 h 220"/>
                <a:gd name="T52" fmla="*/ 23832 w 129"/>
                <a:gd name="T53" fmla="*/ 45661 h 220"/>
                <a:gd name="T54" fmla="*/ 20690 w 129"/>
                <a:gd name="T55" fmla="*/ 43760 h 220"/>
                <a:gd name="T56" fmla="*/ 18549 w 129"/>
                <a:gd name="T57" fmla="*/ 39229 h 220"/>
                <a:gd name="T58" fmla="*/ 17251 w 129"/>
                <a:gd name="T59" fmla="*/ 39229 h 220"/>
                <a:gd name="T60" fmla="*/ 16323 w 129"/>
                <a:gd name="T61" fmla="*/ 37107 h 220"/>
                <a:gd name="T62" fmla="*/ 16323 w 129"/>
                <a:gd name="T63" fmla="*/ 32091 h 220"/>
                <a:gd name="T64" fmla="*/ 12506 w 129"/>
                <a:gd name="T65" fmla="*/ 30186 h 220"/>
                <a:gd name="T66" fmla="*/ 12506 w 129"/>
                <a:gd name="T67" fmla="*/ 28404 h 220"/>
                <a:gd name="T68" fmla="*/ 9074 w 129"/>
                <a:gd name="T69" fmla="*/ 25090 h 220"/>
                <a:gd name="T70" fmla="*/ 8184 w 129"/>
                <a:gd name="T71" fmla="*/ 22341 h 220"/>
                <a:gd name="T72" fmla="*/ 10393 w 129"/>
                <a:gd name="T73" fmla="*/ 22341 h 220"/>
                <a:gd name="T74" fmla="*/ 6026 w 129"/>
                <a:gd name="T75" fmla="*/ 17789 h 220"/>
                <a:gd name="T76" fmla="*/ 3046 w 129"/>
                <a:gd name="T77" fmla="*/ 7833 h 220"/>
                <a:gd name="T78" fmla="*/ 2208 w 129"/>
                <a:gd name="T79" fmla="*/ 5744 h 220"/>
                <a:gd name="T80" fmla="*/ 0 w 129"/>
                <a:gd name="T81" fmla="*/ 0 h 220"/>
                <a:gd name="T82" fmla="*/ 2208 w 129"/>
                <a:gd name="T83" fmla="*/ 2971 h 220"/>
                <a:gd name="T84" fmla="*/ 3046 w 129"/>
                <a:gd name="T85" fmla="*/ 7022 h 220"/>
                <a:gd name="T86" fmla="*/ 11292 w 129"/>
                <a:gd name="T87" fmla="*/ 15699 h 220"/>
                <a:gd name="T88" fmla="*/ 21595 w 129"/>
                <a:gd name="T89" fmla="*/ 31363 h 220"/>
                <a:gd name="T90" fmla="*/ 31983 w 129"/>
                <a:gd name="T91" fmla="*/ 46533 h 220"/>
                <a:gd name="T92" fmla="*/ 40167 w 129"/>
                <a:gd name="T93" fmla="*/ 59304 h 220"/>
                <a:gd name="T94" fmla="*/ 47026 w 129"/>
                <a:gd name="T95" fmla="*/ 71349 h 220"/>
                <a:gd name="T96" fmla="*/ 58863 w 129"/>
                <a:gd name="T97" fmla="*/ 91551 h 220"/>
                <a:gd name="T98" fmla="*/ 64889 w 129"/>
                <a:gd name="T99" fmla="*/ 102194 h 220"/>
                <a:gd name="T100" fmla="*/ 72138 w 129"/>
                <a:gd name="T101" fmla="*/ 117009 h 220"/>
                <a:gd name="T102" fmla="*/ 103730 w 129"/>
                <a:gd name="T103" fmla="*/ 162899 h 220"/>
                <a:gd name="T104" fmla="*/ 110311 w 129"/>
                <a:gd name="T105" fmla="*/ 175219 h 220"/>
                <a:gd name="T106" fmla="*/ 128464 w 129"/>
                <a:gd name="T107" fmla="*/ 212247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1" y="375"/>
              <a:ext cx="231" cy="444"/>
            </a:xfrm>
            <a:custGeom>
              <a:avLst/>
              <a:gdLst>
                <a:gd name="T0" fmla="*/ 58134 w 98"/>
                <a:gd name="T1" fmla="*/ 3675 h 188"/>
                <a:gd name="T2" fmla="*/ 13396 w 98"/>
                <a:gd name="T3" fmla="*/ 181993 h 188"/>
                <a:gd name="T4" fmla="*/ 75108 w 98"/>
                <a:gd name="T5" fmla="*/ 112273 h 188"/>
                <a:gd name="T6" fmla="*/ 58134 w 98"/>
                <a:gd name="T7" fmla="*/ 3675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3" y="388"/>
              <a:ext cx="117" cy="371"/>
            </a:xfrm>
            <a:custGeom>
              <a:avLst/>
              <a:gdLst>
                <a:gd name="T0" fmla="*/ 16066 w 50"/>
                <a:gd name="T1" fmla="*/ 0 h 157"/>
                <a:gd name="T2" fmla="*/ 0 w 50"/>
                <a:gd name="T3" fmla="*/ 152672 h 157"/>
                <a:gd name="T4" fmla="*/ 32355 w 50"/>
                <a:gd name="T5" fmla="*/ 107793 h 157"/>
                <a:gd name="T6" fmla="*/ 16066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8" y="1757"/>
              <a:ext cx="251" cy="499"/>
            </a:xfrm>
            <a:custGeom>
              <a:avLst/>
              <a:gdLst>
                <a:gd name="T0" fmla="*/ 61289 w 107"/>
                <a:gd name="T1" fmla="*/ 3692 h 211"/>
                <a:gd name="T2" fmla="*/ 14830 w 107"/>
                <a:gd name="T3" fmla="*/ 206484 h 211"/>
                <a:gd name="T4" fmla="*/ 79851 w 107"/>
                <a:gd name="T5" fmla="*/ 127032 h 211"/>
                <a:gd name="T6" fmla="*/ 61289 w 107"/>
                <a:gd name="T7" fmla="*/ 3692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9" cy="416"/>
            </a:xfrm>
            <a:custGeom>
              <a:avLst/>
              <a:gdLst>
                <a:gd name="T0" fmla="*/ 20064 w 54"/>
                <a:gd name="T1" fmla="*/ 0 h 176"/>
                <a:gd name="T2" fmla="*/ 0 w 54"/>
                <a:gd name="T3" fmla="*/ 171392 h 176"/>
                <a:gd name="T4" fmla="*/ 40284 w 54"/>
                <a:gd name="T5" fmla="*/ 121512 h 176"/>
                <a:gd name="T6" fmla="*/ 20064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6" cy="499"/>
            </a:xfrm>
            <a:custGeom>
              <a:avLst/>
              <a:gdLst>
                <a:gd name="T0" fmla="*/ 67710 w 108"/>
                <a:gd name="T1" fmla="*/ 2975 h 211"/>
                <a:gd name="T2" fmla="*/ 15023 w 108"/>
                <a:gd name="T3" fmla="*/ 206484 h 211"/>
                <a:gd name="T4" fmla="*/ 86594 w 108"/>
                <a:gd name="T5" fmla="*/ 127032 h 211"/>
                <a:gd name="T6" fmla="*/ 67710 w 108"/>
                <a:gd name="T7" fmla="*/ 2975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0" y="3025"/>
              <a:ext cx="129" cy="416"/>
            </a:xfrm>
            <a:custGeom>
              <a:avLst/>
              <a:gdLst>
                <a:gd name="T0" fmla="*/ 21407 w 54"/>
                <a:gd name="T1" fmla="*/ 0 h 176"/>
                <a:gd name="T2" fmla="*/ 0 w 54"/>
                <a:gd name="T3" fmla="*/ 171392 h 176"/>
                <a:gd name="T4" fmla="*/ 41225 w 54"/>
                <a:gd name="T5" fmla="*/ 122753 h 176"/>
                <a:gd name="T6" fmla="*/ 21407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8" y="1527"/>
              <a:ext cx="256" cy="497"/>
            </a:xfrm>
            <a:custGeom>
              <a:avLst/>
              <a:gdLst>
                <a:gd name="T0" fmla="*/ 39877 w 108"/>
                <a:gd name="T1" fmla="*/ 2984 h 210"/>
                <a:gd name="T2" fmla="*/ 91686 w 108"/>
                <a:gd name="T3" fmla="*/ 206619 h 210"/>
                <a:gd name="T4" fmla="*/ 21841 w 108"/>
                <a:gd name="T5" fmla="*/ 125997 h 210"/>
                <a:gd name="T6" fmla="*/ 39877 w 108"/>
                <a:gd name="T7" fmla="*/ 298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6"/>
              <a:ext cx="127" cy="418"/>
            </a:xfrm>
            <a:custGeom>
              <a:avLst/>
              <a:gdLst>
                <a:gd name="T0" fmla="*/ 32679 w 54"/>
                <a:gd name="T1" fmla="*/ 0 h 177"/>
                <a:gd name="T2" fmla="*/ 50577 w 54"/>
                <a:gd name="T3" fmla="*/ 171234 h 177"/>
                <a:gd name="T4" fmla="*/ 15908 w 54"/>
                <a:gd name="T5" fmla="*/ 120025 h 177"/>
                <a:gd name="T6" fmla="*/ 32679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0" y="2272"/>
              <a:ext cx="358" cy="559"/>
            </a:xfrm>
            <a:custGeom>
              <a:avLst/>
              <a:gdLst>
                <a:gd name="T0" fmla="*/ 142778 w 151"/>
                <a:gd name="T1" fmla="*/ 226952 h 237"/>
                <a:gd name="T2" fmla="*/ 10112 w 151"/>
                <a:gd name="T3" fmla="*/ 0 h 237"/>
                <a:gd name="T4" fmla="*/ 142778 w 151"/>
                <a:gd name="T5" fmla="*/ 226952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6" y="1863"/>
              <a:ext cx="355" cy="561"/>
            </a:xfrm>
            <a:custGeom>
              <a:avLst/>
              <a:gdLst>
                <a:gd name="T0" fmla="*/ 6378 w 151"/>
                <a:gd name="T1" fmla="*/ 233577 h 237"/>
                <a:gd name="T2" fmla="*/ 130501 w 151"/>
                <a:gd name="T3" fmla="*/ 0 h 237"/>
                <a:gd name="T4" fmla="*/ 6378 w 151"/>
                <a:gd name="T5" fmla="*/ 233577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6" y="2462"/>
              <a:ext cx="358" cy="562"/>
            </a:xfrm>
            <a:custGeom>
              <a:avLst/>
              <a:gdLst>
                <a:gd name="T0" fmla="*/ 8021 w 151"/>
                <a:gd name="T1" fmla="*/ 230075 h 238"/>
                <a:gd name="T2" fmla="*/ 139784 w 151"/>
                <a:gd name="T3" fmla="*/ 0 h 238"/>
                <a:gd name="T4" fmla="*/ 8021 w 151"/>
                <a:gd name="T5" fmla="*/ 230075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3" cy="562"/>
            </a:xfrm>
            <a:custGeom>
              <a:avLst/>
              <a:gdLst>
                <a:gd name="T0" fmla="*/ 7088 w 149"/>
                <a:gd name="T1" fmla="*/ 230075 h 238"/>
                <a:gd name="T2" fmla="*/ 139186 w 149"/>
                <a:gd name="T3" fmla="*/ 0 h 238"/>
                <a:gd name="T4" fmla="*/ 7088 w 149"/>
                <a:gd name="T5" fmla="*/ 230075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3" y="1604"/>
              <a:ext cx="358" cy="553"/>
            </a:xfrm>
            <a:custGeom>
              <a:avLst/>
              <a:gdLst>
                <a:gd name="T0" fmla="*/ 143544 w 151"/>
                <a:gd name="T1" fmla="*/ 220936 h 235"/>
                <a:gd name="T2" fmla="*/ 11022 w 151"/>
                <a:gd name="T3" fmla="*/ 0 h 235"/>
                <a:gd name="T4" fmla="*/ 143544 w 151"/>
                <a:gd name="T5" fmla="*/ 220936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0" y="1138"/>
              <a:ext cx="355" cy="557"/>
            </a:xfrm>
            <a:custGeom>
              <a:avLst/>
              <a:gdLst>
                <a:gd name="T0" fmla="*/ 5808 w 150"/>
                <a:gd name="T1" fmla="*/ 227329 h 236"/>
                <a:gd name="T2" fmla="*/ 137570 w 150"/>
                <a:gd name="T3" fmla="*/ 0 h 236"/>
                <a:gd name="T4" fmla="*/ 5808 w 150"/>
                <a:gd name="T5" fmla="*/ 227329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3" y="895"/>
              <a:ext cx="358" cy="559"/>
            </a:xfrm>
            <a:custGeom>
              <a:avLst/>
              <a:gdLst>
                <a:gd name="T0" fmla="*/ 143544 w 151"/>
                <a:gd name="T1" fmla="*/ 226952 h 237"/>
                <a:gd name="T2" fmla="*/ 11022 w 151"/>
                <a:gd name="T3" fmla="*/ 0 h 237"/>
                <a:gd name="T4" fmla="*/ 143544 w 151"/>
                <a:gd name="T5" fmla="*/ 226952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9" y="236"/>
              <a:ext cx="358" cy="562"/>
            </a:xfrm>
            <a:custGeom>
              <a:avLst/>
              <a:gdLst>
                <a:gd name="T0" fmla="*/ 136257 w 152"/>
                <a:gd name="T1" fmla="*/ 230075 h 238"/>
                <a:gd name="T2" fmla="*/ 10429 w 152"/>
                <a:gd name="T3" fmla="*/ 0 h 238"/>
                <a:gd name="T4" fmla="*/ 136257 w 152"/>
                <a:gd name="T5" fmla="*/ 230075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0"/>
            </a:xfrm>
            <a:custGeom>
              <a:avLst/>
              <a:gdLst>
                <a:gd name="T0" fmla="*/ 5705 w 136"/>
                <a:gd name="T1" fmla="*/ 202936 h 212"/>
                <a:gd name="T2" fmla="*/ 121225 w 136"/>
                <a:gd name="T3" fmla="*/ 0 h 212"/>
                <a:gd name="T4" fmla="*/ 5705 w 136"/>
                <a:gd name="T5" fmla="*/ 202936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5" y="1863"/>
              <a:ext cx="302" cy="552"/>
            </a:xfrm>
            <a:custGeom>
              <a:avLst/>
              <a:gdLst>
                <a:gd name="T0" fmla="*/ 13390 w 127"/>
                <a:gd name="T1" fmla="*/ 204413 h 233"/>
                <a:gd name="T2" fmla="*/ 17174 w 127"/>
                <a:gd name="T3" fmla="*/ 197322 h 233"/>
                <a:gd name="T4" fmla="*/ 23722 w 127"/>
                <a:gd name="T5" fmla="*/ 183522 h 233"/>
                <a:gd name="T6" fmla="*/ 26600 w 127"/>
                <a:gd name="T7" fmla="*/ 177538 h 233"/>
                <a:gd name="T8" fmla="*/ 35591 w 127"/>
                <a:gd name="T9" fmla="*/ 164629 h 233"/>
                <a:gd name="T10" fmla="*/ 37795 w 127"/>
                <a:gd name="T11" fmla="*/ 158737 h 233"/>
                <a:gd name="T12" fmla="*/ 43043 w 127"/>
                <a:gd name="T13" fmla="*/ 150829 h 233"/>
                <a:gd name="T14" fmla="*/ 46848 w 127"/>
                <a:gd name="T15" fmla="*/ 144126 h 233"/>
                <a:gd name="T16" fmla="*/ 50265 w 127"/>
                <a:gd name="T17" fmla="*/ 139872 h 233"/>
                <a:gd name="T18" fmla="*/ 50265 w 127"/>
                <a:gd name="T19" fmla="*/ 136117 h 233"/>
                <a:gd name="T20" fmla="*/ 54969 w 127"/>
                <a:gd name="T21" fmla="*/ 126946 h 233"/>
                <a:gd name="T22" fmla="*/ 57107 w 127"/>
                <a:gd name="T23" fmla="*/ 123207 h 233"/>
                <a:gd name="T24" fmla="*/ 59311 w 127"/>
                <a:gd name="T25" fmla="*/ 118128 h 233"/>
                <a:gd name="T26" fmla="*/ 64559 w 127"/>
                <a:gd name="T27" fmla="*/ 112241 h 233"/>
                <a:gd name="T28" fmla="*/ 67432 w 127"/>
                <a:gd name="T29" fmla="*/ 105219 h 233"/>
                <a:gd name="T30" fmla="*/ 72680 w 127"/>
                <a:gd name="T31" fmla="*/ 97240 h 233"/>
                <a:gd name="T32" fmla="*/ 73607 w 127"/>
                <a:gd name="T33" fmla="*/ 93371 h 233"/>
                <a:gd name="T34" fmla="*/ 76484 w 127"/>
                <a:gd name="T35" fmla="*/ 90537 h 233"/>
                <a:gd name="T36" fmla="*/ 77802 w 127"/>
                <a:gd name="T37" fmla="*/ 86283 h 233"/>
                <a:gd name="T38" fmla="*/ 77802 w 127"/>
                <a:gd name="T39" fmla="*/ 85368 h 233"/>
                <a:gd name="T40" fmla="*/ 80827 w 127"/>
                <a:gd name="T41" fmla="*/ 81338 h 233"/>
                <a:gd name="T42" fmla="*/ 86743 w 127"/>
                <a:gd name="T43" fmla="*/ 70381 h 233"/>
                <a:gd name="T44" fmla="*/ 89875 w 127"/>
                <a:gd name="T45" fmla="*/ 64546 h 233"/>
                <a:gd name="T46" fmla="*/ 91991 w 127"/>
                <a:gd name="T47" fmla="*/ 61485 h 233"/>
                <a:gd name="T48" fmla="*/ 97113 w 127"/>
                <a:gd name="T49" fmla="*/ 51407 h 233"/>
                <a:gd name="T50" fmla="*/ 100150 w 127"/>
                <a:gd name="T51" fmla="*/ 50756 h 233"/>
                <a:gd name="T52" fmla="*/ 101037 w 127"/>
                <a:gd name="T53" fmla="*/ 45608 h 233"/>
                <a:gd name="T54" fmla="*/ 101037 w 127"/>
                <a:gd name="T55" fmla="*/ 42750 h 233"/>
                <a:gd name="T56" fmla="*/ 104463 w 127"/>
                <a:gd name="T57" fmla="*/ 37671 h 233"/>
                <a:gd name="T58" fmla="*/ 104463 w 127"/>
                <a:gd name="T59" fmla="*/ 36790 h 233"/>
                <a:gd name="T60" fmla="*/ 105391 w 127"/>
                <a:gd name="T61" fmla="*/ 34838 h 233"/>
                <a:gd name="T62" fmla="*/ 109198 w 127"/>
                <a:gd name="T63" fmla="*/ 31779 h 233"/>
                <a:gd name="T64" fmla="*/ 110475 w 127"/>
                <a:gd name="T65" fmla="*/ 27631 h 233"/>
                <a:gd name="T66" fmla="*/ 111402 w 127"/>
                <a:gd name="T67" fmla="*/ 25953 h 233"/>
                <a:gd name="T68" fmla="*/ 112613 w 127"/>
                <a:gd name="T69" fmla="*/ 22618 h 233"/>
                <a:gd name="T70" fmla="*/ 113516 w 127"/>
                <a:gd name="T71" fmla="*/ 18870 h 233"/>
                <a:gd name="T72" fmla="*/ 114444 w 127"/>
                <a:gd name="T73" fmla="*/ 22618 h 233"/>
                <a:gd name="T74" fmla="*/ 118624 w 127"/>
                <a:gd name="T75" fmla="*/ 15901 h 233"/>
                <a:gd name="T76" fmla="*/ 124771 w 127"/>
                <a:gd name="T77" fmla="*/ 7965 h 233"/>
                <a:gd name="T78" fmla="*/ 126750 w 127"/>
                <a:gd name="T79" fmla="*/ 5826 h 233"/>
                <a:gd name="T80" fmla="*/ 129786 w 127"/>
                <a:gd name="T81" fmla="*/ 0 h 233"/>
                <a:gd name="T82" fmla="*/ 129786 w 127"/>
                <a:gd name="T83" fmla="*/ 2992 h 233"/>
                <a:gd name="T84" fmla="*/ 125470 w 127"/>
                <a:gd name="T85" fmla="*/ 7965 h 233"/>
                <a:gd name="T86" fmla="*/ 121666 w 127"/>
                <a:gd name="T87" fmla="*/ 18045 h 233"/>
                <a:gd name="T88" fmla="*/ 112613 w 127"/>
                <a:gd name="T89" fmla="*/ 34838 h 233"/>
                <a:gd name="T90" fmla="*/ 103244 w 127"/>
                <a:gd name="T91" fmla="*/ 53584 h 233"/>
                <a:gd name="T92" fmla="*/ 95123 w 127"/>
                <a:gd name="T93" fmla="*/ 68199 h 233"/>
                <a:gd name="T94" fmla="*/ 89875 w 127"/>
                <a:gd name="T95" fmla="*/ 78370 h 233"/>
                <a:gd name="T96" fmla="*/ 76484 w 127"/>
                <a:gd name="T97" fmla="*/ 100085 h 233"/>
                <a:gd name="T98" fmla="*/ 69636 w 127"/>
                <a:gd name="T99" fmla="*/ 112241 h 233"/>
                <a:gd name="T100" fmla="*/ 59311 w 127"/>
                <a:gd name="T101" fmla="*/ 126043 h 233"/>
                <a:gd name="T102" fmla="*/ 33441 w 127"/>
                <a:gd name="T103" fmla="*/ 177538 h 233"/>
                <a:gd name="T104" fmla="*/ 26600 w 127"/>
                <a:gd name="T105" fmla="*/ 191504 h 233"/>
                <a:gd name="T106" fmla="*/ 927 w 127"/>
                <a:gd name="T107" fmla="*/ 227419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2" y="1156"/>
              <a:ext cx="302" cy="550"/>
            </a:xfrm>
            <a:custGeom>
              <a:avLst/>
              <a:gdLst>
                <a:gd name="T0" fmla="*/ 13390 w 127"/>
                <a:gd name="T1" fmla="*/ 198448 h 233"/>
                <a:gd name="T2" fmla="*/ 17174 w 127"/>
                <a:gd name="T3" fmla="*/ 191872 h 233"/>
                <a:gd name="T4" fmla="*/ 23722 w 127"/>
                <a:gd name="T5" fmla="*/ 177128 h 233"/>
                <a:gd name="T6" fmla="*/ 26600 w 127"/>
                <a:gd name="T7" fmla="*/ 172655 h 233"/>
                <a:gd name="T8" fmla="*/ 37032 w 127"/>
                <a:gd name="T9" fmla="*/ 158808 h 233"/>
                <a:gd name="T10" fmla="*/ 37795 w 127"/>
                <a:gd name="T11" fmla="*/ 154335 h 233"/>
                <a:gd name="T12" fmla="*/ 43043 w 127"/>
                <a:gd name="T13" fmla="*/ 145342 h 233"/>
                <a:gd name="T14" fmla="*/ 46848 w 127"/>
                <a:gd name="T15" fmla="*/ 138883 h 233"/>
                <a:gd name="T16" fmla="*/ 50265 w 127"/>
                <a:gd name="T17" fmla="*/ 134776 h 233"/>
                <a:gd name="T18" fmla="*/ 51164 w 127"/>
                <a:gd name="T19" fmla="*/ 131856 h 233"/>
                <a:gd name="T20" fmla="*/ 54969 w 127"/>
                <a:gd name="T21" fmla="*/ 123349 h 233"/>
                <a:gd name="T22" fmla="*/ 58383 w 127"/>
                <a:gd name="T23" fmla="*/ 119692 h 233"/>
                <a:gd name="T24" fmla="*/ 59311 w 127"/>
                <a:gd name="T25" fmla="*/ 114036 h 233"/>
                <a:gd name="T26" fmla="*/ 64559 w 127"/>
                <a:gd name="T27" fmla="*/ 107802 h 233"/>
                <a:gd name="T28" fmla="*/ 67432 w 127"/>
                <a:gd name="T29" fmla="*/ 102080 h 233"/>
                <a:gd name="T30" fmla="*/ 72680 w 127"/>
                <a:gd name="T31" fmla="*/ 93583 h 233"/>
                <a:gd name="T32" fmla="*/ 74818 w 127"/>
                <a:gd name="T33" fmla="*/ 89794 h 233"/>
                <a:gd name="T34" fmla="*/ 76484 w 127"/>
                <a:gd name="T35" fmla="*/ 86466 h 233"/>
                <a:gd name="T36" fmla="*/ 77802 w 127"/>
                <a:gd name="T37" fmla="*/ 84941 h 233"/>
                <a:gd name="T38" fmla="*/ 78622 w 127"/>
                <a:gd name="T39" fmla="*/ 81992 h 233"/>
                <a:gd name="T40" fmla="*/ 80827 w 127"/>
                <a:gd name="T41" fmla="*/ 79235 h 233"/>
                <a:gd name="T42" fmla="*/ 86743 w 127"/>
                <a:gd name="T43" fmla="*/ 67277 h 233"/>
                <a:gd name="T44" fmla="*/ 89875 w 127"/>
                <a:gd name="T45" fmla="*/ 62436 h 233"/>
                <a:gd name="T46" fmla="*/ 92919 w 127"/>
                <a:gd name="T47" fmla="*/ 59648 h 233"/>
                <a:gd name="T48" fmla="*/ 97113 w 127"/>
                <a:gd name="T49" fmla="*/ 50203 h 233"/>
                <a:gd name="T50" fmla="*/ 100150 w 127"/>
                <a:gd name="T51" fmla="*/ 48967 h 233"/>
                <a:gd name="T52" fmla="*/ 101037 w 127"/>
                <a:gd name="T53" fmla="*/ 44498 h 233"/>
                <a:gd name="T54" fmla="*/ 101037 w 127"/>
                <a:gd name="T55" fmla="*/ 40459 h 233"/>
                <a:gd name="T56" fmla="*/ 104463 w 127"/>
                <a:gd name="T57" fmla="*/ 36630 h 233"/>
                <a:gd name="T58" fmla="*/ 104463 w 127"/>
                <a:gd name="T59" fmla="*/ 34735 h 233"/>
                <a:gd name="T60" fmla="*/ 106161 w 127"/>
                <a:gd name="T61" fmla="*/ 33935 h 233"/>
                <a:gd name="T62" fmla="*/ 109198 w 127"/>
                <a:gd name="T63" fmla="*/ 30986 h 233"/>
                <a:gd name="T64" fmla="*/ 110475 w 127"/>
                <a:gd name="T65" fmla="*/ 26974 h 233"/>
                <a:gd name="T66" fmla="*/ 111402 w 127"/>
                <a:gd name="T67" fmla="*/ 26084 h 233"/>
                <a:gd name="T68" fmla="*/ 112613 w 127"/>
                <a:gd name="T69" fmla="*/ 21268 h 233"/>
                <a:gd name="T70" fmla="*/ 113516 w 127"/>
                <a:gd name="T71" fmla="*/ 18320 h 233"/>
                <a:gd name="T72" fmla="*/ 114444 w 127"/>
                <a:gd name="T73" fmla="*/ 20466 h 233"/>
                <a:gd name="T74" fmla="*/ 118624 w 127"/>
                <a:gd name="T75" fmla="*/ 14376 h 233"/>
                <a:gd name="T76" fmla="*/ 125470 w 127"/>
                <a:gd name="T77" fmla="*/ 7761 h 233"/>
                <a:gd name="T78" fmla="*/ 127677 w 127"/>
                <a:gd name="T79" fmla="*/ 5705 h 233"/>
                <a:gd name="T80" fmla="*/ 129786 w 127"/>
                <a:gd name="T81" fmla="*/ 0 h 233"/>
                <a:gd name="T82" fmla="*/ 129786 w 127"/>
                <a:gd name="T83" fmla="*/ 2051 h 233"/>
                <a:gd name="T84" fmla="*/ 126750 w 127"/>
                <a:gd name="T85" fmla="*/ 7761 h 233"/>
                <a:gd name="T86" fmla="*/ 121666 w 127"/>
                <a:gd name="T87" fmla="*/ 17140 h 233"/>
                <a:gd name="T88" fmla="*/ 113516 w 127"/>
                <a:gd name="T89" fmla="*/ 33935 h 233"/>
                <a:gd name="T90" fmla="*/ 103244 w 127"/>
                <a:gd name="T91" fmla="*/ 51875 h 233"/>
                <a:gd name="T92" fmla="*/ 95123 w 127"/>
                <a:gd name="T93" fmla="*/ 65721 h 233"/>
                <a:gd name="T94" fmla="*/ 89875 w 127"/>
                <a:gd name="T95" fmla="*/ 77184 h 233"/>
                <a:gd name="T96" fmla="*/ 76484 w 127"/>
                <a:gd name="T97" fmla="*/ 97237 h 233"/>
                <a:gd name="T98" fmla="*/ 69636 w 127"/>
                <a:gd name="T99" fmla="*/ 107802 h 233"/>
                <a:gd name="T100" fmla="*/ 59311 w 127"/>
                <a:gd name="T101" fmla="*/ 123349 h 233"/>
                <a:gd name="T102" fmla="*/ 32718 w 127"/>
                <a:gd name="T103" fmla="*/ 172655 h 233"/>
                <a:gd name="T104" fmla="*/ 26600 w 127"/>
                <a:gd name="T105" fmla="*/ 184913 h 233"/>
                <a:gd name="T106" fmla="*/ 927 w 127"/>
                <a:gd name="T107" fmla="*/ 220904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5"/>
              <a:ext cx="268" cy="493"/>
            </a:xfrm>
            <a:custGeom>
              <a:avLst/>
              <a:gdLst>
                <a:gd name="T0" fmla="*/ 11120 w 114"/>
                <a:gd name="T1" fmla="*/ 176374 h 209"/>
                <a:gd name="T2" fmla="*/ 14994 w 114"/>
                <a:gd name="T3" fmla="*/ 170743 h 209"/>
                <a:gd name="T4" fmla="*/ 19399 w 114"/>
                <a:gd name="T5" fmla="*/ 158116 h 209"/>
                <a:gd name="T6" fmla="*/ 21478 w 114"/>
                <a:gd name="T7" fmla="*/ 153153 h 209"/>
                <a:gd name="T8" fmla="*/ 29015 w 114"/>
                <a:gd name="T9" fmla="*/ 141081 h 209"/>
                <a:gd name="T10" fmla="*/ 31739 w 114"/>
                <a:gd name="T11" fmla="*/ 138182 h 209"/>
                <a:gd name="T12" fmla="*/ 34614 w 114"/>
                <a:gd name="T13" fmla="*/ 130435 h 209"/>
                <a:gd name="T14" fmla="*/ 39340 w 114"/>
                <a:gd name="T15" fmla="*/ 123491 h 209"/>
                <a:gd name="T16" fmla="*/ 39979 w 114"/>
                <a:gd name="T17" fmla="*/ 120804 h 209"/>
                <a:gd name="T18" fmla="*/ 40863 w 114"/>
                <a:gd name="T19" fmla="*/ 116999 h 209"/>
                <a:gd name="T20" fmla="*/ 44864 w 114"/>
                <a:gd name="T21" fmla="*/ 109408 h 209"/>
                <a:gd name="T22" fmla="*/ 46733 w 114"/>
                <a:gd name="T23" fmla="*/ 106471 h 209"/>
                <a:gd name="T24" fmla="*/ 48475 w 114"/>
                <a:gd name="T25" fmla="*/ 101669 h 209"/>
                <a:gd name="T26" fmla="*/ 52349 w 114"/>
                <a:gd name="T27" fmla="*/ 96628 h 209"/>
                <a:gd name="T28" fmla="*/ 55217 w 114"/>
                <a:gd name="T29" fmla="*/ 90273 h 209"/>
                <a:gd name="T30" fmla="*/ 58737 w 114"/>
                <a:gd name="T31" fmla="*/ 83414 h 209"/>
                <a:gd name="T32" fmla="*/ 59595 w 114"/>
                <a:gd name="T33" fmla="*/ 80470 h 209"/>
                <a:gd name="T34" fmla="*/ 63467 w 114"/>
                <a:gd name="T35" fmla="*/ 77715 h 209"/>
                <a:gd name="T36" fmla="*/ 64325 w 114"/>
                <a:gd name="T37" fmla="*/ 74771 h 209"/>
                <a:gd name="T38" fmla="*/ 64325 w 114"/>
                <a:gd name="T39" fmla="*/ 73910 h 209"/>
                <a:gd name="T40" fmla="*/ 65479 w 114"/>
                <a:gd name="T41" fmla="*/ 69971 h 209"/>
                <a:gd name="T42" fmla="*/ 71067 w 114"/>
                <a:gd name="T43" fmla="*/ 60467 h 209"/>
                <a:gd name="T44" fmla="*/ 72602 w 114"/>
                <a:gd name="T45" fmla="*/ 56532 h 209"/>
                <a:gd name="T46" fmla="*/ 74614 w 114"/>
                <a:gd name="T47" fmla="*/ 52883 h 209"/>
                <a:gd name="T48" fmla="*/ 79356 w 114"/>
                <a:gd name="T49" fmla="*/ 44247 h 209"/>
                <a:gd name="T50" fmla="*/ 82231 w 114"/>
                <a:gd name="T51" fmla="*/ 44247 h 209"/>
                <a:gd name="T52" fmla="*/ 82231 w 114"/>
                <a:gd name="T53" fmla="*/ 39440 h 209"/>
                <a:gd name="T54" fmla="*/ 82231 w 114"/>
                <a:gd name="T55" fmla="*/ 36501 h 209"/>
                <a:gd name="T56" fmla="*/ 84089 w 114"/>
                <a:gd name="T57" fmla="*/ 33746 h 209"/>
                <a:gd name="T58" fmla="*/ 84089 w 114"/>
                <a:gd name="T59" fmla="*/ 30531 h 209"/>
                <a:gd name="T60" fmla="*/ 85734 w 114"/>
                <a:gd name="T61" fmla="*/ 29663 h 209"/>
                <a:gd name="T62" fmla="*/ 89608 w 114"/>
                <a:gd name="T63" fmla="*/ 27525 h 209"/>
                <a:gd name="T64" fmla="*/ 89608 w 114"/>
                <a:gd name="T65" fmla="*/ 24834 h 209"/>
                <a:gd name="T66" fmla="*/ 90466 w 114"/>
                <a:gd name="T67" fmla="*/ 21918 h 209"/>
                <a:gd name="T68" fmla="*/ 91322 w 114"/>
                <a:gd name="T69" fmla="*/ 19135 h 209"/>
                <a:gd name="T70" fmla="*/ 93196 w 114"/>
                <a:gd name="T71" fmla="*/ 17088 h 209"/>
                <a:gd name="T72" fmla="*/ 93986 w 114"/>
                <a:gd name="T73" fmla="*/ 18272 h 209"/>
                <a:gd name="T74" fmla="*/ 96064 w 114"/>
                <a:gd name="T75" fmla="*/ 12575 h 209"/>
                <a:gd name="T76" fmla="*/ 101591 w 114"/>
                <a:gd name="T77" fmla="*/ 7746 h 209"/>
                <a:gd name="T78" fmla="*/ 103603 w 114"/>
                <a:gd name="T79" fmla="*/ 4829 h 209"/>
                <a:gd name="T80" fmla="*/ 106354 w 114"/>
                <a:gd name="T81" fmla="*/ 0 h 209"/>
                <a:gd name="T82" fmla="*/ 106354 w 114"/>
                <a:gd name="T83" fmla="*/ 2916 h 209"/>
                <a:gd name="T84" fmla="*/ 101591 w 114"/>
                <a:gd name="T85" fmla="*/ 5697 h 209"/>
                <a:gd name="T86" fmla="*/ 99938 w 114"/>
                <a:gd name="T87" fmla="*/ 16224 h 209"/>
                <a:gd name="T88" fmla="*/ 92484 w 114"/>
                <a:gd name="T89" fmla="*/ 30531 h 209"/>
                <a:gd name="T90" fmla="*/ 84089 w 114"/>
                <a:gd name="T91" fmla="*/ 46005 h 209"/>
                <a:gd name="T92" fmla="*/ 77327 w 114"/>
                <a:gd name="T93" fmla="*/ 59219 h 209"/>
                <a:gd name="T94" fmla="*/ 73731 w 114"/>
                <a:gd name="T95" fmla="*/ 69079 h 209"/>
                <a:gd name="T96" fmla="*/ 63467 w 114"/>
                <a:gd name="T97" fmla="*/ 88197 h 209"/>
                <a:gd name="T98" fmla="*/ 56724 w 114"/>
                <a:gd name="T99" fmla="*/ 96628 h 209"/>
                <a:gd name="T100" fmla="*/ 49606 w 114"/>
                <a:gd name="T101" fmla="*/ 109408 h 209"/>
                <a:gd name="T102" fmla="*/ 28220 w 114"/>
                <a:gd name="T103" fmla="*/ 153153 h 209"/>
                <a:gd name="T104" fmla="*/ 21478 w 114"/>
                <a:gd name="T105" fmla="*/ 165707 h 209"/>
                <a:gd name="T106" fmla="*/ 856 w 114"/>
                <a:gd name="T107" fmla="*/ 196761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4693 w 135"/>
                <a:gd name="T1" fmla="*/ 196344 h 224"/>
                <a:gd name="T2" fmla="*/ 109840 w 135"/>
                <a:gd name="T3" fmla="*/ 189671 h 224"/>
                <a:gd name="T4" fmla="*/ 101130 w 135"/>
                <a:gd name="T5" fmla="*/ 176861 h 224"/>
                <a:gd name="T6" fmla="*/ 99070 w 135"/>
                <a:gd name="T7" fmla="*/ 172624 h 224"/>
                <a:gd name="T8" fmla="*/ 90537 w 135"/>
                <a:gd name="T9" fmla="*/ 157363 h 224"/>
                <a:gd name="T10" fmla="*/ 88410 w 135"/>
                <a:gd name="T11" fmla="*/ 153191 h 224"/>
                <a:gd name="T12" fmla="*/ 83559 w 135"/>
                <a:gd name="T13" fmla="*/ 146512 h 224"/>
                <a:gd name="T14" fmla="*/ 79717 w 135"/>
                <a:gd name="T15" fmla="*/ 138590 h 224"/>
                <a:gd name="T16" fmla="*/ 76907 w 135"/>
                <a:gd name="T17" fmla="*/ 134577 h 224"/>
                <a:gd name="T18" fmla="*/ 74849 w 135"/>
                <a:gd name="T19" fmla="*/ 131639 h 224"/>
                <a:gd name="T20" fmla="*/ 70638 w 135"/>
                <a:gd name="T21" fmla="*/ 123705 h 224"/>
                <a:gd name="T22" fmla="*/ 67025 w 135"/>
                <a:gd name="T23" fmla="*/ 120885 h 224"/>
                <a:gd name="T24" fmla="*/ 64256 w 135"/>
                <a:gd name="T25" fmla="*/ 115833 h 224"/>
                <a:gd name="T26" fmla="*/ 61298 w 135"/>
                <a:gd name="T27" fmla="*/ 110034 h 224"/>
                <a:gd name="T28" fmla="*/ 57092 w 135"/>
                <a:gd name="T29" fmla="*/ 104178 h 224"/>
                <a:gd name="T30" fmla="*/ 53408 w 135"/>
                <a:gd name="T31" fmla="*/ 95440 h 224"/>
                <a:gd name="T32" fmla="*/ 50693 w 135"/>
                <a:gd name="T33" fmla="*/ 91425 h 224"/>
                <a:gd name="T34" fmla="*/ 49795 w 135"/>
                <a:gd name="T35" fmla="*/ 88470 h 224"/>
                <a:gd name="T36" fmla="*/ 46484 w 135"/>
                <a:gd name="T37" fmla="*/ 85436 h 224"/>
                <a:gd name="T38" fmla="*/ 45612 w 135"/>
                <a:gd name="T39" fmla="*/ 84244 h 224"/>
                <a:gd name="T40" fmla="*/ 44925 w 135"/>
                <a:gd name="T41" fmla="*/ 80548 h 224"/>
                <a:gd name="T42" fmla="*/ 37791 w 135"/>
                <a:gd name="T43" fmla="*/ 69631 h 224"/>
                <a:gd name="T44" fmla="*/ 34977 w 135"/>
                <a:gd name="T45" fmla="*/ 64745 h 224"/>
                <a:gd name="T46" fmla="*/ 32049 w 135"/>
                <a:gd name="T47" fmla="*/ 61922 h 224"/>
                <a:gd name="T48" fmla="*/ 27193 w 135"/>
                <a:gd name="T49" fmla="*/ 51895 h 224"/>
                <a:gd name="T50" fmla="*/ 28365 w 135"/>
                <a:gd name="T51" fmla="*/ 48956 h 224"/>
                <a:gd name="T52" fmla="*/ 24161 w 135"/>
                <a:gd name="T53" fmla="*/ 46136 h 224"/>
                <a:gd name="T54" fmla="*/ 21453 w 135"/>
                <a:gd name="T55" fmla="*/ 44030 h 224"/>
                <a:gd name="T56" fmla="*/ 19303 w 135"/>
                <a:gd name="T57" fmla="*/ 39461 h 224"/>
                <a:gd name="T58" fmla="*/ 18431 w 135"/>
                <a:gd name="T59" fmla="*/ 38269 h 224"/>
                <a:gd name="T60" fmla="*/ 18431 w 135"/>
                <a:gd name="T61" fmla="*/ 37391 h 224"/>
                <a:gd name="T62" fmla="*/ 16493 w 135"/>
                <a:gd name="T63" fmla="*/ 33153 h 224"/>
                <a:gd name="T64" fmla="*/ 12651 w 135"/>
                <a:gd name="T65" fmla="*/ 30331 h 224"/>
                <a:gd name="T66" fmla="*/ 12651 w 135"/>
                <a:gd name="T67" fmla="*/ 28613 h 224"/>
                <a:gd name="T68" fmla="*/ 10593 w 135"/>
                <a:gd name="T69" fmla="*/ 25790 h 224"/>
                <a:gd name="T70" fmla="*/ 7800 w 135"/>
                <a:gd name="T71" fmla="*/ 22466 h 224"/>
                <a:gd name="T72" fmla="*/ 11508 w 135"/>
                <a:gd name="T73" fmla="*/ 22466 h 224"/>
                <a:gd name="T74" fmla="*/ 5740 w 135"/>
                <a:gd name="T75" fmla="*/ 18609 h 224"/>
                <a:gd name="T76" fmla="*/ 4870 w 135"/>
                <a:gd name="T77" fmla="*/ 8745 h 224"/>
                <a:gd name="T78" fmla="*/ 3679 w 135"/>
                <a:gd name="T79" fmla="*/ 4888 h 224"/>
                <a:gd name="T80" fmla="*/ 0 w 135"/>
                <a:gd name="T81" fmla="*/ 0 h 224"/>
                <a:gd name="T82" fmla="*/ 2954 w 135"/>
                <a:gd name="T83" fmla="*/ 2066 h 224"/>
                <a:gd name="T84" fmla="*/ 4870 w 135"/>
                <a:gd name="T85" fmla="*/ 7865 h 224"/>
                <a:gd name="T86" fmla="*/ 11508 w 135"/>
                <a:gd name="T87" fmla="*/ 16678 h 224"/>
                <a:gd name="T88" fmla="*/ 21453 w 135"/>
                <a:gd name="T89" fmla="*/ 31592 h 224"/>
                <a:gd name="T90" fmla="*/ 31295 w 135"/>
                <a:gd name="T91" fmla="*/ 48045 h 224"/>
                <a:gd name="T92" fmla="*/ 39844 w 135"/>
                <a:gd name="T93" fmla="*/ 61922 h 224"/>
                <a:gd name="T94" fmla="*/ 46484 w 135"/>
                <a:gd name="T95" fmla="*/ 71765 h 224"/>
                <a:gd name="T96" fmla="*/ 57092 w 135"/>
                <a:gd name="T97" fmla="*/ 92114 h 224"/>
                <a:gd name="T98" fmla="*/ 64256 w 135"/>
                <a:gd name="T99" fmla="*/ 105080 h 224"/>
                <a:gd name="T100" fmla="*/ 72051 w 135"/>
                <a:gd name="T101" fmla="*/ 118779 h 224"/>
                <a:gd name="T102" fmla="*/ 102040 w 135"/>
                <a:gd name="T103" fmla="*/ 166858 h 224"/>
                <a:gd name="T104" fmla="*/ 108970 w 135"/>
                <a:gd name="T105" fmla="*/ 178927 h 224"/>
                <a:gd name="T106" fmla="*/ 127614 w 135"/>
                <a:gd name="T107" fmla="*/ 21794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80" y="915"/>
              <a:ext cx="319" cy="530"/>
            </a:xfrm>
            <a:custGeom>
              <a:avLst/>
              <a:gdLst>
                <a:gd name="T0" fmla="*/ 114693 w 135"/>
                <a:gd name="T1" fmla="*/ 194226 h 224"/>
                <a:gd name="T2" fmla="*/ 110733 w 135"/>
                <a:gd name="T3" fmla="*/ 189671 h 224"/>
                <a:gd name="T4" fmla="*/ 101130 w 135"/>
                <a:gd name="T5" fmla="*/ 176861 h 224"/>
                <a:gd name="T6" fmla="*/ 99070 w 135"/>
                <a:gd name="T7" fmla="*/ 172624 h 224"/>
                <a:gd name="T8" fmla="*/ 90537 w 135"/>
                <a:gd name="T9" fmla="*/ 157363 h 224"/>
                <a:gd name="T10" fmla="*/ 88410 w 135"/>
                <a:gd name="T11" fmla="*/ 152313 h 224"/>
                <a:gd name="T12" fmla="*/ 83559 w 135"/>
                <a:gd name="T13" fmla="*/ 145270 h 224"/>
                <a:gd name="T14" fmla="*/ 79717 w 135"/>
                <a:gd name="T15" fmla="*/ 138590 h 224"/>
                <a:gd name="T16" fmla="*/ 77791 w 135"/>
                <a:gd name="T17" fmla="*/ 134577 h 224"/>
                <a:gd name="T18" fmla="*/ 75731 w 135"/>
                <a:gd name="T19" fmla="*/ 131639 h 224"/>
                <a:gd name="T20" fmla="*/ 69996 w 135"/>
                <a:gd name="T21" fmla="*/ 123705 h 224"/>
                <a:gd name="T22" fmla="*/ 67935 w 135"/>
                <a:gd name="T23" fmla="*/ 119972 h 224"/>
                <a:gd name="T24" fmla="*/ 63358 w 135"/>
                <a:gd name="T25" fmla="*/ 114922 h 224"/>
                <a:gd name="T26" fmla="*/ 61298 w 135"/>
                <a:gd name="T27" fmla="*/ 109161 h 224"/>
                <a:gd name="T28" fmla="*/ 56428 w 135"/>
                <a:gd name="T29" fmla="*/ 102986 h 224"/>
                <a:gd name="T30" fmla="*/ 53408 w 135"/>
                <a:gd name="T31" fmla="*/ 95440 h 224"/>
                <a:gd name="T32" fmla="*/ 50693 w 135"/>
                <a:gd name="T33" fmla="*/ 92114 h 224"/>
                <a:gd name="T34" fmla="*/ 49795 w 135"/>
                <a:gd name="T35" fmla="*/ 88470 h 224"/>
                <a:gd name="T36" fmla="*/ 46484 w 135"/>
                <a:gd name="T37" fmla="*/ 85436 h 224"/>
                <a:gd name="T38" fmla="*/ 45612 w 135"/>
                <a:gd name="T39" fmla="*/ 84244 h 224"/>
                <a:gd name="T40" fmla="*/ 43552 w 135"/>
                <a:gd name="T41" fmla="*/ 80548 h 224"/>
                <a:gd name="T42" fmla="*/ 37075 w 135"/>
                <a:gd name="T43" fmla="*/ 68943 h 224"/>
                <a:gd name="T44" fmla="*/ 34977 w 135"/>
                <a:gd name="T45" fmla="*/ 66004 h 224"/>
                <a:gd name="T46" fmla="*/ 32921 w 135"/>
                <a:gd name="T47" fmla="*/ 61922 h 224"/>
                <a:gd name="T48" fmla="*/ 27193 w 135"/>
                <a:gd name="T49" fmla="*/ 51895 h 224"/>
                <a:gd name="T50" fmla="*/ 28365 w 135"/>
                <a:gd name="T51" fmla="*/ 48956 h 224"/>
                <a:gd name="T52" fmla="*/ 24161 w 135"/>
                <a:gd name="T53" fmla="*/ 46136 h 224"/>
                <a:gd name="T54" fmla="*/ 21453 w 135"/>
                <a:gd name="T55" fmla="*/ 44030 h 224"/>
                <a:gd name="T56" fmla="*/ 19303 w 135"/>
                <a:gd name="T57" fmla="*/ 40337 h 224"/>
                <a:gd name="T58" fmla="*/ 17743 w 135"/>
                <a:gd name="T59" fmla="*/ 39461 h 224"/>
                <a:gd name="T60" fmla="*/ 17743 w 135"/>
                <a:gd name="T61" fmla="*/ 36478 h 224"/>
                <a:gd name="T62" fmla="*/ 16493 w 135"/>
                <a:gd name="T63" fmla="*/ 33153 h 224"/>
                <a:gd name="T64" fmla="*/ 12651 w 135"/>
                <a:gd name="T65" fmla="*/ 30331 h 224"/>
                <a:gd name="T66" fmla="*/ 12651 w 135"/>
                <a:gd name="T67" fmla="*/ 28613 h 224"/>
                <a:gd name="T68" fmla="*/ 9950 w 135"/>
                <a:gd name="T69" fmla="*/ 25790 h 224"/>
                <a:gd name="T70" fmla="*/ 8693 w 135"/>
                <a:gd name="T71" fmla="*/ 22466 h 224"/>
                <a:gd name="T72" fmla="*/ 10593 w 135"/>
                <a:gd name="T73" fmla="*/ 22466 h 224"/>
                <a:gd name="T74" fmla="*/ 6980 w 135"/>
                <a:gd name="T75" fmla="*/ 17869 h 224"/>
                <a:gd name="T76" fmla="*/ 3679 w 135"/>
                <a:gd name="T77" fmla="*/ 8745 h 224"/>
                <a:gd name="T78" fmla="*/ 3679 w 135"/>
                <a:gd name="T79" fmla="*/ 5799 h 224"/>
                <a:gd name="T80" fmla="*/ 0 w 135"/>
                <a:gd name="T81" fmla="*/ 0 h 224"/>
                <a:gd name="T82" fmla="*/ 2954 w 135"/>
                <a:gd name="T83" fmla="*/ 2066 h 224"/>
                <a:gd name="T84" fmla="*/ 3679 w 135"/>
                <a:gd name="T85" fmla="*/ 7865 h 224"/>
                <a:gd name="T86" fmla="*/ 10593 w 135"/>
                <a:gd name="T87" fmla="*/ 15803 h 224"/>
                <a:gd name="T88" fmla="*/ 21453 w 135"/>
                <a:gd name="T89" fmla="*/ 31592 h 224"/>
                <a:gd name="T90" fmla="*/ 31295 w 135"/>
                <a:gd name="T91" fmla="*/ 48956 h 224"/>
                <a:gd name="T92" fmla="*/ 39844 w 135"/>
                <a:gd name="T93" fmla="*/ 61922 h 224"/>
                <a:gd name="T94" fmla="*/ 46484 w 135"/>
                <a:gd name="T95" fmla="*/ 71765 h 224"/>
                <a:gd name="T96" fmla="*/ 58488 w 135"/>
                <a:gd name="T97" fmla="*/ 93368 h 224"/>
                <a:gd name="T98" fmla="*/ 64256 w 135"/>
                <a:gd name="T99" fmla="*/ 105080 h 224"/>
                <a:gd name="T100" fmla="*/ 72051 w 135"/>
                <a:gd name="T101" fmla="*/ 119972 h 224"/>
                <a:gd name="T102" fmla="*/ 102040 w 135"/>
                <a:gd name="T103" fmla="*/ 165944 h 224"/>
                <a:gd name="T104" fmla="*/ 108970 w 135"/>
                <a:gd name="T105" fmla="*/ 178927 h 224"/>
                <a:gd name="T106" fmla="*/ 127614 w 135"/>
                <a:gd name="T107" fmla="*/ 21794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6"/>
              <a:ext cx="304" cy="517"/>
            </a:xfrm>
            <a:custGeom>
              <a:avLst/>
              <a:gdLst>
                <a:gd name="T0" fmla="*/ 106556 w 129"/>
                <a:gd name="T1" fmla="*/ 188006 h 219"/>
                <a:gd name="T2" fmla="*/ 103784 w 129"/>
                <a:gd name="T3" fmla="*/ 181387 h 219"/>
                <a:gd name="T4" fmla="*/ 95209 w 129"/>
                <a:gd name="T5" fmla="*/ 169678 h 219"/>
                <a:gd name="T6" fmla="*/ 91299 w 129"/>
                <a:gd name="T7" fmla="*/ 165848 h 219"/>
                <a:gd name="T8" fmla="*/ 84818 w 129"/>
                <a:gd name="T9" fmla="*/ 151625 h 219"/>
                <a:gd name="T10" fmla="*/ 81847 w 129"/>
                <a:gd name="T11" fmla="*/ 147430 h 219"/>
                <a:gd name="T12" fmla="*/ 77911 w 129"/>
                <a:gd name="T13" fmla="*/ 139673 h 219"/>
                <a:gd name="T14" fmla="*/ 73118 w 129"/>
                <a:gd name="T15" fmla="*/ 133301 h 219"/>
                <a:gd name="T16" fmla="*/ 72229 w 129"/>
                <a:gd name="T17" fmla="*/ 129115 h 219"/>
                <a:gd name="T18" fmla="*/ 70203 w 129"/>
                <a:gd name="T19" fmla="*/ 127590 h 219"/>
                <a:gd name="T20" fmla="*/ 64549 w 129"/>
                <a:gd name="T21" fmla="*/ 119788 h 219"/>
                <a:gd name="T22" fmla="*/ 63015 w 129"/>
                <a:gd name="T23" fmla="*/ 114767 h 219"/>
                <a:gd name="T24" fmla="*/ 58934 w 129"/>
                <a:gd name="T25" fmla="*/ 110791 h 219"/>
                <a:gd name="T26" fmla="*/ 56195 w 129"/>
                <a:gd name="T27" fmla="*/ 105069 h 219"/>
                <a:gd name="T28" fmla="*/ 53264 w 129"/>
                <a:gd name="T29" fmla="*/ 98464 h 219"/>
                <a:gd name="T30" fmla="*/ 48487 w 129"/>
                <a:gd name="T31" fmla="*/ 89821 h 219"/>
                <a:gd name="T32" fmla="*/ 46451 w 129"/>
                <a:gd name="T33" fmla="*/ 87925 h 219"/>
                <a:gd name="T34" fmla="*/ 45584 w 129"/>
                <a:gd name="T35" fmla="*/ 83792 h 219"/>
                <a:gd name="T36" fmla="*/ 43672 w 129"/>
                <a:gd name="T37" fmla="*/ 82175 h 219"/>
                <a:gd name="T38" fmla="*/ 42807 w 129"/>
                <a:gd name="T39" fmla="*/ 80820 h 219"/>
                <a:gd name="T40" fmla="*/ 39902 w 129"/>
                <a:gd name="T41" fmla="*/ 77215 h 219"/>
                <a:gd name="T42" fmla="*/ 34237 w 129"/>
                <a:gd name="T43" fmla="*/ 66648 h 219"/>
                <a:gd name="T44" fmla="*/ 31555 w 129"/>
                <a:gd name="T45" fmla="*/ 62451 h 219"/>
                <a:gd name="T46" fmla="*/ 29422 w 129"/>
                <a:gd name="T47" fmla="*/ 58891 h 219"/>
                <a:gd name="T48" fmla="*/ 25873 w 129"/>
                <a:gd name="T49" fmla="*/ 50220 h 219"/>
                <a:gd name="T50" fmla="*/ 25873 w 129"/>
                <a:gd name="T51" fmla="*/ 46178 h 219"/>
                <a:gd name="T52" fmla="*/ 21070 w 129"/>
                <a:gd name="T53" fmla="*/ 45376 h 219"/>
                <a:gd name="T54" fmla="*/ 19027 w 129"/>
                <a:gd name="T55" fmla="*/ 43258 h 219"/>
                <a:gd name="T56" fmla="*/ 16932 w 129"/>
                <a:gd name="T57" fmla="*/ 38416 h 219"/>
                <a:gd name="T58" fmla="*/ 15417 w 129"/>
                <a:gd name="T59" fmla="*/ 37552 h 219"/>
                <a:gd name="T60" fmla="*/ 15417 w 129"/>
                <a:gd name="T61" fmla="*/ 35494 h 219"/>
                <a:gd name="T62" fmla="*/ 15417 w 129"/>
                <a:gd name="T63" fmla="*/ 31839 h 219"/>
                <a:gd name="T64" fmla="*/ 11347 w 129"/>
                <a:gd name="T65" fmla="*/ 29103 h 219"/>
                <a:gd name="T66" fmla="*/ 11347 w 129"/>
                <a:gd name="T67" fmla="*/ 26986 h 219"/>
                <a:gd name="T68" fmla="*/ 8364 w 129"/>
                <a:gd name="T69" fmla="*/ 24946 h 219"/>
                <a:gd name="T70" fmla="*/ 6542 w 129"/>
                <a:gd name="T71" fmla="*/ 21273 h 219"/>
                <a:gd name="T72" fmla="*/ 9752 w 129"/>
                <a:gd name="T73" fmla="*/ 21273 h 219"/>
                <a:gd name="T74" fmla="*/ 4815 w 129"/>
                <a:gd name="T75" fmla="*/ 17144 h 219"/>
                <a:gd name="T76" fmla="*/ 2776 w 129"/>
                <a:gd name="T77" fmla="*/ 7762 h 219"/>
                <a:gd name="T78" fmla="*/ 2776 w 129"/>
                <a:gd name="T79" fmla="*/ 4842 h 219"/>
                <a:gd name="T80" fmla="*/ 0 w 129"/>
                <a:gd name="T81" fmla="*/ 0 h 219"/>
                <a:gd name="T82" fmla="*/ 2043 w 129"/>
                <a:gd name="T83" fmla="*/ 869 h 219"/>
                <a:gd name="T84" fmla="*/ 2776 w 129"/>
                <a:gd name="T85" fmla="*/ 6893 h 219"/>
                <a:gd name="T86" fmla="*/ 9752 w 129"/>
                <a:gd name="T87" fmla="*/ 15527 h 219"/>
                <a:gd name="T88" fmla="*/ 19027 w 129"/>
                <a:gd name="T89" fmla="*/ 29759 h 219"/>
                <a:gd name="T90" fmla="*/ 28623 w 129"/>
                <a:gd name="T91" fmla="*/ 45376 h 219"/>
                <a:gd name="T92" fmla="*/ 37130 w 129"/>
                <a:gd name="T93" fmla="*/ 58891 h 219"/>
                <a:gd name="T94" fmla="*/ 42807 w 129"/>
                <a:gd name="T95" fmla="*/ 69450 h 219"/>
                <a:gd name="T96" fmla="*/ 54157 w 129"/>
                <a:gd name="T97" fmla="*/ 89821 h 219"/>
                <a:gd name="T98" fmla="*/ 59744 w 129"/>
                <a:gd name="T99" fmla="*/ 101252 h 219"/>
                <a:gd name="T100" fmla="*/ 66654 w 129"/>
                <a:gd name="T101" fmla="*/ 114767 h 219"/>
                <a:gd name="T102" fmla="*/ 95209 w 129"/>
                <a:gd name="T103" fmla="*/ 159389 h 219"/>
                <a:gd name="T104" fmla="*/ 102917 w 129"/>
                <a:gd name="T105" fmla="*/ 172905 h 219"/>
                <a:gd name="T106" fmla="*/ 119906 w 129"/>
                <a:gd name="T107" fmla="*/ 20927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2" y="2278"/>
              <a:ext cx="309" cy="517"/>
            </a:xfrm>
            <a:custGeom>
              <a:avLst/>
              <a:gdLst>
                <a:gd name="T0" fmla="*/ 110042 w 131"/>
                <a:gd name="T1" fmla="*/ 188006 h 219"/>
                <a:gd name="T2" fmla="*/ 106459 w 131"/>
                <a:gd name="T3" fmla="*/ 182284 h 219"/>
                <a:gd name="T4" fmla="*/ 97852 w 131"/>
                <a:gd name="T5" fmla="*/ 169678 h 219"/>
                <a:gd name="T6" fmla="*/ 95936 w 131"/>
                <a:gd name="T7" fmla="*/ 165848 h 219"/>
                <a:gd name="T8" fmla="*/ 88192 w 131"/>
                <a:gd name="T9" fmla="*/ 151625 h 219"/>
                <a:gd name="T10" fmla="*/ 85277 w 131"/>
                <a:gd name="T11" fmla="*/ 147430 h 219"/>
                <a:gd name="T12" fmla="*/ 80449 w 131"/>
                <a:gd name="T13" fmla="*/ 140919 h 219"/>
                <a:gd name="T14" fmla="*/ 76804 w 131"/>
                <a:gd name="T15" fmla="*/ 133960 h 219"/>
                <a:gd name="T16" fmla="*/ 74757 w 131"/>
                <a:gd name="T17" fmla="*/ 129115 h 219"/>
                <a:gd name="T18" fmla="*/ 72014 w 131"/>
                <a:gd name="T19" fmla="*/ 126195 h 219"/>
                <a:gd name="T20" fmla="*/ 67022 w 131"/>
                <a:gd name="T21" fmla="*/ 119788 h 219"/>
                <a:gd name="T22" fmla="*/ 64914 w 131"/>
                <a:gd name="T23" fmla="*/ 115629 h 219"/>
                <a:gd name="T24" fmla="*/ 62220 w 131"/>
                <a:gd name="T25" fmla="*/ 110791 h 219"/>
                <a:gd name="T26" fmla="*/ 58571 w 131"/>
                <a:gd name="T27" fmla="*/ 105069 h 219"/>
                <a:gd name="T28" fmla="*/ 55632 w 131"/>
                <a:gd name="T29" fmla="*/ 99356 h 219"/>
                <a:gd name="T30" fmla="*/ 50832 w 131"/>
                <a:gd name="T31" fmla="*/ 90690 h 219"/>
                <a:gd name="T32" fmla="*/ 48784 w 131"/>
                <a:gd name="T33" fmla="*/ 88650 h 219"/>
                <a:gd name="T34" fmla="*/ 47888 w 131"/>
                <a:gd name="T35" fmla="*/ 83792 h 219"/>
                <a:gd name="T36" fmla="*/ 46001 w 131"/>
                <a:gd name="T37" fmla="*/ 82928 h 219"/>
                <a:gd name="T38" fmla="*/ 45133 w 131"/>
                <a:gd name="T39" fmla="*/ 80820 h 219"/>
                <a:gd name="T40" fmla="*/ 42191 w 131"/>
                <a:gd name="T41" fmla="*/ 77215 h 219"/>
                <a:gd name="T42" fmla="*/ 36500 w 131"/>
                <a:gd name="T43" fmla="*/ 66648 h 219"/>
                <a:gd name="T44" fmla="*/ 33740 w 131"/>
                <a:gd name="T45" fmla="*/ 63707 h 219"/>
                <a:gd name="T46" fmla="*/ 31693 w 131"/>
                <a:gd name="T47" fmla="*/ 58891 h 219"/>
                <a:gd name="T48" fmla="*/ 26862 w 131"/>
                <a:gd name="T49" fmla="*/ 50220 h 219"/>
                <a:gd name="T50" fmla="*/ 26862 w 131"/>
                <a:gd name="T51" fmla="*/ 47427 h 219"/>
                <a:gd name="T52" fmla="*/ 23963 w 131"/>
                <a:gd name="T53" fmla="*/ 45376 h 219"/>
                <a:gd name="T54" fmla="*/ 21170 w 131"/>
                <a:gd name="T55" fmla="*/ 43258 h 219"/>
                <a:gd name="T56" fmla="*/ 19134 w 131"/>
                <a:gd name="T57" fmla="*/ 38416 h 219"/>
                <a:gd name="T58" fmla="*/ 17087 w 131"/>
                <a:gd name="T59" fmla="*/ 38416 h 219"/>
                <a:gd name="T60" fmla="*/ 17087 w 131"/>
                <a:gd name="T61" fmla="*/ 36655 h 219"/>
                <a:gd name="T62" fmla="*/ 16219 w 131"/>
                <a:gd name="T63" fmla="*/ 31839 h 219"/>
                <a:gd name="T64" fmla="*/ 13436 w 131"/>
                <a:gd name="T65" fmla="*/ 29759 h 219"/>
                <a:gd name="T66" fmla="*/ 12575 w 131"/>
                <a:gd name="T67" fmla="*/ 26986 h 219"/>
                <a:gd name="T68" fmla="*/ 11388 w 131"/>
                <a:gd name="T69" fmla="*/ 24946 h 219"/>
                <a:gd name="T70" fmla="*/ 8607 w 131"/>
                <a:gd name="T71" fmla="*/ 21273 h 219"/>
                <a:gd name="T72" fmla="*/ 11388 w 131"/>
                <a:gd name="T73" fmla="*/ 21985 h 219"/>
                <a:gd name="T74" fmla="*/ 6876 w 131"/>
                <a:gd name="T75" fmla="*/ 17144 h 219"/>
                <a:gd name="T76" fmla="*/ 4828 w 131"/>
                <a:gd name="T77" fmla="*/ 7762 h 219"/>
                <a:gd name="T78" fmla="*/ 3649 w 131"/>
                <a:gd name="T79" fmla="*/ 5713 h 219"/>
                <a:gd name="T80" fmla="*/ 0 w 131"/>
                <a:gd name="T81" fmla="*/ 0 h 219"/>
                <a:gd name="T82" fmla="*/ 2915 w 131"/>
                <a:gd name="T83" fmla="*/ 2051 h 219"/>
                <a:gd name="T84" fmla="*/ 4828 w 131"/>
                <a:gd name="T85" fmla="*/ 6893 h 219"/>
                <a:gd name="T86" fmla="*/ 12575 w 131"/>
                <a:gd name="T87" fmla="*/ 15527 h 219"/>
                <a:gd name="T88" fmla="*/ 21170 w 131"/>
                <a:gd name="T89" fmla="*/ 29759 h 219"/>
                <a:gd name="T90" fmla="*/ 31693 w 131"/>
                <a:gd name="T91" fmla="*/ 46178 h 219"/>
                <a:gd name="T92" fmla="*/ 39436 w 131"/>
                <a:gd name="T93" fmla="*/ 58891 h 219"/>
                <a:gd name="T94" fmla="*/ 46001 w 131"/>
                <a:gd name="T95" fmla="*/ 68704 h 219"/>
                <a:gd name="T96" fmla="*/ 56523 w 131"/>
                <a:gd name="T97" fmla="*/ 89821 h 219"/>
                <a:gd name="T98" fmla="*/ 62220 w 131"/>
                <a:gd name="T99" fmla="*/ 101252 h 219"/>
                <a:gd name="T100" fmla="*/ 69966 w 131"/>
                <a:gd name="T101" fmla="*/ 115629 h 219"/>
                <a:gd name="T102" fmla="*/ 98720 w 131"/>
                <a:gd name="T103" fmla="*/ 160143 h 219"/>
                <a:gd name="T104" fmla="*/ 105213 w 131"/>
                <a:gd name="T105" fmla="*/ 171717 h 219"/>
                <a:gd name="T106" fmla="*/ 122588 w 131"/>
                <a:gd name="T107" fmla="*/ 20927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299" cy="552"/>
            </a:xfrm>
            <a:custGeom>
              <a:avLst/>
              <a:gdLst>
                <a:gd name="T0" fmla="*/ 13297 w 127"/>
                <a:gd name="T1" fmla="*/ 203536 h 233"/>
                <a:gd name="T2" fmla="*/ 15974 w 127"/>
                <a:gd name="T3" fmla="*/ 197322 h 233"/>
                <a:gd name="T4" fmla="*/ 21622 w 127"/>
                <a:gd name="T5" fmla="*/ 183522 h 233"/>
                <a:gd name="T6" fmla="*/ 25747 w 127"/>
                <a:gd name="T7" fmla="*/ 177538 h 233"/>
                <a:gd name="T8" fmla="*/ 32848 w 127"/>
                <a:gd name="T9" fmla="*/ 163747 h 233"/>
                <a:gd name="T10" fmla="*/ 35729 w 127"/>
                <a:gd name="T11" fmla="*/ 158737 h 233"/>
                <a:gd name="T12" fmla="*/ 38832 w 127"/>
                <a:gd name="T13" fmla="*/ 150829 h 233"/>
                <a:gd name="T14" fmla="*/ 43263 w 127"/>
                <a:gd name="T15" fmla="*/ 144126 h 233"/>
                <a:gd name="T16" fmla="*/ 45286 w 127"/>
                <a:gd name="T17" fmla="*/ 139872 h 233"/>
                <a:gd name="T18" fmla="*/ 46145 w 127"/>
                <a:gd name="T19" fmla="*/ 136117 h 233"/>
                <a:gd name="T20" fmla="*/ 50905 w 127"/>
                <a:gd name="T21" fmla="*/ 126946 h 233"/>
                <a:gd name="T22" fmla="*/ 52947 w 127"/>
                <a:gd name="T23" fmla="*/ 123207 h 233"/>
                <a:gd name="T24" fmla="*/ 54964 w 127"/>
                <a:gd name="T25" fmla="*/ 117254 h 233"/>
                <a:gd name="T26" fmla="*/ 58595 w 127"/>
                <a:gd name="T27" fmla="*/ 111040 h 233"/>
                <a:gd name="T28" fmla="*/ 62119 w 127"/>
                <a:gd name="T29" fmla="*/ 104328 h 233"/>
                <a:gd name="T30" fmla="*/ 66919 w 127"/>
                <a:gd name="T31" fmla="*/ 97240 h 233"/>
                <a:gd name="T32" fmla="*/ 69008 w 127"/>
                <a:gd name="T33" fmla="*/ 92080 h 233"/>
                <a:gd name="T34" fmla="*/ 69801 w 127"/>
                <a:gd name="T35" fmla="*/ 90537 h 233"/>
                <a:gd name="T36" fmla="*/ 71680 w 127"/>
                <a:gd name="T37" fmla="*/ 86283 h 233"/>
                <a:gd name="T38" fmla="*/ 71680 w 127"/>
                <a:gd name="T39" fmla="*/ 84167 h 233"/>
                <a:gd name="T40" fmla="*/ 73705 w 127"/>
                <a:gd name="T41" fmla="*/ 81338 h 233"/>
                <a:gd name="T42" fmla="*/ 80217 w 127"/>
                <a:gd name="T43" fmla="*/ 70381 h 233"/>
                <a:gd name="T44" fmla="*/ 82955 w 127"/>
                <a:gd name="T45" fmla="*/ 64546 h 233"/>
                <a:gd name="T46" fmla="*/ 84977 w 127"/>
                <a:gd name="T47" fmla="*/ 61485 h 233"/>
                <a:gd name="T48" fmla="*/ 89766 w 127"/>
                <a:gd name="T49" fmla="*/ 51407 h 233"/>
                <a:gd name="T50" fmla="*/ 92666 w 127"/>
                <a:gd name="T51" fmla="*/ 49493 h 233"/>
                <a:gd name="T52" fmla="*/ 93526 w 127"/>
                <a:gd name="T53" fmla="*/ 45608 h 233"/>
                <a:gd name="T54" fmla="*/ 93526 w 127"/>
                <a:gd name="T55" fmla="*/ 42750 h 233"/>
                <a:gd name="T56" fmla="*/ 95327 w 127"/>
                <a:gd name="T57" fmla="*/ 37671 h 233"/>
                <a:gd name="T58" fmla="*/ 95327 w 127"/>
                <a:gd name="T59" fmla="*/ 36790 h 233"/>
                <a:gd name="T60" fmla="*/ 97088 w 127"/>
                <a:gd name="T61" fmla="*/ 34838 h 233"/>
                <a:gd name="T62" fmla="*/ 100991 w 127"/>
                <a:gd name="T63" fmla="*/ 30583 h 233"/>
                <a:gd name="T64" fmla="*/ 100991 w 127"/>
                <a:gd name="T65" fmla="*/ 27631 h 233"/>
                <a:gd name="T66" fmla="*/ 103014 w 127"/>
                <a:gd name="T67" fmla="*/ 25953 h 233"/>
                <a:gd name="T68" fmla="*/ 103873 w 127"/>
                <a:gd name="T69" fmla="*/ 22618 h 233"/>
                <a:gd name="T70" fmla="*/ 105895 w 127"/>
                <a:gd name="T71" fmla="*/ 18870 h 233"/>
                <a:gd name="T72" fmla="*/ 106618 w 127"/>
                <a:gd name="T73" fmla="*/ 21699 h 233"/>
                <a:gd name="T74" fmla="*/ 108641 w 127"/>
                <a:gd name="T75" fmla="*/ 14996 h 233"/>
                <a:gd name="T76" fmla="*/ 114289 w 127"/>
                <a:gd name="T77" fmla="*/ 7965 h 233"/>
                <a:gd name="T78" fmla="*/ 116966 w 127"/>
                <a:gd name="T79" fmla="*/ 4923 h 233"/>
                <a:gd name="T80" fmla="*/ 119847 w 127"/>
                <a:gd name="T81" fmla="*/ 0 h 233"/>
                <a:gd name="T82" fmla="*/ 119847 w 127"/>
                <a:gd name="T83" fmla="*/ 2992 h 233"/>
                <a:gd name="T84" fmla="*/ 115153 w 127"/>
                <a:gd name="T85" fmla="*/ 7965 h 233"/>
                <a:gd name="T86" fmla="*/ 112266 w 127"/>
                <a:gd name="T87" fmla="*/ 18045 h 233"/>
                <a:gd name="T88" fmla="*/ 104584 w 127"/>
                <a:gd name="T89" fmla="*/ 35527 h 233"/>
                <a:gd name="T90" fmla="*/ 95327 w 127"/>
                <a:gd name="T91" fmla="*/ 53584 h 233"/>
                <a:gd name="T92" fmla="*/ 88542 w 127"/>
                <a:gd name="T93" fmla="*/ 67391 h 233"/>
                <a:gd name="T94" fmla="*/ 82955 w 127"/>
                <a:gd name="T95" fmla="*/ 78370 h 233"/>
                <a:gd name="T96" fmla="*/ 71033 w 127"/>
                <a:gd name="T97" fmla="*/ 100085 h 233"/>
                <a:gd name="T98" fmla="*/ 64243 w 127"/>
                <a:gd name="T99" fmla="*/ 111040 h 233"/>
                <a:gd name="T100" fmla="*/ 55694 w 127"/>
                <a:gd name="T101" fmla="*/ 126946 h 233"/>
                <a:gd name="T102" fmla="*/ 31306 w 127"/>
                <a:gd name="T103" fmla="*/ 177538 h 233"/>
                <a:gd name="T104" fmla="*/ 24523 w 127"/>
                <a:gd name="T105" fmla="*/ 190611 h 233"/>
                <a:gd name="T106" fmla="*/ 859 w 127"/>
                <a:gd name="T107" fmla="*/ 228293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299" cy="552"/>
            </a:xfrm>
            <a:custGeom>
              <a:avLst/>
              <a:gdLst>
                <a:gd name="T0" fmla="*/ 13297 w 127"/>
                <a:gd name="T1" fmla="*/ 203536 h 233"/>
                <a:gd name="T2" fmla="*/ 16873 w 127"/>
                <a:gd name="T3" fmla="*/ 197322 h 233"/>
                <a:gd name="T4" fmla="*/ 23656 w 127"/>
                <a:gd name="T5" fmla="*/ 182617 h 233"/>
                <a:gd name="T6" fmla="*/ 24523 w 127"/>
                <a:gd name="T7" fmla="*/ 177538 h 233"/>
                <a:gd name="T8" fmla="*/ 34072 w 127"/>
                <a:gd name="T9" fmla="*/ 163747 h 233"/>
                <a:gd name="T10" fmla="*/ 36954 w 127"/>
                <a:gd name="T11" fmla="*/ 158737 h 233"/>
                <a:gd name="T12" fmla="*/ 40490 w 127"/>
                <a:gd name="T13" fmla="*/ 149947 h 233"/>
                <a:gd name="T14" fmla="*/ 43263 w 127"/>
                <a:gd name="T15" fmla="*/ 144126 h 233"/>
                <a:gd name="T16" fmla="*/ 47369 w 127"/>
                <a:gd name="T17" fmla="*/ 139113 h 233"/>
                <a:gd name="T18" fmla="*/ 48179 w 127"/>
                <a:gd name="T19" fmla="*/ 136117 h 233"/>
                <a:gd name="T20" fmla="*/ 50905 w 127"/>
                <a:gd name="T21" fmla="*/ 126946 h 233"/>
                <a:gd name="T22" fmla="*/ 53672 w 127"/>
                <a:gd name="T23" fmla="*/ 121788 h 233"/>
                <a:gd name="T24" fmla="*/ 55694 w 127"/>
                <a:gd name="T25" fmla="*/ 118128 h 233"/>
                <a:gd name="T26" fmla="*/ 59230 w 127"/>
                <a:gd name="T27" fmla="*/ 112241 h 233"/>
                <a:gd name="T28" fmla="*/ 62119 w 127"/>
                <a:gd name="T29" fmla="*/ 104328 h 233"/>
                <a:gd name="T30" fmla="*/ 68144 w 127"/>
                <a:gd name="T31" fmla="*/ 96363 h 233"/>
                <a:gd name="T32" fmla="*/ 69008 w 127"/>
                <a:gd name="T33" fmla="*/ 92080 h 233"/>
                <a:gd name="T34" fmla="*/ 71033 w 127"/>
                <a:gd name="T35" fmla="*/ 90537 h 233"/>
                <a:gd name="T36" fmla="*/ 72544 w 127"/>
                <a:gd name="T37" fmla="*/ 85368 h 233"/>
                <a:gd name="T38" fmla="*/ 73705 w 127"/>
                <a:gd name="T39" fmla="*/ 85368 h 233"/>
                <a:gd name="T40" fmla="*/ 75456 w 127"/>
                <a:gd name="T41" fmla="*/ 81338 h 233"/>
                <a:gd name="T42" fmla="*/ 82251 w 127"/>
                <a:gd name="T43" fmla="*/ 69490 h 233"/>
                <a:gd name="T44" fmla="*/ 82955 w 127"/>
                <a:gd name="T45" fmla="*/ 64546 h 233"/>
                <a:gd name="T46" fmla="*/ 85865 w 127"/>
                <a:gd name="T47" fmla="*/ 60836 h 233"/>
                <a:gd name="T48" fmla="*/ 90632 w 127"/>
                <a:gd name="T49" fmla="*/ 51407 h 233"/>
                <a:gd name="T50" fmla="*/ 93526 w 127"/>
                <a:gd name="T51" fmla="*/ 49493 h 233"/>
                <a:gd name="T52" fmla="*/ 94169 w 127"/>
                <a:gd name="T53" fmla="*/ 45608 h 233"/>
                <a:gd name="T54" fmla="*/ 94169 w 127"/>
                <a:gd name="T55" fmla="*/ 41869 h 233"/>
                <a:gd name="T56" fmla="*/ 96191 w 127"/>
                <a:gd name="T57" fmla="*/ 37671 h 233"/>
                <a:gd name="T58" fmla="*/ 96191 w 127"/>
                <a:gd name="T59" fmla="*/ 36790 h 233"/>
                <a:gd name="T60" fmla="*/ 99084 w 127"/>
                <a:gd name="T61" fmla="*/ 33961 h 233"/>
                <a:gd name="T62" fmla="*/ 100991 w 127"/>
                <a:gd name="T63" fmla="*/ 31779 h 233"/>
                <a:gd name="T64" fmla="*/ 101855 w 127"/>
                <a:gd name="T65" fmla="*/ 27631 h 233"/>
                <a:gd name="T66" fmla="*/ 103014 w 127"/>
                <a:gd name="T67" fmla="*/ 24786 h 233"/>
                <a:gd name="T68" fmla="*/ 103873 w 127"/>
                <a:gd name="T69" fmla="*/ 22618 h 233"/>
                <a:gd name="T70" fmla="*/ 105895 w 127"/>
                <a:gd name="T71" fmla="*/ 18870 h 233"/>
                <a:gd name="T72" fmla="*/ 107503 w 127"/>
                <a:gd name="T73" fmla="*/ 21699 h 233"/>
                <a:gd name="T74" fmla="*/ 109500 w 127"/>
                <a:gd name="T75" fmla="*/ 14996 h 233"/>
                <a:gd name="T76" fmla="*/ 116311 w 127"/>
                <a:gd name="T77" fmla="*/ 7088 h 233"/>
                <a:gd name="T78" fmla="*/ 117825 w 127"/>
                <a:gd name="T79" fmla="*/ 4923 h 233"/>
                <a:gd name="T80" fmla="*/ 119847 w 127"/>
                <a:gd name="T81" fmla="*/ 0 h 233"/>
                <a:gd name="T82" fmla="*/ 119847 w 127"/>
                <a:gd name="T83" fmla="*/ 2992 h 233"/>
                <a:gd name="T84" fmla="*/ 116966 w 127"/>
                <a:gd name="T85" fmla="*/ 7088 h 233"/>
                <a:gd name="T86" fmla="*/ 113429 w 127"/>
                <a:gd name="T87" fmla="*/ 18045 h 233"/>
                <a:gd name="T88" fmla="*/ 104584 w 127"/>
                <a:gd name="T89" fmla="*/ 34838 h 233"/>
                <a:gd name="T90" fmla="*/ 95327 w 127"/>
                <a:gd name="T91" fmla="*/ 53584 h 233"/>
                <a:gd name="T92" fmla="*/ 87904 w 127"/>
                <a:gd name="T93" fmla="*/ 67391 h 233"/>
                <a:gd name="T94" fmla="*/ 82955 w 127"/>
                <a:gd name="T95" fmla="*/ 78370 h 233"/>
                <a:gd name="T96" fmla="*/ 71033 w 127"/>
                <a:gd name="T97" fmla="*/ 100085 h 233"/>
                <a:gd name="T98" fmla="*/ 64885 w 127"/>
                <a:gd name="T99" fmla="*/ 112241 h 233"/>
                <a:gd name="T100" fmla="*/ 55694 w 127"/>
                <a:gd name="T101" fmla="*/ 126946 h 233"/>
                <a:gd name="T102" fmla="*/ 31306 w 127"/>
                <a:gd name="T103" fmla="*/ 177538 h 233"/>
                <a:gd name="T104" fmla="*/ 24523 w 127"/>
                <a:gd name="T105" fmla="*/ 190611 h 233"/>
                <a:gd name="T106" fmla="*/ 859 w 127"/>
                <a:gd name="T107" fmla="*/ 227419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4" y="751"/>
              <a:ext cx="68" cy="2939"/>
            </a:xfrm>
            <a:custGeom>
              <a:avLst/>
              <a:gdLst>
                <a:gd name="T0" fmla="*/ 3480 w 29"/>
                <a:gd name="T1" fmla="*/ 0 h 1244"/>
                <a:gd name="T2" fmla="*/ 8160 w 29"/>
                <a:gd name="T3" fmla="*/ 597661 h 1244"/>
                <a:gd name="T4" fmla="*/ 0 w 29"/>
                <a:gd name="T5" fmla="*/ 1207445 h 1244"/>
                <a:gd name="T6" fmla="*/ 23762 w 29"/>
                <a:gd name="T7" fmla="*/ 1207445 h 1244"/>
                <a:gd name="T8" fmla="*/ 15598 w 29"/>
                <a:gd name="T9" fmla="*/ 874693 h 1244"/>
                <a:gd name="T10" fmla="*/ 26457 w 29"/>
                <a:gd name="T11" fmla="*/ 274905 h 1244"/>
                <a:gd name="T12" fmla="*/ 18292 w 29"/>
                <a:gd name="T13" fmla="*/ 0 h 1244"/>
                <a:gd name="T14" fmla="*/ 3480 w 29"/>
                <a:gd name="T15" fmla="*/ 0 h 1244"/>
                <a:gd name="T16" fmla="*/ 3480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1"/>
              <a:ext cx="195" cy="384"/>
            </a:xfrm>
            <a:custGeom>
              <a:avLst/>
              <a:gdLst>
                <a:gd name="T0" fmla="*/ 30565 w 82"/>
                <a:gd name="T1" fmla="*/ 4773 h 163"/>
                <a:gd name="T2" fmla="*/ 70481 w 82"/>
                <a:gd name="T3" fmla="*/ 154714 h 163"/>
                <a:gd name="T4" fmla="*/ 15602 w 82"/>
                <a:gd name="T5" fmla="*/ 95913 h 163"/>
                <a:gd name="T6" fmla="*/ 30565 w 82"/>
                <a:gd name="T7" fmla="*/ 4773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7920 w 43"/>
                <a:gd name="T1" fmla="*/ 0 h 135"/>
                <a:gd name="T2" fmla="*/ 43125 w 43"/>
                <a:gd name="T3" fmla="*/ 127918 h 135"/>
                <a:gd name="T4" fmla="*/ 13201 w 43"/>
                <a:gd name="T5" fmla="*/ 90891 h 135"/>
                <a:gd name="T6" fmla="*/ 27920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39" y="2484"/>
              <a:ext cx="221" cy="426"/>
            </a:xfrm>
            <a:custGeom>
              <a:avLst/>
              <a:gdLst>
                <a:gd name="T0" fmla="*/ 35453 w 93"/>
                <a:gd name="T1" fmla="*/ 3697 h 180"/>
                <a:gd name="T2" fmla="*/ 81373 w 93"/>
                <a:gd name="T3" fmla="*/ 177169 h 180"/>
                <a:gd name="T4" fmla="*/ 18331 w 93"/>
                <a:gd name="T5" fmla="*/ 107361 h 180"/>
                <a:gd name="T6" fmla="*/ 35453 w 93"/>
                <a:gd name="T7" fmla="*/ 3697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1" y="2491"/>
              <a:ext cx="110" cy="360"/>
            </a:xfrm>
            <a:custGeom>
              <a:avLst/>
              <a:gdLst>
                <a:gd name="T0" fmla="*/ 28090 w 47"/>
                <a:gd name="T1" fmla="*/ 0 h 152"/>
                <a:gd name="T2" fmla="*/ 42217 w 47"/>
                <a:gd name="T3" fmla="*/ 150539 h 152"/>
                <a:gd name="T4" fmla="*/ 12627 w 47"/>
                <a:gd name="T5" fmla="*/ 105755 h 152"/>
                <a:gd name="T6" fmla="*/ 28090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1" y="3545"/>
              <a:ext cx="221" cy="427"/>
            </a:xfrm>
            <a:custGeom>
              <a:avLst/>
              <a:gdLst>
                <a:gd name="T0" fmla="*/ 32607 w 94"/>
                <a:gd name="T1" fmla="*/ 4831 h 181"/>
                <a:gd name="T2" fmla="*/ 73786 w 94"/>
                <a:gd name="T3" fmla="*/ 173614 h 181"/>
                <a:gd name="T4" fmla="*/ 17870 w 94"/>
                <a:gd name="T5" fmla="*/ 107413 h 181"/>
                <a:gd name="T6" fmla="*/ 32607 w 94"/>
                <a:gd name="T7" fmla="*/ 4831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6"/>
              <a:ext cx="107" cy="354"/>
            </a:xfrm>
            <a:custGeom>
              <a:avLst/>
              <a:gdLst>
                <a:gd name="T0" fmla="*/ 28745 w 45"/>
                <a:gd name="T1" fmla="*/ 0 h 150"/>
                <a:gd name="T2" fmla="*/ 45898 w 45"/>
                <a:gd name="T3" fmla="*/ 144309 h 150"/>
                <a:gd name="T4" fmla="*/ 13365 w 45"/>
                <a:gd name="T5" fmla="*/ 103144 h 150"/>
                <a:gd name="T6" fmla="*/ 28745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70" y="2322"/>
              <a:ext cx="217" cy="433"/>
            </a:xfrm>
            <a:custGeom>
              <a:avLst/>
              <a:gdLst>
                <a:gd name="T0" fmla="*/ 54377 w 92"/>
                <a:gd name="T1" fmla="*/ 4888 h 183"/>
                <a:gd name="T2" fmla="*/ 12574 w 92"/>
                <a:gd name="T3" fmla="*/ 179854 h 183"/>
                <a:gd name="T4" fmla="*/ 69048 w 92"/>
                <a:gd name="T5" fmla="*/ 109166 h 183"/>
                <a:gd name="T6" fmla="*/ 54377 w 92"/>
                <a:gd name="T7" fmla="*/ 4888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5" y="2333"/>
              <a:ext cx="112" cy="356"/>
            </a:xfrm>
            <a:custGeom>
              <a:avLst/>
              <a:gdLst>
                <a:gd name="T0" fmla="*/ 17996 w 47"/>
                <a:gd name="T1" fmla="*/ 0 h 150"/>
                <a:gd name="T2" fmla="*/ 0 w 47"/>
                <a:gd name="T3" fmla="*/ 150996 h 150"/>
                <a:gd name="T4" fmla="*/ 34441 w 47"/>
                <a:gd name="T5" fmla="*/ 106852 h 150"/>
                <a:gd name="T6" fmla="*/ 17996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0"/>
            </a:xfrm>
            <a:custGeom>
              <a:avLst/>
              <a:gdLst>
                <a:gd name="T0" fmla="*/ 5682 w 129"/>
                <a:gd name="T1" fmla="*/ 191546 h 204"/>
                <a:gd name="T2" fmla="*/ 114264 w 129"/>
                <a:gd name="T3" fmla="*/ 0 h 204"/>
                <a:gd name="T4" fmla="*/ 5682 w 129"/>
                <a:gd name="T5" fmla="*/ 191546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7" cy="477"/>
            </a:xfrm>
            <a:custGeom>
              <a:avLst/>
              <a:gdLst>
                <a:gd name="T0" fmla="*/ 126646 w 129"/>
                <a:gd name="T1" fmla="*/ 195232 h 202"/>
                <a:gd name="T2" fmla="*/ 10393 w 129"/>
                <a:gd name="T3" fmla="*/ 0 h 202"/>
                <a:gd name="T4" fmla="*/ 126646 w 129"/>
                <a:gd name="T5" fmla="*/ 195232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3" y="3591"/>
              <a:ext cx="304" cy="478"/>
            </a:xfrm>
            <a:custGeom>
              <a:avLst/>
              <a:gdLst>
                <a:gd name="T0" fmla="*/ 5682 w 129"/>
                <a:gd name="T1" fmla="*/ 191890 h 203"/>
                <a:gd name="T2" fmla="*/ 114264 w 129"/>
                <a:gd name="T3" fmla="*/ 0 h 203"/>
                <a:gd name="T4" fmla="*/ 5682 w 129"/>
                <a:gd name="T5" fmla="*/ 191890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1" y="3122"/>
              <a:ext cx="304" cy="475"/>
            </a:xfrm>
            <a:custGeom>
              <a:avLst/>
              <a:gdLst>
                <a:gd name="T0" fmla="*/ 117813 w 129"/>
                <a:gd name="T1" fmla="*/ 195613 h 201"/>
                <a:gd name="T2" fmla="*/ 8364 w 129"/>
                <a:gd name="T3" fmla="*/ 0 h 201"/>
                <a:gd name="T4" fmla="*/ 117813 w 129"/>
                <a:gd name="T5" fmla="*/ 19561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7" cy="482"/>
            </a:xfrm>
            <a:custGeom>
              <a:avLst/>
              <a:gdLst>
                <a:gd name="T0" fmla="*/ 127574 w 129"/>
                <a:gd name="T1" fmla="*/ 198142 h 204"/>
                <a:gd name="T2" fmla="*/ 9074 w 129"/>
                <a:gd name="T3" fmla="*/ 0 h 204"/>
                <a:gd name="T4" fmla="*/ 127574 w 129"/>
                <a:gd name="T5" fmla="*/ 198142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6"/>
              <a:ext cx="304" cy="482"/>
            </a:xfrm>
            <a:custGeom>
              <a:avLst/>
              <a:gdLst>
                <a:gd name="T0" fmla="*/ 5682 w 129"/>
                <a:gd name="T1" fmla="*/ 198142 h 204"/>
                <a:gd name="T2" fmla="*/ 114264 w 129"/>
                <a:gd name="T3" fmla="*/ 0 h 204"/>
                <a:gd name="T4" fmla="*/ 5682 w 129"/>
                <a:gd name="T5" fmla="*/ 198142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49" y="1945"/>
              <a:ext cx="307" cy="484"/>
            </a:xfrm>
            <a:custGeom>
              <a:avLst/>
              <a:gdLst>
                <a:gd name="T0" fmla="*/ 125354 w 129"/>
                <a:gd name="T1" fmla="*/ 197989 h 205"/>
                <a:gd name="T2" fmla="*/ 8184 w 129"/>
                <a:gd name="T3" fmla="*/ 0 h 205"/>
                <a:gd name="T4" fmla="*/ 125354 w 129"/>
                <a:gd name="T5" fmla="*/ 197989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6"/>
              <a:ext cx="304" cy="478"/>
            </a:xfrm>
            <a:custGeom>
              <a:avLst/>
              <a:gdLst>
                <a:gd name="T0" fmla="*/ 5682 w 129"/>
                <a:gd name="T1" fmla="*/ 198543 h 202"/>
                <a:gd name="T2" fmla="*/ 114264 w 129"/>
                <a:gd name="T3" fmla="*/ 0 h 202"/>
                <a:gd name="T4" fmla="*/ 5682 w 129"/>
                <a:gd name="T5" fmla="*/ 198543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6898 w 130"/>
                <a:gd name="T1" fmla="*/ 195613 h 201"/>
                <a:gd name="T2" fmla="*/ 115909 w 130"/>
                <a:gd name="T3" fmla="*/ 0 h 201"/>
                <a:gd name="T4" fmla="*/ 6898 w 130"/>
                <a:gd name="T5" fmla="*/ 19561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3" cy="427"/>
            </a:xfrm>
            <a:custGeom>
              <a:avLst/>
              <a:gdLst>
                <a:gd name="T0" fmla="*/ 105467 w 116"/>
                <a:gd name="T1" fmla="*/ 173614 h 181"/>
                <a:gd name="T2" fmla="*/ 7637 w 116"/>
                <a:gd name="T3" fmla="*/ 0 h 181"/>
                <a:gd name="T4" fmla="*/ 105467 w 116"/>
                <a:gd name="T5" fmla="*/ 173614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3"/>
            </a:xfrm>
            <a:custGeom>
              <a:avLst/>
              <a:gdLst>
                <a:gd name="T0" fmla="*/ 94349 w 110"/>
                <a:gd name="T1" fmla="*/ 165411 h 201"/>
                <a:gd name="T2" fmla="*/ 90667 w 110"/>
                <a:gd name="T3" fmla="*/ 159126 h 201"/>
                <a:gd name="T4" fmla="*/ 86455 w 110"/>
                <a:gd name="T5" fmla="*/ 146710 h 201"/>
                <a:gd name="T6" fmla="*/ 85807 w 110"/>
                <a:gd name="T7" fmla="*/ 143832 h 201"/>
                <a:gd name="T8" fmla="*/ 77092 w 110"/>
                <a:gd name="T9" fmla="*/ 131409 h 201"/>
                <a:gd name="T10" fmla="*/ 74131 w 110"/>
                <a:gd name="T11" fmla="*/ 127877 h 201"/>
                <a:gd name="T12" fmla="*/ 71349 w 110"/>
                <a:gd name="T13" fmla="*/ 120217 h 201"/>
                <a:gd name="T14" fmla="*/ 69193 w 110"/>
                <a:gd name="T15" fmla="*/ 115461 h 201"/>
                <a:gd name="T16" fmla="*/ 66489 w 110"/>
                <a:gd name="T17" fmla="*/ 112786 h 201"/>
                <a:gd name="T18" fmla="*/ 66489 w 110"/>
                <a:gd name="T19" fmla="*/ 109049 h 201"/>
                <a:gd name="T20" fmla="*/ 62265 w 110"/>
                <a:gd name="T21" fmla="*/ 101540 h 201"/>
                <a:gd name="T22" fmla="*/ 60493 w 110"/>
                <a:gd name="T23" fmla="*/ 98012 h 201"/>
                <a:gd name="T24" fmla="*/ 58587 w 110"/>
                <a:gd name="T25" fmla="*/ 93101 h 201"/>
                <a:gd name="T26" fmla="*/ 56533 w 110"/>
                <a:gd name="T27" fmla="*/ 89489 h 201"/>
                <a:gd name="T28" fmla="*/ 53560 w 110"/>
                <a:gd name="T29" fmla="*/ 83570 h 201"/>
                <a:gd name="T30" fmla="*/ 47816 w 110"/>
                <a:gd name="T31" fmla="*/ 77068 h 201"/>
                <a:gd name="T32" fmla="*/ 47816 w 110"/>
                <a:gd name="T33" fmla="*/ 75035 h 201"/>
                <a:gd name="T34" fmla="*/ 45001 w 110"/>
                <a:gd name="T35" fmla="*/ 71519 h 201"/>
                <a:gd name="T36" fmla="*/ 43760 w 110"/>
                <a:gd name="T37" fmla="*/ 68778 h 201"/>
                <a:gd name="T38" fmla="*/ 43760 w 110"/>
                <a:gd name="T39" fmla="*/ 67620 h 201"/>
                <a:gd name="T40" fmla="*/ 42047 w 110"/>
                <a:gd name="T41" fmla="*/ 64742 h 201"/>
                <a:gd name="T42" fmla="*/ 35930 w 110"/>
                <a:gd name="T43" fmla="*/ 55565 h 201"/>
                <a:gd name="T44" fmla="*/ 35046 w 110"/>
                <a:gd name="T45" fmla="*/ 51606 h 201"/>
                <a:gd name="T46" fmla="*/ 32091 w 110"/>
                <a:gd name="T47" fmla="*/ 47928 h 201"/>
                <a:gd name="T48" fmla="*/ 28404 w 110"/>
                <a:gd name="T49" fmla="*/ 40426 h 201"/>
                <a:gd name="T50" fmla="*/ 26343 w 110"/>
                <a:gd name="T51" fmla="*/ 39563 h 201"/>
                <a:gd name="T52" fmla="*/ 26343 w 110"/>
                <a:gd name="T53" fmla="*/ 36642 h 201"/>
                <a:gd name="T54" fmla="*/ 27213 w 110"/>
                <a:gd name="T55" fmla="*/ 31886 h 201"/>
                <a:gd name="T56" fmla="*/ 23532 w 110"/>
                <a:gd name="T57" fmla="*/ 29227 h 201"/>
                <a:gd name="T58" fmla="*/ 23532 w 110"/>
                <a:gd name="T59" fmla="*/ 27196 h 201"/>
                <a:gd name="T60" fmla="*/ 22341 w 110"/>
                <a:gd name="T61" fmla="*/ 27196 h 201"/>
                <a:gd name="T62" fmla="*/ 18514 w 110"/>
                <a:gd name="T63" fmla="*/ 24471 h 201"/>
                <a:gd name="T64" fmla="*/ 19318 w 110"/>
                <a:gd name="T65" fmla="*/ 19560 h 201"/>
                <a:gd name="T66" fmla="*/ 16597 w 110"/>
                <a:gd name="T67" fmla="*/ 19560 h 201"/>
                <a:gd name="T68" fmla="*/ 16597 w 110"/>
                <a:gd name="T69" fmla="*/ 15948 h 201"/>
                <a:gd name="T70" fmla="*/ 15699 w 110"/>
                <a:gd name="T71" fmla="*/ 13279 h 201"/>
                <a:gd name="T72" fmla="*/ 14447 w 110"/>
                <a:gd name="T73" fmla="*/ 15948 h 201"/>
                <a:gd name="T74" fmla="*/ 12771 w 110"/>
                <a:gd name="T75" fmla="*/ 10399 h 201"/>
                <a:gd name="T76" fmla="*/ 3683 w 110"/>
                <a:gd name="T77" fmla="*/ 4756 h 201"/>
                <a:gd name="T78" fmla="*/ 2971 w 110"/>
                <a:gd name="T79" fmla="*/ 3532 h 201"/>
                <a:gd name="T80" fmla="*/ 0 w 110"/>
                <a:gd name="T81" fmla="*/ 0 h 201"/>
                <a:gd name="T82" fmla="*/ 0 w 110"/>
                <a:gd name="T83" fmla="*/ 2725 h 201"/>
                <a:gd name="T84" fmla="*/ 3683 w 110"/>
                <a:gd name="T85" fmla="*/ 4756 h 201"/>
                <a:gd name="T86" fmla="*/ 5744 w 110"/>
                <a:gd name="T87" fmla="*/ 15091 h 201"/>
                <a:gd name="T88" fmla="*/ 12771 w 110"/>
                <a:gd name="T89" fmla="*/ 28371 h 201"/>
                <a:gd name="T90" fmla="*/ 19318 w 110"/>
                <a:gd name="T91" fmla="*/ 43149 h 201"/>
                <a:gd name="T92" fmla="*/ 27213 w 110"/>
                <a:gd name="T93" fmla="*/ 55565 h 201"/>
                <a:gd name="T94" fmla="*/ 31363 w 110"/>
                <a:gd name="T95" fmla="*/ 64742 h 201"/>
                <a:gd name="T96" fmla="*/ 42047 w 110"/>
                <a:gd name="T97" fmla="*/ 81853 h 201"/>
                <a:gd name="T98" fmla="*/ 47816 w 110"/>
                <a:gd name="T99" fmla="*/ 91207 h 201"/>
                <a:gd name="T100" fmla="*/ 56533 w 110"/>
                <a:gd name="T101" fmla="*/ 103406 h 201"/>
                <a:gd name="T102" fmla="*/ 74941 w 110"/>
                <a:gd name="T103" fmla="*/ 144689 h 201"/>
                <a:gd name="T104" fmla="*/ 82836 w 110"/>
                <a:gd name="T105" fmla="*/ 156245 h 201"/>
                <a:gd name="T106" fmla="*/ 106366 w 110"/>
                <a:gd name="T107" fmla="*/ 18423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8" y="1962"/>
              <a:ext cx="258" cy="478"/>
            </a:xfrm>
            <a:custGeom>
              <a:avLst/>
              <a:gdLst>
                <a:gd name="T0" fmla="*/ 94421 w 109"/>
                <a:gd name="T1" fmla="*/ 173990 h 202"/>
                <a:gd name="T2" fmla="*/ 92352 w 109"/>
                <a:gd name="T3" fmla="*/ 169101 h 202"/>
                <a:gd name="T4" fmla="*/ 86570 w 109"/>
                <a:gd name="T5" fmla="*/ 155359 h 202"/>
                <a:gd name="T6" fmla="*/ 85815 w 109"/>
                <a:gd name="T7" fmla="*/ 152380 h 202"/>
                <a:gd name="T8" fmla="*/ 77937 w 109"/>
                <a:gd name="T9" fmla="*/ 140442 h 202"/>
                <a:gd name="T10" fmla="*/ 74010 w 109"/>
                <a:gd name="T11" fmla="*/ 135922 h 202"/>
                <a:gd name="T12" fmla="*/ 71913 w 109"/>
                <a:gd name="T13" fmla="*/ 128873 h 202"/>
                <a:gd name="T14" fmla="*/ 69092 w 109"/>
                <a:gd name="T15" fmla="*/ 121689 h 202"/>
                <a:gd name="T16" fmla="*/ 67007 w 109"/>
                <a:gd name="T17" fmla="*/ 120115 h 202"/>
                <a:gd name="T18" fmla="*/ 67007 w 109"/>
                <a:gd name="T19" fmla="*/ 115889 h 202"/>
                <a:gd name="T20" fmla="*/ 64183 w 109"/>
                <a:gd name="T21" fmla="*/ 107955 h 202"/>
                <a:gd name="T22" fmla="*/ 59953 w 109"/>
                <a:gd name="T23" fmla="*/ 104320 h 202"/>
                <a:gd name="T24" fmla="*/ 59080 w 109"/>
                <a:gd name="T25" fmla="*/ 100082 h 202"/>
                <a:gd name="T26" fmla="*/ 56256 w 109"/>
                <a:gd name="T27" fmla="*/ 95467 h 202"/>
                <a:gd name="T28" fmla="*/ 54171 w 109"/>
                <a:gd name="T29" fmla="*/ 89336 h 202"/>
                <a:gd name="T30" fmla="*/ 47460 w 109"/>
                <a:gd name="T31" fmla="*/ 82711 h 202"/>
                <a:gd name="T32" fmla="*/ 47460 w 109"/>
                <a:gd name="T33" fmla="*/ 78510 h 202"/>
                <a:gd name="T34" fmla="*/ 45391 w 109"/>
                <a:gd name="T35" fmla="*/ 77767 h 202"/>
                <a:gd name="T36" fmla="*/ 43256 w 109"/>
                <a:gd name="T37" fmla="*/ 74788 h 202"/>
                <a:gd name="T38" fmla="*/ 43256 w 109"/>
                <a:gd name="T39" fmla="*/ 73527 h 202"/>
                <a:gd name="T40" fmla="*/ 42345 w 109"/>
                <a:gd name="T41" fmla="*/ 69009 h 202"/>
                <a:gd name="T42" fmla="*/ 37448 w 109"/>
                <a:gd name="T43" fmla="*/ 59892 h 202"/>
                <a:gd name="T44" fmla="*/ 36574 w 109"/>
                <a:gd name="T45" fmla="*/ 56035 h 202"/>
                <a:gd name="T46" fmla="*/ 32555 w 109"/>
                <a:gd name="T47" fmla="*/ 51929 h 202"/>
                <a:gd name="T48" fmla="*/ 28685 w 109"/>
                <a:gd name="T49" fmla="*/ 44085 h 202"/>
                <a:gd name="T50" fmla="*/ 25862 w 109"/>
                <a:gd name="T51" fmla="*/ 43171 h 202"/>
                <a:gd name="T52" fmla="*/ 25862 w 109"/>
                <a:gd name="T53" fmla="*/ 39470 h 202"/>
                <a:gd name="T54" fmla="*/ 26522 w 109"/>
                <a:gd name="T55" fmla="*/ 36491 h 202"/>
                <a:gd name="T56" fmla="*/ 24574 w 109"/>
                <a:gd name="T57" fmla="*/ 32487 h 202"/>
                <a:gd name="T58" fmla="*/ 24574 w 109"/>
                <a:gd name="T59" fmla="*/ 29537 h 202"/>
                <a:gd name="T60" fmla="*/ 23767 w 109"/>
                <a:gd name="T61" fmla="*/ 28618 h 202"/>
                <a:gd name="T62" fmla="*/ 17890 w 109"/>
                <a:gd name="T63" fmla="*/ 27376 h 202"/>
                <a:gd name="T64" fmla="*/ 17890 w 109"/>
                <a:gd name="T65" fmla="*/ 23680 h 202"/>
                <a:gd name="T66" fmla="*/ 16734 w 109"/>
                <a:gd name="T67" fmla="*/ 22487 h 202"/>
                <a:gd name="T68" fmla="*/ 16734 w 109"/>
                <a:gd name="T69" fmla="*/ 19503 h 202"/>
                <a:gd name="T70" fmla="*/ 15821 w 109"/>
                <a:gd name="T71" fmla="*/ 15807 h 202"/>
                <a:gd name="T72" fmla="*/ 12836 w 109"/>
                <a:gd name="T73" fmla="*/ 19503 h 202"/>
                <a:gd name="T74" fmla="*/ 12836 w 109"/>
                <a:gd name="T75" fmla="*/ 12828 h 202"/>
                <a:gd name="T76" fmla="*/ 3697 w 109"/>
                <a:gd name="T77" fmla="*/ 7873 h 202"/>
                <a:gd name="T78" fmla="*/ 2987 w 109"/>
                <a:gd name="T79" fmla="*/ 7049 h 202"/>
                <a:gd name="T80" fmla="*/ 0 w 109"/>
                <a:gd name="T81" fmla="*/ 0 h 202"/>
                <a:gd name="T82" fmla="*/ 0 w 109"/>
                <a:gd name="T83" fmla="*/ 2979 h 202"/>
                <a:gd name="T84" fmla="*/ 3697 w 109"/>
                <a:gd name="T85" fmla="*/ 7873 h 202"/>
                <a:gd name="T86" fmla="*/ 4890 w 109"/>
                <a:gd name="T87" fmla="*/ 16680 h 202"/>
                <a:gd name="T88" fmla="*/ 12836 w 109"/>
                <a:gd name="T89" fmla="*/ 32487 h 202"/>
                <a:gd name="T90" fmla="*/ 19558 w 109"/>
                <a:gd name="T91" fmla="*/ 48072 h 202"/>
                <a:gd name="T92" fmla="*/ 26522 w 109"/>
                <a:gd name="T93" fmla="*/ 61047 h 202"/>
                <a:gd name="T94" fmla="*/ 30382 w 109"/>
                <a:gd name="T95" fmla="*/ 69009 h 202"/>
                <a:gd name="T96" fmla="*/ 42345 w 109"/>
                <a:gd name="T97" fmla="*/ 87640 h 202"/>
                <a:gd name="T98" fmla="*/ 47460 w 109"/>
                <a:gd name="T99" fmla="*/ 96386 h 202"/>
                <a:gd name="T100" fmla="*/ 56256 w 109"/>
                <a:gd name="T101" fmla="*/ 109209 h 202"/>
                <a:gd name="T102" fmla="*/ 77057 w 109"/>
                <a:gd name="T103" fmla="*/ 153294 h 202"/>
                <a:gd name="T104" fmla="*/ 83741 w 109"/>
                <a:gd name="T105" fmla="*/ 165393 h 202"/>
                <a:gd name="T106" fmla="*/ 106537 w 109"/>
                <a:gd name="T107" fmla="*/ 194899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0"/>
            </a:xfrm>
            <a:custGeom>
              <a:avLst/>
              <a:gdLst>
                <a:gd name="T0" fmla="*/ 82933 w 97"/>
                <a:gd name="T1" fmla="*/ 149770 h 178"/>
                <a:gd name="T2" fmla="*/ 80148 w 97"/>
                <a:gd name="T3" fmla="*/ 144978 h 178"/>
                <a:gd name="T4" fmla="*/ 77227 w 97"/>
                <a:gd name="T5" fmla="*/ 133565 h 178"/>
                <a:gd name="T6" fmla="*/ 74434 w 97"/>
                <a:gd name="T7" fmla="*/ 131488 h 178"/>
                <a:gd name="T8" fmla="*/ 67529 w 97"/>
                <a:gd name="T9" fmla="*/ 120085 h 178"/>
                <a:gd name="T10" fmla="*/ 66658 w 97"/>
                <a:gd name="T11" fmla="*/ 116522 h 178"/>
                <a:gd name="T12" fmla="*/ 62472 w 97"/>
                <a:gd name="T13" fmla="*/ 109573 h 178"/>
                <a:gd name="T14" fmla="*/ 59710 w 97"/>
                <a:gd name="T15" fmla="*/ 104580 h 178"/>
                <a:gd name="T16" fmla="*/ 58003 w 97"/>
                <a:gd name="T17" fmla="*/ 102692 h 178"/>
                <a:gd name="T18" fmla="*/ 58003 w 97"/>
                <a:gd name="T19" fmla="*/ 98879 h 178"/>
                <a:gd name="T20" fmla="*/ 55239 w 97"/>
                <a:gd name="T21" fmla="*/ 92520 h 178"/>
                <a:gd name="T22" fmla="*/ 54051 w 97"/>
                <a:gd name="T23" fmla="*/ 90383 h 178"/>
                <a:gd name="T24" fmla="*/ 51905 w 97"/>
                <a:gd name="T25" fmla="*/ 84772 h 178"/>
                <a:gd name="T26" fmla="*/ 48328 w 97"/>
                <a:gd name="T27" fmla="*/ 81763 h 178"/>
                <a:gd name="T28" fmla="*/ 46199 w 97"/>
                <a:gd name="T29" fmla="*/ 75763 h 178"/>
                <a:gd name="T30" fmla="*/ 42620 w 97"/>
                <a:gd name="T31" fmla="*/ 70055 h 178"/>
                <a:gd name="T32" fmla="*/ 41723 w 97"/>
                <a:gd name="T33" fmla="*/ 67143 h 178"/>
                <a:gd name="T34" fmla="*/ 39671 w 97"/>
                <a:gd name="T35" fmla="*/ 65251 h 178"/>
                <a:gd name="T36" fmla="*/ 38425 w 97"/>
                <a:gd name="T37" fmla="*/ 62306 h 178"/>
                <a:gd name="T38" fmla="*/ 38425 w 97"/>
                <a:gd name="T39" fmla="*/ 62306 h 178"/>
                <a:gd name="T40" fmla="*/ 37554 w 97"/>
                <a:gd name="T41" fmla="*/ 57774 h 178"/>
                <a:gd name="T42" fmla="*/ 31840 w 97"/>
                <a:gd name="T43" fmla="*/ 50025 h 178"/>
                <a:gd name="T44" fmla="*/ 29763 w 97"/>
                <a:gd name="T45" fmla="*/ 46099 h 178"/>
                <a:gd name="T46" fmla="*/ 29104 w 97"/>
                <a:gd name="T47" fmla="*/ 44322 h 178"/>
                <a:gd name="T48" fmla="*/ 24947 w 97"/>
                <a:gd name="T49" fmla="*/ 37441 h 178"/>
                <a:gd name="T50" fmla="*/ 21273 w 97"/>
                <a:gd name="T51" fmla="*/ 36573 h 178"/>
                <a:gd name="T52" fmla="*/ 23398 w 97"/>
                <a:gd name="T53" fmla="*/ 32604 h 178"/>
                <a:gd name="T54" fmla="*/ 23398 w 97"/>
                <a:gd name="T55" fmla="*/ 28952 h 178"/>
                <a:gd name="T56" fmla="*/ 19222 w 97"/>
                <a:gd name="T57" fmla="*/ 26040 h 178"/>
                <a:gd name="T58" fmla="*/ 21273 w 97"/>
                <a:gd name="T59" fmla="*/ 24853 h 178"/>
                <a:gd name="T60" fmla="*/ 19222 w 97"/>
                <a:gd name="T61" fmla="*/ 23990 h 178"/>
                <a:gd name="T62" fmla="*/ 16276 w 97"/>
                <a:gd name="T63" fmla="*/ 21201 h 178"/>
                <a:gd name="T64" fmla="*/ 16276 w 97"/>
                <a:gd name="T65" fmla="*/ 17104 h 178"/>
                <a:gd name="T66" fmla="*/ 14380 w 97"/>
                <a:gd name="T67" fmla="*/ 17104 h 178"/>
                <a:gd name="T68" fmla="*/ 14380 w 97"/>
                <a:gd name="T69" fmla="*/ 15500 h 178"/>
                <a:gd name="T70" fmla="*/ 13487 w 97"/>
                <a:gd name="T71" fmla="*/ 12583 h 178"/>
                <a:gd name="T72" fmla="*/ 12607 w 97"/>
                <a:gd name="T73" fmla="*/ 15500 h 178"/>
                <a:gd name="T74" fmla="*/ 10567 w 97"/>
                <a:gd name="T75" fmla="*/ 9799 h 178"/>
                <a:gd name="T76" fmla="*/ 2920 w 97"/>
                <a:gd name="T77" fmla="*/ 4832 h 178"/>
                <a:gd name="T78" fmla="*/ 2052 w 97"/>
                <a:gd name="T79" fmla="*/ 3653 h 178"/>
                <a:gd name="T80" fmla="*/ 0 w 97"/>
                <a:gd name="T81" fmla="*/ 0 h 178"/>
                <a:gd name="T82" fmla="*/ 0 w 97"/>
                <a:gd name="T83" fmla="*/ 868 h 178"/>
                <a:gd name="T84" fmla="*/ 2052 w 97"/>
                <a:gd name="T85" fmla="*/ 4832 h 178"/>
                <a:gd name="T86" fmla="*/ 4844 w 97"/>
                <a:gd name="T87" fmla="*/ 13452 h 178"/>
                <a:gd name="T88" fmla="*/ 10567 w 97"/>
                <a:gd name="T89" fmla="*/ 26040 h 178"/>
                <a:gd name="T90" fmla="*/ 17144 w 97"/>
                <a:gd name="T91" fmla="*/ 40358 h 178"/>
                <a:gd name="T92" fmla="*/ 23398 w 97"/>
                <a:gd name="T93" fmla="*/ 50893 h 178"/>
                <a:gd name="T94" fmla="*/ 26094 w 97"/>
                <a:gd name="T95" fmla="*/ 58642 h 178"/>
                <a:gd name="T96" fmla="*/ 34817 w 97"/>
                <a:gd name="T97" fmla="*/ 74894 h 178"/>
                <a:gd name="T98" fmla="*/ 41723 w 97"/>
                <a:gd name="T99" fmla="*/ 82643 h 178"/>
                <a:gd name="T100" fmla="*/ 47436 w 97"/>
                <a:gd name="T101" fmla="*/ 94047 h 178"/>
                <a:gd name="T102" fmla="*/ 66658 w 97"/>
                <a:gd name="T103" fmla="*/ 132668 h 178"/>
                <a:gd name="T104" fmla="*/ 71514 w 97"/>
                <a:gd name="T105" fmla="*/ 142021 h 178"/>
                <a:gd name="T106" fmla="*/ 92747 w 97"/>
                <a:gd name="T107" fmla="*/ 168967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5" cy="447"/>
            </a:xfrm>
            <a:custGeom>
              <a:avLst/>
              <a:gdLst>
                <a:gd name="T0" fmla="*/ 14982 w 117"/>
                <a:gd name="T1" fmla="*/ 160440 h 190"/>
                <a:gd name="T2" fmla="*/ 17856 w 117"/>
                <a:gd name="T3" fmla="*/ 153942 h 190"/>
                <a:gd name="T4" fmla="*/ 26125 w 117"/>
                <a:gd name="T5" fmla="*/ 144449 h 190"/>
                <a:gd name="T6" fmla="*/ 28203 w 117"/>
                <a:gd name="T7" fmla="*/ 140763 h 190"/>
                <a:gd name="T8" fmla="*/ 35214 w 117"/>
                <a:gd name="T9" fmla="*/ 128508 h 190"/>
                <a:gd name="T10" fmla="*/ 37240 w 117"/>
                <a:gd name="T11" fmla="*/ 125631 h 190"/>
                <a:gd name="T12" fmla="*/ 41969 w 117"/>
                <a:gd name="T13" fmla="*/ 117975 h 190"/>
                <a:gd name="T14" fmla="*/ 43666 w 117"/>
                <a:gd name="T15" fmla="*/ 113809 h 190"/>
                <a:gd name="T16" fmla="*/ 45565 w 117"/>
                <a:gd name="T17" fmla="*/ 109708 h 190"/>
                <a:gd name="T18" fmla="*/ 49566 w 117"/>
                <a:gd name="T19" fmla="*/ 108821 h 190"/>
                <a:gd name="T20" fmla="*/ 53068 w 117"/>
                <a:gd name="T21" fmla="*/ 103276 h 190"/>
                <a:gd name="T22" fmla="*/ 55146 w 117"/>
                <a:gd name="T23" fmla="*/ 99380 h 190"/>
                <a:gd name="T24" fmla="*/ 57809 w 117"/>
                <a:gd name="T25" fmla="*/ 95797 h 190"/>
                <a:gd name="T26" fmla="*/ 58693 w 117"/>
                <a:gd name="T27" fmla="*/ 90889 h 190"/>
                <a:gd name="T28" fmla="*/ 63417 w 117"/>
                <a:gd name="T29" fmla="*/ 85255 h 190"/>
                <a:gd name="T30" fmla="*/ 66289 w 117"/>
                <a:gd name="T31" fmla="*/ 78978 h 190"/>
                <a:gd name="T32" fmla="*/ 68952 w 117"/>
                <a:gd name="T33" fmla="*/ 76098 h 190"/>
                <a:gd name="T34" fmla="*/ 68952 w 117"/>
                <a:gd name="T35" fmla="*/ 73426 h 190"/>
                <a:gd name="T36" fmla="*/ 71011 w 117"/>
                <a:gd name="T37" fmla="*/ 71344 h 190"/>
                <a:gd name="T38" fmla="*/ 73674 w 117"/>
                <a:gd name="T39" fmla="*/ 71344 h 190"/>
                <a:gd name="T40" fmla="*/ 74532 w 117"/>
                <a:gd name="T41" fmla="*/ 65798 h 190"/>
                <a:gd name="T42" fmla="*/ 79261 w 117"/>
                <a:gd name="T43" fmla="*/ 59042 h 190"/>
                <a:gd name="T44" fmla="*/ 82126 w 117"/>
                <a:gd name="T45" fmla="*/ 53400 h 190"/>
                <a:gd name="T46" fmla="*/ 82768 w 117"/>
                <a:gd name="T47" fmla="*/ 51370 h 190"/>
                <a:gd name="T48" fmla="*/ 87530 w 117"/>
                <a:gd name="T49" fmla="*/ 44274 h 190"/>
                <a:gd name="T50" fmla="*/ 86806 w 117"/>
                <a:gd name="T51" fmla="*/ 40338 h 190"/>
                <a:gd name="T52" fmla="*/ 90402 w 117"/>
                <a:gd name="T53" fmla="*/ 39496 h 190"/>
                <a:gd name="T54" fmla="*/ 93907 w 117"/>
                <a:gd name="T55" fmla="*/ 38350 h 190"/>
                <a:gd name="T56" fmla="*/ 95126 w 117"/>
                <a:gd name="T57" fmla="*/ 34741 h 190"/>
                <a:gd name="T58" fmla="*/ 97999 w 117"/>
                <a:gd name="T59" fmla="*/ 34741 h 190"/>
                <a:gd name="T60" fmla="*/ 97999 w 117"/>
                <a:gd name="T61" fmla="*/ 32723 h 190"/>
                <a:gd name="T62" fmla="*/ 97999 w 117"/>
                <a:gd name="T63" fmla="*/ 28333 h 190"/>
                <a:gd name="T64" fmla="*/ 99491 w 117"/>
                <a:gd name="T65" fmla="*/ 26319 h 190"/>
                <a:gd name="T66" fmla="*/ 99491 w 117"/>
                <a:gd name="T67" fmla="*/ 24441 h 190"/>
                <a:gd name="T68" fmla="*/ 102634 w 117"/>
                <a:gd name="T69" fmla="*/ 23557 h 190"/>
                <a:gd name="T70" fmla="*/ 103374 w 117"/>
                <a:gd name="T71" fmla="*/ 20677 h 190"/>
                <a:gd name="T72" fmla="*/ 101517 w 117"/>
                <a:gd name="T73" fmla="*/ 19543 h 190"/>
                <a:gd name="T74" fmla="*/ 105386 w 117"/>
                <a:gd name="T75" fmla="*/ 15925 h 190"/>
                <a:gd name="T76" fmla="*/ 105386 w 117"/>
                <a:gd name="T77" fmla="*/ 7632 h 190"/>
                <a:gd name="T78" fmla="*/ 106242 w 117"/>
                <a:gd name="T79" fmla="*/ 6404 h 190"/>
                <a:gd name="T80" fmla="*/ 108893 w 117"/>
                <a:gd name="T81" fmla="*/ 0 h 190"/>
                <a:gd name="T82" fmla="*/ 106242 w 117"/>
                <a:gd name="T83" fmla="*/ 859 h 190"/>
                <a:gd name="T84" fmla="*/ 105386 w 117"/>
                <a:gd name="T85" fmla="*/ 7632 h 190"/>
                <a:gd name="T86" fmla="*/ 98645 w 117"/>
                <a:gd name="T87" fmla="*/ 12410 h 190"/>
                <a:gd name="T88" fmla="*/ 90402 w 117"/>
                <a:gd name="T89" fmla="*/ 24441 h 190"/>
                <a:gd name="T90" fmla="*/ 80791 w 117"/>
                <a:gd name="T91" fmla="*/ 38350 h 190"/>
                <a:gd name="T92" fmla="*/ 74532 w 117"/>
                <a:gd name="T93" fmla="*/ 50666 h 190"/>
                <a:gd name="T94" fmla="*/ 68952 w 117"/>
                <a:gd name="T95" fmla="*/ 59042 h 190"/>
                <a:gd name="T96" fmla="*/ 58693 w 117"/>
                <a:gd name="T97" fmla="*/ 76098 h 190"/>
                <a:gd name="T98" fmla="*/ 55146 w 117"/>
                <a:gd name="T99" fmla="*/ 85255 h 190"/>
                <a:gd name="T100" fmla="*/ 49566 w 117"/>
                <a:gd name="T101" fmla="*/ 97662 h 190"/>
                <a:gd name="T102" fmla="*/ 23462 w 117"/>
                <a:gd name="T103" fmla="*/ 133994 h 190"/>
                <a:gd name="T104" fmla="*/ 17856 w 117"/>
                <a:gd name="T105" fmla="*/ 144449 h 190"/>
                <a:gd name="T106" fmla="*/ 3509 w 117"/>
                <a:gd name="T107" fmla="*/ 177537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5" cy="449"/>
            </a:xfrm>
            <a:custGeom>
              <a:avLst/>
              <a:gdLst>
                <a:gd name="T0" fmla="*/ 15950 w 116"/>
                <a:gd name="T1" fmla="*/ 165452 h 190"/>
                <a:gd name="T2" fmla="*/ 18136 w 116"/>
                <a:gd name="T3" fmla="*/ 159712 h 190"/>
                <a:gd name="T4" fmla="*/ 26943 w 116"/>
                <a:gd name="T5" fmla="*/ 149760 h 190"/>
                <a:gd name="T6" fmla="*/ 29821 w 116"/>
                <a:gd name="T7" fmla="*/ 145762 h 190"/>
                <a:gd name="T8" fmla="*/ 35878 w 116"/>
                <a:gd name="T9" fmla="*/ 133381 h 190"/>
                <a:gd name="T10" fmla="*/ 38718 w 116"/>
                <a:gd name="T11" fmla="*/ 130453 h 190"/>
                <a:gd name="T12" fmla="*/ 43877 w 116"/>
                <a:gd name="T13" fmla="*/ 123435 h 190"/>
                <a:gd name="T14" fmla="*/ 46658 w 116"/>
                <a:gd name="T15" fmla="*/ 117704 h 190"/>
                <a:gd name="T16" fmla="*/ 47912 w 116"/>
                <a:gd name="T17" fmla="*/ 113590 h 190"/>
                <a:gd name="T18" fmla="*/ 50925 w 116"/>
                <a:gd name="T19" fmla="*/ 112014 h 190"/>
                <a:gd name="T20" fmla="*/ 55932 w 116"/>
                <a:gd name="T21" fmla="*/ 106938 h 190"/>
                <a:gd name="T22" fmla="*/ 58945 w 116"/>
                <a:gd name="T23" fmla="*/ 102951 h 190"/>
                <a:gd name="T24" fmla="*/ 61090 w 116"/>
                <a:gd name="T25" fmla="*/ 99269 h 190"/>
                <a:gd name="T26" fmla="*/ 62660 w 116"/>
                <a:gd name="T27" fmla="*/ 93368 h 190"/>
                <a:gd name="T28" fmla="*/ 65673 w 116"/>
                <a:gd name="T29" fmla="*/ 88448 h 190"/>
                <a:gd name="T30" fmla="*/ 69938 w 116"/>
                <a:gd name="T31" fmla="*/ 80624 h 190"/>
                <a:gd name="T32" fmla="*/ 72775 w 116"/>
                <a:gd name="T33" fmla="*/ 78563 h 190"/>
                <a:gd name="T34" fmla="*/ 72775 w 116"/>
                <a:gd name="T35" fmla="*/ 75753 h 190"/>
                <a:gd name="T36" fmla="*/ 75772 w 116"/>
                <a:gd name="T37" fmla="*/ 72069 h 190"/>
                <a:gd name="T38" fmla="*/ 77036 w 116"/>
                <a:gd name="T39" fmla="*/ 72069 h 190"/>
                <a:gd name="T40" fmla="*/ 77958 w 116"/>
                <a:gd name="T41" fmla="*/ 67953 h 190"/>
                <a:gd name="T42" fmla="*/ 85056 w 116"/>
                <a:gd name="T43" fmla="*/ 61312 h 190"/>
                <a:gd name="T44" fmla="*/ 86646 w 116"/>
                <a:gd name="T45" fmla="*/ 55572 h 190"/>
                <a:gd name="T46" fmla="*/ 88721 w 116"/>
                <a:gd name="T47" fmla="*/ 53422 h 190"/>
                <a:gd name="T48" fmla="*/ 92706 w 116"/>
                <a:gd name="T49" fmla="*/ 44978 h 190"/>
                <a:gd name="T50" fmla="*/ 90906 w 116"/>
                <a:gd name="T51" fmla="*/ 42007 h 190"/>
                <a:gd name="T52" fmla="*/ 94666 w 116"/>
                <a:gd name="T53" fmla="*/ 40767 h 190"/>
                <a:gd name="T54" fmla="*/ 99752 w 116"/>
                <a:gd name="T55" fmla="*/ 39198 h 190"/>
                <a:gd name="T56" fmla="*/ 101928 w 116"/>
                <a:gd name="T57" fmla="*/ 35027 h 190"/>
                <a:gd name="T58" fmla="*/ 102592 w 116"/>
                <a:gd name="T59" fmla="*/ 35027 h 190"/>
                <a:gd name="T60" fmla="*/ 102592 w 116"/>
                <a:gd name="T61" fmla="*/ 34117 h 190"/>
                <a:gd name="T62" fmla="*/ 102592 w 116"/>
                <a:gd name="T63" fmla="*/ 29258 h 190"/>
                <a:gd name="T64" fmla="*/ 105659 w 116"/>
                <a:gd name="T65" fmla="*/ 26330 h 190"/>
                <a:gd name="T66" fmla="*/ 105659 w 116"/>
                <a:gd name="T67" fmla="*/ 25047 h 190"/>
                <a:gd name="T68" fmla="*/ 107734 w 116"/>
                <a:gd name="T69" fmla="*/ 24163 h 190"/>
                <a:gd name="T70" fmla="*/ 109853 w 116"/>
                <a:gd name="T71" fmla="*/ 21455 h 190"/>
                <a:gd name="T72" fmla="*/ 106856 w 116"/>
                <a:gd name="T73" fmla="*/ 18435 h 190"/>
                <a:gd name="T74" fmla="*/ 110612 w 116"/>
                <a:gd name="T75" fmla="*/ 16587 h 190"/>
                <a:gd name="T76" fmla="*/ 110612 w 116"/>
                <a:gd name="T77" fmla="*/ 7801 h 190"/>
                <a:gd name="T78" fmla="*/ 112707 w 116"/>
                <a:gd name="T79" fmla="*/ 4870 h 190"/>
                <a:gd name="T80" fmla="*/ 115770 w 116"/>
                <a:gd name="T81" fmla="*/ 0 h 190"/>
                <a:gd name="T82" fmla="*/ 112707 w 116"/>
                <a:gd name="T83" fmla="*/ 872 h 190"/>
                <a:gd name="T84" fmla="*/ 110612 w 116"/>
                <a:gd name="T85" fmla="*/ 7801 h 190"/>
                <a:gd name="T86" fmla="*/ 104019 w 116"/>
                <a:gd name="T87" fmla="*/ 12761 h 190"/>
                <a:gd name="T88" fmla="*/ 94666 w 116"/>
                <a:gd name="T89" fmla="*/ 25047 h 190"/>
                <a:gd name="T90" fmla="*/ 85883 w 116"/>
                <a:gd name="T91" fmla="*/ 39198 h 190"/>
                <a:gd name="T92" fmla="*/ 77958 w 116"/>
                <a:gd name="T93" fmla="*/ 51361 h 190"/>
                <a:gd name="T94" fmla="*/ 72775 w 116"/>
                <a:gd name="T95" fmla="*/ 61312 h 190"/>
                <a:gd name="T96" fmla="*/ 62660 w 116"/>
                <a:gd name="T97" fmla="*/ 78563 h 190"/>
                <a:gd name="T98" fmla="*/ 56825 w 116"/>
                <a:gd name="T99" fmla="*/ 88448 h 190"/>
                <a:gd name="T100" fmla="*/ 50925 w 116"/>
                <a:gd name="T101" fmla="*/ 101198 h 190"/>
                <a:gd name="T102" fmla="*/ 24864 w 116"/>
                <a:gd name="T103" fmla="*/ 138249 h 190"/>
                <a:gd name="T104" fmla="*/ 18136 w 116"/>
                <a:gd name="T105" fmla="*/ 149760 h 190"/>
                <a:gd name="T106" fmla="*/ 3760 w 116"/>
                <a:gd name="T107" fmla="*/ 183875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0" cy="440"/>
            </a:xfrm>
            <a:custGeom>
              <a:avLst/>
              <a:gdLst>
                <a:gd name="T0" fmla="*/ 15775 w 115"/>
                <a:gd name="T1" fmla="*/ 156932 h 187"/>
                <a:gd name="T2" fmla="*/ 17771 w 115"/>
                <a:gd name="T3" fmla="*/ 151386 h 187"/>
                <a:gd name="T4" fmla="*/ 26829 w 115"/>
                <a:gd name="T5" fmla="*/ 142866 h 187"/>
                <a:gd name="T6" fmla="*/ 28587 w 115"/>
                <a:gd name="T7" fmla="*/ 138967 h 187"/>
                <a:gd name="T8" fmla="*/ 33520 w 115"/>
                <a:gd name="T9" fmla="*/ 126932 h 187"/>
                <a:gd name="T10" fmla="*/ 36161 w 115"/>
                <a:gd name="T11" fmla="*/ 123040 h 187"/>
                <a:gd name="T12" fmla="*/ 40533 w 115"/>
                <a:gd name="T13" fmla="*/ 117421 h 187"/>
                <a:gd name="T14" fmla="*/ 43238 w 115"/>
                <a:gd name="T15" fmla="*/ 111845 h 187"/>
                <a:gd name="T16" fmla="*/ 44362 w 115"/>
                <a:gd name="T17" fmla="*/ 108264 h 187"/>
                <a:gd name="T18" fmla="*/ 47224 w 115"/>
                <a:gd name="T19" fmla="*/ 107094 h 187"/>
                <a:gd name="T20" fmla="*/ 51563 w 115"/>
                <a:gd name="T21" fmla="*/ 99461 h 187"/>
                <a:gd name="T22" fmla="*/ 54578 w 115"/>
                <a:gd name="T23" fmla="*/ 96581 h 187"/>
                <a:gd name="T24" fmla="*/ 56270 w 115"/>
                <a:gd name="T25" fmla="*/ 92960 h 187"/>
                <a:gd name="T26" fmla="*/ 57421 w 115"/>
                <a:gd name="T27" fmla="*/ 88271 h 187"/>
                <a:gd name="T28" fmla="*/ 62990 w 115"/>
                <a:gd name="T29" fmla="*/ 83527 h 187"/>
                <a:gd name="T30" fmla="*/ 64478 w 115"/>
                <a:gd name="T31" fmla="*/ 76169 h 187"/>
                <a:gd name="T32" fmla="*/ 67117 w 115"/>
                <a:gd name="T33" fmla="*/ 73494 h 187"/>
                <a:gd name="T34" fmla="*/ 67117 w 115"/>
                <a:gd name="T35" fmla="*/ 71480 h 187"/>
                <a:gd name="T36" fmla="*/ 69979 w 115"/>
                <a:gd name="T37" fmla="*/ 70249 h 187"/>
                <a:gd name="T38" fmla="*/ 69979 w 115"/>
                <a:gd name="T39" fmla="*/ 68718 h 187"/>
                <a:gd name="T40" fmla="*/ 72679 w 115"/>
                <a:gd name="T41" fmla="*/ 64614 h 187"/>
                <a:gd name="T42" fmla="*/ 78699 w 115"/>
                <a:gd name="T43" fmla="*/ 56339 h 187"/>
                <a:gd name="T44" fmla="*/ 79399 w 115"/>
                <a:gd name="T45" fmla="*/ 52784 h 187"/>
                <a:gd name="T46" fmla="*/ 80253 w 115"/>
                <a:gd name="T47" fmla="*/ 48671 h 187"/>
                <a:gd name="T48" fmla="*/ 84900 w 115"/>
                <a:gd name="T49" fmla="*/ 43134 h 187"/>
                <a:gd name="T50" fmla="*/ 84900 w 115"/>
                <a:gd name="T51" fmla="*/ 39508 h 187"/>
                <a:gd name="T52" fmla="*/ 87762 w 115"/>
                <a:gd name="T53" fmla="*/ 38379 h 187"/>
                <a:gd name="T54" fmla="*/ 91305 w 115"/>
                <a:gd name="T55" fmla="*/ 36628 h 187"/>
                <a:gd name="T56" fmla="*/ 92457 w 115"/>
                <a:gd name="T57" fmla="*/ 32736 h 187"/>
                <a:gd name="T58" fmla="*/ 93946 w 115"/>
                <a:gd name="T59" fmla="*/ 32736 h 187"/>
                <a:gd name="T60" fmla="*/ 93946 w 115"/>
                <a:gd name="T61" fmla="*/ 31235 h 187"/>
                <a:gd name="T62" fmla="*/ 93946 w 115"/>
                <a:gd name="T63" fmla="*/ 27122 h 187"/>
                <a:gd name="T64" fmla="*/ 97165 w 115"/>
                <a:gd name="T65" fmla="*/ 24466 h 187"/>
                <a:gd name="T66" fmla="*/ 97165 w 115"/>
                <a:gd name="T67" fmla="*/ 23562 h 187"/>
                <a:gd name="T68" fmla="*/ 99823 w 115"/>
                <a:gd name="T69" fmla="*/ 22433 h 187"/>
                <a:gd name="T70" fmla="*/ 100661 w 115"/>
                <a:gd name="T71" fmla="*/ 19555 h 187"/>
                <a:gd name="T72" fmla="*/ 98653 w 115"/>
                <a:gd name="T73" fmla="*/ 19555 h 187"/>
                <a:gd name="T74" fmla="*/ 102666 w 115"/>
                <a:gd name="T75" fmla="*/ 15087 h 187"/>
                <a:gd name="T76" fmla="*/ 102666 w 115"/>
                <a:gd name="T77" fmla="*/ 7635 h 187"/>
                <a:gd name="T78" fmla="*/ 103365 w 115"/>
                <a:gd name="T79" fmla="*/ 4755 h 187"/>
                <a:gd name="T80" fmla="*/ 106227 w 115"/>
                <a:gd name="T81" fmla="*/ 0 h 187"/>
                <a:gd name="T82" fmla="*/ 103365 w 115"/>
                <a:gd name="T83" fmla="*/ 859 h 187"/>
                <a:gd name="T84" fmla="*/ 102666 w 115"/>
                <a:gd name="T85" fmla="*/ 6412 h 187"/>
                <a:gd name="T86" fmla="*/ 95164 w 115"/>
                <a:gd name="T87" fmla="*/ 12412 h 187"/>
                <a:gd name="T88" fmla="*/ 87762 w 115"/>
                <a:gd name="T89" fmla="*/ 23562 h 187"/>
                <a:gd name="T90" fmla="*/ 78699 w 115"/>
                <a:gd name="T91" fmla="*/ 36628 h 187"/>
                <a:gd name="T92" fmla="*/ 71191 w 115"/>
                <a:gd name="T93" fmla="*/ 47873 h 187"/>
                <a:gd name="T94" fmla="*/ 67117 w 115"/>
                <a:gd name="T95" fmla="*/ 56339 h 187"/>
                <a:gd name="T96" fmla="*/ 57421 w 115"/>
                <a:gd name="T97" fmla="*/ 73494 h 187"/>
                <a:gd name="T98" fmla="*/ 52774 w 115"/>
                <a:gd name="T99" fmla="*/ 83527 h 187"/>
                <a:gd name="T100" fmla="*/ 47224 w 115"/>
                <a:gd name="T101" fmla="*/ 95849 h 187"/>
                <a:gd name="T102" fmla="*/ 23246 w 115"/>
                <a:gd name="T103" fmla="*/ 132562 h 187"/>
                <a:gd name="T104" fmla="*/ 17771 w 115"/>
                <a:gd name="T105" fmla="*/ 142866 h 187"/>
                <a:gd name="T106" fmla="*/ 4712 w 115"/>
                <a:gd name="T107" fmla="*/ 174960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5" y="2647"/>
              <a:ext cx="0" cy="4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0 w 2"/>
                <a:gd name="T5" fmla="*/ 28 h 3"/>
                <a:gd name="T6" fmla="*/ 1 w 2"/>
                <a:gd name="T7" fmla="*/ 28 h 3"/>
                <a:gd name="T8" fmla="*/ 1 w 2"/>
                <a:gd name="T9" fmla="*/ 0 h 3"/>
                <a:gd name="T10" fmla="*/ 1 w 2"/>
                <a:gd name="T11" fmla="*/ 0 h 3"/>
                <a:gd name="T12" fmla="*/ 1 w 2"/>
                <a:gd name="T13" fmla="*/ 0 h 3"/>
                <a:gd name="T14" fmla="*/ 1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3" y="2959"/>
              <a:ext cx="265" cy="444"/>
            </a:xfrm>
            <a:custGeom>
              <a:avLst/>
              <a:gdLst>
                <a:gd name="T0" fmla="*/ 13606 w 113"/>
                <a:gd name="T1" fmla="*/ 161550 h 188"/>
                <a:gd name="T2" fmla="*/ 16301 w 113"/>
                <a:gd name="T3" fmla="*/ 155610 h 188"/>
                <a:gd name="T4" fmla="*/ 24622 w 113"/>
                <a:gd name="T5" fmla="*/ 146284 h 188"/>
                <a:gd name="T6" fmla="*/ 27316 w 113"/>
                <a:gd name="T7" fmla="*/ 143478 h 188"/>
                <a:gd name="T8" fmla="*/ 31908 w 113"/>
                <a:gd name="T9" fmla="*/ 130633 h 188"/>
                <a:gd name="T10" fmla="*/ 33906 w 113"/>
                <a:gd name="T11" fmla="*/ 125775 h 188"/>
                <a:gd name="T12" fmla="*/ 39438 w 113"/>
                <a:gd name="T13" fmla="*/ 120924 h 188"/>
                <a:gd name="T14" fmla="*/ 41441 w 113"/>
                <a:gd name="T15" fmla="*/ 114325 h 188"/>
                <a:gd name="T16" fmla="*/ 42925 w 113"/>
                <a:gd name="T17" fmla="*/ 111373 h 188"/>
                <a:gd name="T18" fmla="*/ 44883 w 113"/>
                <a:gd name="T19" fmla="*/ 109477 h 188"/>
                <a:gd name="T20" fmla="*/ 49578 w 113"/>
                <a:gd name="T21" fmla="*/ 104475 h 188"/>
                <a:gd name="T22" fmla="*/ 52207 w 113"/>
                <a:gd name="T23" fmla="*/ 99612 h 188"/>
                <a:gd name="T24" fmla="*/ 55045 w 113"/>
                <a:gd name="T25" fmla="*/ 96622 h 188"/>
                <a:gd name="T26" fmla="*/ 55744 w 113"/>
                <a:gd name="T27" fmla="*/ 91773 h 188"/>
                <a:gd name="T28" fmla="*/ 59226 w 113"/>
                <a:gd name="T29" fmla="*/ 85243 h 188"/>
                <a:gd name="T30" fmla="*/ 63208 w 113"/>
                <a:gd name="T31" fmla="*/ 79488 h 188"/>
                <a:gd name="T32" fmla="*/ 65183 w 113"/>
                <a:gd name="T33" fmla="*/ 75437 h 188"/>
                <a:gd name="T34" fmla="*/ 65183 w 113"/>
                <a:gd name="T35" fmla="*/ 72514 h 188"/>
                <a:gd name="T36" fmla="*/ 67866 w 113"/>
                <a:gd name="T37" fmla="*/ 71645 h 188"/>
                <a:gd name="T38" fmla="*/ 67866 w 113"/>
                <a:gd name="T39" fmla="*/ 70461 h 188"/>
                <a:gd name="T40" fmla="*/ 70511 w 113"/>
                <a:gd name="T41" fmla="*/ 67667 h 188"/>
                <a:gd name="T42" fmla="*/ 76043 w 113"/>
                <a:gd name="T43" fmla="*/ 58119 h 188"/>
                <a:gd name="T44" fmla="*/ 76831 w 113"/>
                <a:gd name="T45" fmla="*/ 55313 h 188"/>
                <a:gd name="T46" fmla="*/ 78881 w 113"/>
                <a:gd name="T47" fmla="*/ 53256 h 188"/>
                <a:gd name="T48" fmla="*/ 83198 w 113"/>
                <a:gd name="T49" fmla="*/ 43337 h 188"/>
                <a:gd name="T50" fmla="*/ 82363 w 113"/>
                <a:gd name="T51" fmla="*/ 41809 h 188"/>
                <a:gd name="T52" fmla="*/ 84322 w 113"/>
                <a:gd name="T53" fmla="*/ 40621 h 188"/>
                <a:gd name="T54" fmla="*/ 88529 w 113"/>
                <a:gd name="T55" fmla="*/ 37610 h 188"/>
                <a:gd name="T56" fmla="*/ 90503 w 113"/>
                <a:gd name="T57" fmla="*/ 34001 h 188"/>
                <a:gd name="T58" fmla="*/ 91652 w 113"/>
                <a:gd name="T59" fmla="*/ 34001 h 188"/>
                <a:gd name="T60" fmla="*/ 91652 w 113"/>
                <a:gd name="T61" fmla="*/ 32764 h 188"/>
                <a:gd name="T62" fmla="*/ 91652 w 113"/>
                <a:gd name="T63" fmla="*/ 29176 h 188"/>
                <a:gd name="T64" fmla="*/ 94483 w 113"/>
                <a:gd name="T65" fmla="*/ 24977 h 188"/>
                <a:gd name="T66" fmla="*/ 94483 w 113"/>
                <a:gd name="T67" fmla="*/ 24106 h 188"/>
                <a:gd name="T68" fmla="*/ 95970 w 113"/>
                <a:gd name="T69" fmla="*/ 22181 h 188"/>
                <a:gd name="T70" fmla="*/ 97970 w 113"/>
                <a:gd name="T71" fmla="*/ 20497 h 188"/>
                <a:gd name="T72" fmla="*/ 95116 w 113"/>
                <a:gd name="T73" fmla="*/ 20497 h 188"/>
                <a:gd name="T74" fmla="*/ 99814 w 113"/>
                <a:gd name="T75" fmla="*/ 16310 h 188"/>
                <a:gd name="T76" fmla="*/ 99814 w 113"/>
                <a:gd name="T77" fmla="*/ 7770 h 188"/>
                <a:gd name="T78" fmla="*/ 100665 w 113"/>
                <a:gd name="T79" fmla="*/ 4846 h 188"/>
                <a:gd name="T80" fmla="*/ 103294 w 113"/>
                <a:gd name="T81" fmla="*/ 0 h 188"/>
                <a:gd name="T82" fmla="*/ 100665 w 113"/>
                <a:gd name="T83" fmla="*/ 2052 h 188"/>
                <a:gd name="T84" fmla="*/ 99814 w 113"/>
                <a:gd name="T85" fmla="*/ 5727 h 188"/>
                <a:gd name="T86" fmla="*/ 92487 w 113"/>
                <a:gd name="T87" fmla="*/ 12633 h 188"/>
                <a:gd name="T88" fmla="*/ 84322 w 113"/>
                <a:gd name="T89" fmla="*/ 24106 h 188"/>
                <a:gd name="T90" fmla="*/ 76043 w 113"/>
                <a:gd name="T91" fmla="*/ 37610 h 188"/>
                <a:gd name="T92" fmla="*/ 68717 w 113"/>
                <a:gd name="T93" fmla="*/ 49095 h 188"/>
                <a:gd name="T94" fmla="*/ 65183 w 113"/>
                <a:gd name="T95" fmla="*/ 58119 h 188"/>
                <a:gd name="T96" fmla="*/ 55744 w 113"/>
                <a:gd name="T97" fmla="*/ 75437 h 188"/>
                <a:gd name="T98" fmla="*/ 51058 w 113"/>
                <a:gd name="T99" fmla="*/ 85243 h 188"/>
                <a:gd name="T100" fmla="*/ 44883 w 113"/>
                <a:gd name="T101" fmla="*/ 98740 h 188"/>
                <a:gd name="T102" fmla="*/ 21141 w 113"/>
                <a:gd name="T103" fmla="*/ 136351 h 188"/>
                <a:gd name="T104" fmla="*/ 16301 w 113"/>
                <a:gd name="T105" fmla="*/ 146284 h 188"/>
                <a:gd name="T106" fmla="*/ 3480 w 113"/>
                <a:gd name="T107" fmla="*/ 179043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70" y="3620"/>
              <a:ext cx="265" cy="442"/>
            </a:xfrm>
            <a:custGeom>
              <a:avLst/>
              <a:gdLst>
                <a:gd name="T0" fmla="*/ 12821 w 113"/>
                <a:gd name="T1" fmla="*/ 161642 h 187"/>
                <a:gd name="T2" fmla="*/ 17671 w 113"/>
                <a:gd name="T3" fmla="*/ 157156 h 187"/>
                <a:gd name="T4" fmla="*/ 24622 w 113"/>
                <a:gd name="T5" fmla="*/ 146283 h 187"/>
                <a:gd name="T6" fmla="*/ 25745 w 113"/>
                <a:gd name="T7" fmla="*/ 142071 h 187"/>
                <a:gd name="T8" fmla="*/ 32762 w 113"/>
                <a:gd name="T9" fmla="*/ 131468 h 187"/>
                <a:gd name="T10" fmla="*/ 33906 w 113"/>
                <a:gd name="T11" fmla="*/ 127837 h 187"/>
                <a:gd name="T12" fmla="*/ 39438 w 113"/>
                <a:gd name="T13" fmla="*/ 120853 h 187"/>
                <a:gd name="T14" fmla="*/ 42072 w 113"/>
                <a:gd name="T15" fmla="*/ 114948 h 187"/>
                <a:gd name="T16" fmla="*/ 42072 w 113"/>
                <a:gd name="T17" fmla="*/ 110897 h 187"/>
                <a:gd name="T18" fmla="*/ 44883 w 113"/>
                <a:gd name="T19" fmla="*/ 107926 h 187"/>
                <a:gd name="T20" fmla="*/ 49578 w 113"/>
                <a:gd name="T21" fmla="*/ 103433 h 187"/>
                <a:gd name="T22" fmla="*/ 51058 w 113"/>
                <a:gd name="T23" fmla="*/ 100093 h 187"/>
                <a:gd name="T24" fmla="*/ 55045 w 113"/>
                <a:gd name="T25" fmla="*/ 95541 h 187"/>
                <a:gd name="T26" fmla="*/ 56532 w 113"/>
                <a:gd name="T27" fmla="*/ 91551 h 187"/>
                <a:gd name="T28" fmla="*/ 59226 w 113"/>
                <a:gd name="T29" fmla="*/ 86455 h 187"/>
                <a:gd name="T30" fmla="*/ 63208 w 113"/>
                <a:gd name="T31" fmla="*/ 78650 h 187"/>
                <a:gd name="T32" fmla="*/ 64060 w 113"/>
                <a:gd name="T33" fmla="*/ 77092 h 187"/>
                <a:gd name="T34" fmla="*/ 66667 w 113"/>
                <a:gd name="T35" fmla="*/ 74131 h 187"/>
                <a:gd name="T36" fmla="*/ 67866 w 113"/>
                <a:gd name="T37" fmla="*/ 70063 h 187"/>
                <a:gd name="T38" fmla="*/ 68717 w 113"/>
                <a:gd name="T39" fmla="*/ 70063 h 187"/>
                <a:gd name="T40" fmla="*/ 69390 w 113"/>
                <a:gd name="T41" fmla="*/ 67137 h 187"/>
                <a:gd name="T42" fmla="*/ 74828 w 113"/>
                <a:gd name="T43" fmla="*/ 57403 h 187"/>
                <a:gd name="T44" fmla="*/ 78881 w 113"/>
                <a:gd name="T45" fmla="*/ 54366 h 187"/>
                <a:gd name="T46" fmla="*/ 79514 w 113"/>
                <a:gd name="T47" fmla="*/ 50745 h 187"/>
                <a:gd name="T48" fmla="*/ 83198 w 113"/>
                <a:gd name="T49" fmla="*/ 43760 h 187"/>
                <a:gd name="T50" fmla="*/ 81510 w 113"/>
                <a:gd name="T51" fmla="*/ 40789 h 187"/>
                <a:gd name="T52" fmla="*/ 84952 w 113"/>
                <a:gd name="T53" fmla="*/ 39917 h 187"/>
                <a:gd name="T54" fmla="*/ 87806 w 113"/>
                <a:gd name="T55" fmla="*/ 37861 h 187"/>
                <a:gd name="T56" fmla="*/ 90503 w 113"/>
                <a:gd name="T57" fmla="*/ 34147 h 187"/>
                <a:gd name="T58" fmla="*/ 91652 w 113"/>
                <a:gd name="T59" fmla="*/ 34147 h 187"/>
                <a:gd name="T60" fmla="*/ 91652 w 113"/>
                <a:gd name="T61" fmla="*/ 31363 h 187"/>
                <a:gd name="T62" fmla="*/ 91652 w 113"/>
                <a:gd name="T63" fmla="*/ 28404 h 187"/>
                <a:gd name="T64" fmla="*/ 95116 w 113"/>
                <a:gd name="T65" fmla="*/ 25090 h 187"/>
                <a:gd name="T66" fmla="*/ 95116 w 113"/>
                <a:gd name="T67" fmla="*/ 24286 h 187"/>
                <a:gd name="T68" fmla="*/ 95970 w 113"/>
                <a:gd name="T69" fmla="*/ 23532 h 187"/>
                <a:gd name="T70" fmla="*/ 98664 w 113"/>
                <a:gd name="T71" fmla="*/ 19318 h 187"/>
                <a:gd name="T72" fmla="*/ 95116 w 113"/>
                <a:gd name="T73" fmla="*/ 17789 h 187"/>
                <a:gd name="T74" fmla="*/ 98664 w 113"/>
                <a:gd name="T75" fmla="*/ 15699 h 187"/>
                <a:gd name="T76" fmla="*/ 99814 w 113"/>
                <a:gd name="T77" fmla="*/ 4871 h 187"/>
                <a:gd name="T78" fmla="*/ 99814 w 113"/>
                <a:gd name="T79" fmla="*/ 3683 h 187"/>
                <a:gd name="T80" fmla="*/ 103294 w 113"/>
                <a:gd name="T81" fmla="*/ 0 h 187"/>
                <a:gd name="T82" fmla="*/ 99814 w 113"/>
                <a:gd name="T83" fmla="*/ 0 h 187"/>
                <a:gd name="T84" fmla="*/ 98664 w 113"/>
                <a:gd name="T85" fmla="*/ 4871 h 187"/>
                <a:gd name="T86" fmla="*/ 92487 w 113"/>
                <a:gd name="T87" fmla="*/ 11513 h 187"/>
                <a:gd name="T88" fmla="*/ 84322 w 113"/>
                <a:gd name="T89" fmla="*/ 24286 h 187"/>
                <a:gd name="T90" fmla="*/ 76043 w 113"/>
                <a:gd name="T91" fmla="*/ 37861 h 187"/>
                <a:gd name="T92" fmla="*/ 69390 w 113"/>
                <a:gd name="T93" fmla="*/ 49873 h 187"/>
                <a:gd name="T94" fmla="*/ 64060 w 113"/>
                <a:gd name="T95" fmla="*/ 57403 h 187"/>
                <a:gd name="T96" fmla="*/ 55744 w 113"/>
                <a:gd name="T97" fmla="*/ 77092 h 187"/>
                <a:gd name="T98" fmla="*/ 51058 w 113"/>
                <a:gd name="T99" fmla="*/ 86455 h 187"/>
                <a:gd name="T100" fmla="*/ 44883 w 113"/>
                <a:gd name="T101" fmla="*/ 99384 h 187"/>
                <a:gd name="T102" fmla="*/ 21141 w 113"/>
                <a:gd name="T103" fmla="*/ 136327 h 187"/>
                <a:gd name="T104" fmla="*/ 15607 w 113"/>
                <a:gd name="T105" fmla="*/ 146283 h 187"/>
                <a:gd name="T106" fmla="*/ 4681 w 113"/>
                <a:gd name="T107" fmla="*/ 181348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100"/>
              <a:ext cx="260" cy="471"/>
            </a:xfrm>
            <a:custGeom>
              <a:avLst/>
              <a:gdLst>
                <a:gd name="T0" fmla="*/ 95541 w 110"/>
                <a:gd name="T1" fmla="*/ 165455 h 200"/>
                <a:gd name="T2" fmla="*/ 92723 w 110"/>
                <a:gd name="T3" fmla="*/ 159853 h 200"/>
                <a:gd name="T4" fmla="*/ 86455 w 110"/>
                <a:gd name="T5" fmla="*/ 147390 h 200"/>
                <a:gd name="T6" fmla="*/ 85807 w 110"/>
                <a:gd name="T7" fmla="*/ 143803 h 200"/>
                <a:gd name="T8" fmla="*/ 75851 w 110"/>
                <a:gd name="T9" fmla="*/ 132568 h 200"/>
                <a:gd name="T10" fmla="*/ 74941 w 110"/>
                <a:gd name="T11" fmla="*/ 128635 h 200"/>
                <a:gd name="T12" fmla="*/ 72880 w 110"/>
                <a:gd name="T13" fmla="*/ 120110 h 200"/>
                <a:gd name="T14" fmla="*/ 69193 w 110"/>
                <a:gd name="T15" fmla="*/ 115313 h 200"/>
                <a:gd name="T16" fmla="*/ 66489 w 110"/>
                <a:gd name="T17" fmla="*/ 112430 h 200"/>
                <a:gd name="T18" fmla="*/ 66489 w 110"/>
                <a:gd name="T19" fmla="*/ 109661 h 200"/>
                <a:gd name="T20" fmla="*/ 62265 w 110"/>
                <a:gd name="T21" fmla="*/ 103222 h 200"/>
                <a:gd name="T22" fmla="*/ 60493 w 110"/>
                <a:gd name="T23" fmla="*/ 99313 h 200"/>
                <a:gd name="T24" fmla="*/ 58587 w 110"/>
                <a:gd name="T25" fmla="*/ 94819 h 200"/>
                <a:gd name="T26" fmla="*/ 56533 w 110"/>
                <a:gd name="T27" fmla="*/ 90029 h 200"/>
                <a:gd name="T28" fmla="*/ 53560 w 110"/>
                <a:gd name="T29" fmla="*/ 83080 h 200"/>
                <a:gd name="T30" fmla="*/ 48632 w 110"/>
                <a:gd name="T31" fmla="*/ 77661 h 200"/>
                <a:gd name="T32" fmla="*/ 47816 w 110"/>
                <a:gd name="T33" fmla="*/ 74682 h 200"/>
                <a:gd name="T34" fmla="*/ 45001 w 110"/>
                <a:gd name="T35" fmla="*/ 71145 h 200"/>
                <a:gd name="T36" fmla="*/ 45001 w 110"/>
                <a:gd name="T37" fmla="*/ 69119 h 200"/>
                <a:gd name="T38" fmla="*/ 43760 w 110"/>
                <a:gd name="T39" fmla="*/ 67080 h 200"/>
                <a:gd name="T40" fmla="*/ 42047 w 110"/>
                <a:gd name="T41" fmla="*/ 65215 h 200"/>
                <a:gd name="T42" fmla="*/ 35930 w 110"/>
                <a:gd name="T43" fmla="*/ 55116 h 200"/>
                <a:gd name="T44" fmla="*/ 34147 w 110"/>
                <a:gd name="T45" fmla="*/ 51002 h 200"/>
                <a:gd name="T46" fmla="*/ 32985 w 110"/>
                <a:gd name="T47" fmla="*/ 48965 h 200"/>
                <a:gd name="T48" fmla="*/ 28404 w 110"/>
                <a:gd name="T49" fmla="*/ 40570 h 200"/>
                <a:gd name="T50" fmla="*/ 24286 w 110"/>
                <a:gd name="T51" fmla="*/ 40570 h 200"/>
                <a:gd name="T52" fmla="*/ 27213 w 110"/>
                <a:gd name="T53" fmla="*/ 37004 h 200"/>
                <a:gd name="T54" fmla="*/ 27213 w 110"/>
                <a:gd name="T55" fmla="*/ 32077 h 200"/>
                <a:gd name="T56" fmla="*/ 23532 w 110"/>
                <a:gd name="T57" fmla="*/ 29350 h 200"/>
                <a:gd name="T58" fmla="*/ 23532 w 110"/>
                <a:gd name="T59" fmla="*/ 28484 h 200"/>
                <a:gd name="T60" fmla="*/ 21469 w 110"/>
                <a:gd name="T61" fmla="*/ 26449 h 200"/>
                <a:gd name="T62" fmla="*/ 19318 w 110"/>
                <a:gd name="T63" fmla="*/ 25766 h 200"/>
                <a:gd name="T64" fmla="*/ 19318 w 110"/>
                <a:gd name="T65" fmla="*/ 20792 h 200"/>
                <a:gd name="T66" fmla="*/ 16597 w 110"/>
                <a:gd name="T67" fmla="*/ 19617 h 200"/>
                <a:gd name="T68" fmla="*/ 16597 w 110"/>
                <a:gd name="T69" fmla="*/ 16888 h 200"/>
                <a:gd name="T70" fmla="*/ 15699 w 110"/>
                <a:gd name="T71" fmla="*/ 15230 h 200"/>
                <a:gd name="T72" fmla="*/ 14447 w 110"/>
                <a:gd name="T73" fmla="*/ 16888 h 200"/>
                <a:gd name="T74" fmla="*/ 12771 w 110"/>
                <a:gd name="T75" fmla="*/ 11231 h 200"/>
                <a:gd name="T76" fmla="*/ 5744 w 110"/>
                <a:gd name="T77" fmla="*/ 5657 h 200"/>
                <a:gd name="T78" fmla="*/ 2971 w 110"/>
                <a:gd name="T79" fmla="*/ 3537 h 200"/>
                <a:gd name="T80" fmla="*/ 2061 w 110"/>
                <a:gd name="T81" fmla="*/ 0 h 200"/>
                <a:gd name="T82" fmla="*/ 0 w 110"/>
                <a:gd name="T83" fmla="*/ 2746 h 200"/>
                <a:gd name="T84" fmla="*/ 3683 w 110"/>
                <a:gd name="T85" fmla="*/ 5657 h 200"/>
                <a:gd name="T86" fmla="*/ 7022 w 110"/>
                <a:gd name="T87" fmla="*/ 15230 h 200"/>
                <a:gd name="T88" fmla="*/ 12771 w 110"/>
                <a:gd name="T89" fmla="*/ 29350 h 200"/>
                <a:gd name="T90" fmla="*/ 20575 w 110"/>
                <a:gd name="T91" fmla="*/ 44540 h 200"/>
                <a:gd name="T92" fmla="*/ 27213 w 110"/>
                <a:gd name="T93" fmla="*/ 55116 h 200"/>
                <a:gd name="T94" fmla="*/ 31363 w 110"/>
                <a:gd name="T95" fmla="*/ 65215 h 200"/>
                <a:gd name="T96" fmla="*/ 42047 w 110"/>
                <a:gd name="T97" fmla="*/ 82376 h 200"/>
                <a:gd name="T98" fmla="*/ 47816 w 110"/>
                <a:gd name="T99" fmla="*/ 91638 h 200"/>
                <a:gd name="T100" fmla="*/ 56533 w 110"/>
                <a:gd name="T101" fmla="*/ 103222 h 200"/>
                <a:gd name="T102" fmla="*/ 75851 w 110"/>
                <a:gd name="T103" fmla="*/ 144663 h 200"/>
                <a:gd name="T104" fmla="*/ 82836 w 110"/>
                <a:gd name="T105" fmla="*/ 156247 h 200"/>
                <a:gd name="T106" fmla="*/ 104255 w 110"/>
                <a:gd name="T107" fmla="*/ 184434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10" y="3609"/>
              <a:ext cx="260" cy="475"/>
            </a:xfrm>
            <a:custGeom>
              <a:avLst/>
              <a:gdLst>
                <a:gd name="T0" fmla="*/ 94349 w 110"/>
                <a:gd name="T1" fmla="*/ 172097 h 201"/>
                <a:gd name="T2" fmla="*/ 91551 w 110"/>
                <a:gd name="T3" fmla="*/ 166356 h 201"/>
                <a:gd name="T4" fmla="*/ 87707 w 110"/>
                <a:gd name="T5" fmla="*/ 153449 h 201"/>
                <a:gd name="T6" fmla="*/ 86455 w 110"/>
                <a:gd name="T7" fmla="*/ 149764 h 201"/>
                <a:gd name="T8" fmla="*/ 77965 w 110"/>
                <a:gd name="T9" fmla="*/ 137110 h 201"/>
                <a:gd name="T10" fmla="*/ 74941 w 110"/>
                <a:gd name="T11" fmla="*/ 133390 h 201"/>
                <a:gd name="T12" fmla="*/ 72221 w 110"/>
                <a:gd name="T13" fmla="*/ 125599 h 201"/>
                <a:gd name="T14" fmla="*/ 68009 w 110"/>
                <a:gd name="T15" fmla="*/ 120506 h 201"/>
                <a:gd name="T16" fmla="*/ 66489 w 110"/>
                <a:gd name="T17" fmla="*/ 116893 h 201"/>
                <a:gd name="T18" fmla="*/ 66489 w 110"/>
                <a:gd name="T19" fmla="*/ 112837 h 201"/>
                <a:gd name="T20" fmla="*/ 63449 w 110"/>
                <a:gd name="T21" fmla="*/ 106941 h 201"/>
                <a:gd name="T22" fmla="*/ 61393 w 110"/>
                <a:gd name="T23" fmla="*/ 102952 h 201"/>
                <a:gd name="T24" fmla="*/ 59304 w 110"/>
                <a:gd name="T25" fmla="*/ 97212 h 201"/>
                <a:gd name="T26" fmla="*/ 55621 w 110"/>
                <a:gd name="T27" fmla="*/ 94189 h 201"/>
                <a:gd name="T28" fmla="*/ 53560 w 110"/>
                <a:gd name="T29" fmla="*/ 87646 h 201"/>
                <a:gd name="T30" fmla="*/ 47816 w 110"/>
                <a:gd name="T31" fmla="*/ 81865 h 201"/>
                <a:gd name="T32" fmla="*/ 47816 w 110"/>
                <a:gd name="T33" fmla="*/ 77850 h 201"/>
                <a:gd name="T34" fmla="*/ 45661 w 110"/>
                <a:gd name="T35" fmla="*/ 74885 h 201"/>
                <a:gd name="T36" fmla="*/ 42850 w 110"/>
                <a:gd name="T37" fmla="*/ 72070 h 201"/>
                <a:gd name="T38" fmla="*/ 42850 w 110"/>
                <a:gd name="T39" fmla="*/ 71267 h 201"/>
                <a:gd name="T40" fmla="*/ 42047 w 110"/>
                <a:gd name="T41" fmla="*/ 69144 h 201"/>
                <a:gd name="T42" fmla="*/ 37107 w 110"/>
                <a:gd name="T43" fmla="*/ 58505 h 201"/>
                <a:gd name="T44" fmla="*/ 35046 w 110"/>
                <a:gd name="T45" fmla="*/ 53422 h 201"/>
                <a:gd name="T46" fmla="*/ 32985 w 110"/>
                <a:gd name="T47" fmla="*/ 50719 h 201"/>
                <a:gd name="T48" fmla="*/ 27213 w 110"/>
                <a:gd name="T49" fmla="*/ 43565 h 201"/>
                <a:gd name="T50" fmla="*/ 25090 w 110"/>
                <a:gd name="T51" fmla="*/ 42008 h 201"/>
                <a:gd name="T52" fmla="*/ 25090 w 110"/>
                <a:gd name="T53" fmla="*/ 37797 h 201"/>
                <a:gd name="T54" fmla="*/ 26343 w 110"/>
                <a:gd name="T55" fmla="*/ 34117 h 201"/>
                <a:gd name="T56" fmla="*/ 24286 w 110"/>
                <a:gd name="T57" fmla="*/ 32057 h 201"/>
                <a:gd name="T58" fmla="*/ 24286 w 110"/>
                <a:gd name="T59" fmla="*/ 29259 h 201"/>
                <a:gd name="T60" fmla="*/ 22341 w 110"/>
                <a:gd name="T61" fmla="*/ 29259 h 201"/>
                <a:gd name="T62" fmla="*/ 17789 w 110"/>
                <a:gd name="T63" fmla="*/ 25047 h 201"/>
                <a:gd name="T64" fmla="*/ 17789 w 110"/>
                <a:gd name="T65" fmla="*/ 21462 h 201"/>
                <a:gd name="T66" fmla="*/ 16597 w 110"/>
                <a:gd name="T67" fmla="*/ 21462 h 201"/>
                <a:gd name="T68" fmla="*/ 16597 w 110"/>
                <a:gd name="T69" fmla="*/ 18435 h 201"/>
                <a:gd name="T70" fmla="*/ 14447 w 110"/>
                <a:gd name="T71" fmla="*/ 14437 h 201"/>
                <a:gd name="T72" fmla="*/ 12771 w 110"/>
                <a:gd name="T73" fmla="*/ 18435 h 201"/>
                <a:gd name="T74" fmla="*/ 12771 w 110"/>
                <a:gd name="T75" fmla="*/ 11511 h 201"/>
                <a:gd name="T76" fmla="*/ 3683 w 110"/>
                <a:gd name="T77" fmla="*/ 7021 h 201"/>
                <a:gd name="T78" fmla="*/ 2061 w 110"/>
                <a:gd name="T79" fmla="*/ 5740 h 201"/>
                <a:gd name="T80" fmla="*/ 0 w 110"/>
                <a:gd name="T81" fmla="*/ 0 h 201"/>
                <a:gd name="T82" fmla="*/ 0 w 110"/>
                <a:gd name="T83" fmla="*/ 3679 h 201"/>
                <a:gd name="T84" fmla="*/ 3683 w 110"/>
                <a:gd name="T85" fmla="*/ 7021 h 201"/>
                <a:gd name="T86" fmla="*/ 4871 w 110"/>
                <a:gd name="T87" fmla="*/ 16592 h 201"/>
                <a:gd name="T88" fmla="*/ 12771 w 110"/>
                <a:gd name="T89" fmla="*/ 31319 h 201"/>
                <a:gd name="T90" fmla="*/ 20575 w 110"/>
                <a:gd name="T91" fmla="*/ 45626 h 201"/>
                <a:gd name="T92" fmla="*/ 26343 w 110"/>
                <a:gd name="T93" fmla="*/ 58505 h 201"/>
                <a:gd name="T94" fmla="*/ 30186 w 110"/>
                <a:gd name="T95" fmla="*/ 69144 h 201"/>
                <a:gd name="T96" fmla="*/ 42047 w 110"/>
                <a:gd name="T97" fmla="*/ 86389 h 201"/>
                <a:gd name="T98" fmla="*/ 47816 w 110"/>
                <a:gd name="T99" fmla="*/ 95430 h 201"/>
                <a:gd name="T100" fmla="*/ 55621 w 110"/>
                <a:gd name="T101" fmla="*/ 107823 h 201"/>
                <a:gd name="T102" fmla="*/ 75851 w 110"/>
                <a:gd name="T103" fmla="*/ 150634 h 201"/>
                <a:gd name="T104" fmla="*/ 83746 w 110"/>
                <a:gd name="T105" fmla="*/ 162530 h 201"/>
                <a:gd name="T106" fmla="*/ 105127 w 110"/>
                <a:gd name="T107" fmla="*/ 191770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6" y="1606"/>
              <a:ext cx="61" cy="2471"/>
            </a:xfrm>
            <a:custGeom>
              <a:avLst/>
              <a:gdLst>
                <a:gd name="T0" fmla="*/ 28892 w 25"/>
                <a:gd name="T1" fmla="*/ 0 h 1046"/>
                <a:gd name="T2" fmla="*/ 21094 w 25"/>
                <a:gd name="T3" fmla="*/ 502497 h 1046"/>
                <a:gd name="T4" fmla="*/ 31476 w 25"/>
                <a:gd name="T5" fmla="*/ 1014466 h 1046"/>
                <a:gd name="T6" fmla="*/ 5097 w 25"/>
                <a:gd name="T7" fmla="*/ 1014466 h 1046"/>
                <a:gd name="T8" fmla="*/ 13932 w 25"/>
                <a:gd name="T9" fmla="*/ 735352 h 1046"/>
                <a:gd name="T10" fmla="*/ 0 w 25"/>
                <a:gd name="T11" fmla="*/ 232054 h 1046"/>
                <a:gd name="T12" fmla="*/ 10390 w 25"/>
                <a:gd name="T13" fmla="*/ 0 h 1046"/>
                <a:gd name="T14" fmla="*/ 28892 w 25"/>
                <a:gd name="T15" fmla="*/ 0 h 1046"/>
                <a:gd name="T16" fmla="*/ 28892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74" name="Nhóm 69"/>
          <p:cNvGrpSpPr>
            <a:grpSpLocks noChangeAspect="1"/>
          </p:cNvGrpSpPr>
          <p:nvPr/>
        </p:nvGrpSpPr>
        <p:grpSpPr bwMode="auto">
          <a:xfrm>
            <a:off x="9239255" y="2889258"/>
            <a:ext cx="906463" cy="2416175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4"/>
              <a:ext cx="27" cy="1345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31 h 1347"/>
                <a:gd name="T4" fmla="*/ 14 w 29"/>
                <a:gd name="T5" fmla="*/ 1331 h 1347"/>
                <a:gd name="T6" fmla="*/ 17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2" y="1217"/>
              <a:ext cx="162" cy="248"/>
            </a:xfrm>
            <a:custGeom>
              <a:avLst/>
              <a:gdLst>
                <a:gd name="T0" fmla="*/ 67461 w 68"/>
                <a:gd name="T1" fmla="*/ 101732 h 105"/>
                <a:gd name="T2" fmla="*/ 5289 w 68"/>
                <a:gd name="T3" fmla="*/ 0 h 105"/>
                <a:gd name="T4" fmla="*/ 67461 w 68"/>
                <a:gd name="T5" fmla="*/ 101732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7"/>
              <a:ext cx="162" cy="248"/>
            </a:xfrm>
            <a:custGeom>
              <a:avLst/>
              <a:gdLst>
                <a:gd name="T0" fmla="*/ 4381 w 68"/>
                <a:gd name="T1" fmla="*/ 95129 h 106"/>
                <a:gd name="T2" fmla="*/ 66160 w 68"/>
                <a:gd name="T3" fmla="*/ 0 h 106"/>
                <a:gd name="T4" fmla="*/ 4381 w 68"/>
                <a:gd name="T5" fmla="*/ 95129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2" y="1510"/>
              <a:ext cx="162" cy="253"/>
            </a:xfrm>
            <a:custGeom>
              <a:avLst/>
              <a:gdLst>
                <a:gd name="T0" fmla="*/ 67461 w 68"/>
                <a:gd name="T1" fmla="*/ 104487 h 107"/>
                <a:gd name="T2" fmla="*/ 5289 w 68"/>
                <a:gd name="T3" fmla="*/ 0 h 107"/>
                <a:gd name="T4" fmla="*/ 67461 w 68"/>
                <a:gd name="T5" fmla="*/ 104487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0"/>
              <a:ext cx="162" cy="250"/>
            </a:xfrm>
            <a:custGeom>
              <a:avLst/>
              <a:gdLst>
                <a:gd name="T0" fmla="*/ 4381 w 68"/>
                <a:gd name="T1" fmla="*/ 101583 h 106"/>
                <a:gd name="T2" fmla="*/ 66160 w 68"/>
                <a:gd name="T3" fmla="*/ 0 h 106"/>
                <a:gd name="T4" fmla="*/ 4381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2" cy="253"/>
            </a:xfrm>
            <a:custGeom>
              <a:avLst/>
              <a:gdLst>
                <a:gd name="T0" fmla="*/ 4381 w 68"/>
                <a:gd name="T1" fmla="*/ 104487 h 107"/>
                <a:gd name="T2" fmla="*/ 66160 w 68"/>
                <a:gd name="T3" fmla="*/ 0 h 107"/>
                <a:gd name="T4" fmla="*/ 4381 w 68"/>
                <a:gd name="T5" fmla="*/ 104487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2" y="886"/>
              <a:ext cx="162" cy="253"/>
            </a:xfrm>
            <a:custGeom>
              <a:avLst/>
              <a:gdLst>
                <a:gd name="T0" fmla="*/ 67461 w 68"/>
                <a:gd name="T1" fmla="*/ 104487 h 107"/>
                <a:gd name="T2" fmla="*/ 5289 w 68"/>
                <a:gd name="T3" fmla="*/ 0 h 107"/>
                <a:gd name="T4" fmla="*/ 67461 w 68"/>
                <a:gd name="T5" fmla="*/ 104487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6"/>
              <a:ext cx="162" cy="253"/>
            </a:xfrm>
            <a:custGeom>
              <a:avLst/>
              <a:gdLst>
                <a:gd name="T0" fmla="*/ 4381 w 68"/>
                <a:gd name="T1" fmla="*/ 111702 h 106"/>
                <a:gd name="T2" fmla="*/ 66160 w 68"/>
                <a:gd name="T3" fmla="*/ 0 h 106"/>
                <a:gd name="T4" fmla="*/ 4381 w 68"/>
                <a:gd name="T5" fmla="*/ 11170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2" y="570"/>
              <a:ext cx="162" cy="250"/>
            </a:xfrm>
            <a:custGeom>
              <a:avLst/>
              <a:gdLst>
                <a:gd name="T0" fmla="*/ 67461 w 68"/>
                <a:gd name="T1" fmla="*/ 101583 h 106"/>
                <a:gd name="T2" fmla="*/ 5289 w 68"/>
                <a:gd name="T3" fmla="*/ 0 h 106"/>
                <a:gd name="T4" fmla="*/ 67461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2" y="274"/>
              <a:ext cx="162" cy="250"/>
            </a:xfrm>
            <a:custGeom>
              <a:avLst/>
              <a:gdLst>
                <a:gd name="T0" fmla="*/ 67461 w 68"/>
                <a:gd name="T1" fmla="*/ 101583 h 106"/>
                <a:gd name="T2" fmla="*/ 5289 w 68"/>
                <a:gd name="T3" fmla="*/ 0 h 106"/>
                <a:gd name="T4" fmla="*/ 67461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0"/>
              <a:ext cx="162" cy="250"/>
            </a:xfrm>
            <a:custGeom>
              <a:avLst/>
              <a:gdLst>
                <a:gd name="T0" fmla="*/ 4381 w 68"/>
                <a:gd name="T1" fmla="*/ 101583 h 106"/>
                <a:gd name="T2" fmla="*/ 66160 w 68"/>
                <a:gd name="T3" fmla="*/ 0 h 106"/>
                <a:gd name="T4" fmla="*/ 4381 w 68"/>
                <a:gd name="T5" fmla="*/ 1015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0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1 w 21"/>
                <a:gd name="T5" fmla="*/ 1049 h 1049"/>
                <a:gd name="T6" fmla="*/ 13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18" y="1048"/>
              <a:ext cx="128" cy="195"/>
            </a:xfrm>
            <a:custGeom>
              <a:avLst/>
              <a:gdLst>
                <a:gd name="T0" fmla="*/ 58921 w 53"/>
                <a:gd name="T1" fmla="*/ 83888 h 82"/>
                <a:gd name="T2" fmla="*/ 4760 w 53"/>
                <a:gd name="T3" fmla="*/ 0 h 82"/>
                <a:gd name="T4" fmla="*/ 58921 w 53"/>
                <a:gd name="T5" fmla="*/ 83888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7" y="886"/>
              <a:ext cx="121" cy="195"/>
            </a:xfrm>
            <a:custGeom>
              <a:avLst/>
              <a:gdLst>
                <a:gd name="T0" fmla="*/ 2518 w 52"/>
                <a:gd name="T1" fmla="*/ 77016 h 83"/>
                <a:gd name="T2" fmla="*/ 42094 w 52"/>
                <a:gd name="T3" fmla="*/ 0 h 83"/>
                <a:gd name="T4" fmla="*/ 2518 w 52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18" y="1278"/>
              <a:ext cx="128" cy="195"/>
            </a:xfrm>
            <a:custGeom>
              <a:avLst/>
              <a:gdLst>
                <a:gd name="T0" fmla="*/ 58921 w 53"/>
                <a:gd name="T1" fmla="*/ 77016 h 83"/>
                <a:gd name="T2" fmla="*/ 4760 w 53"/>
                <a:gd name="T3" fmla="*/ 0 h 83"/>
                <a:gd name="T4" fmla="*/ 58921 w 53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7" y="1113"/>
              <a:ext cx="121" cy="195"/>
            </a:xfrm>
            <a:custGeom>
              <a:avLst/>
              <a:gdLst>
                <a:gd name="T0" fmla="*/ 2518 w 52"/>
                <a:gd name="T1" fmla="*/ 83888 h 82"/>
                <a:gd name="T2" fmla="*/ 42094 w 52"/>
                <a:gd name="T3" fmla="*/ 0 h 82"/>
                <a:gd name="T4" fmla="*/ 2518 w 52"/>
                <a:gd name="T5" fmla="*/ 83888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7" y="1371"/>
              <a:ext cx="121" cy="197"/>
            </a:xfrm>
            <a:custGeom>
              <a:avLst/>
              <a:gdLst>
                <a:gd name="T0" fmla="*/ 2518 w 52"/>
                <a:gd name="T1" fmla="*/ 83692 h 83"/>
                <a:gd name="T2" fmla="*/ 42094 w 52"/>
                <a:gd name="T3" fmla="*/ 0 h 83"/>
                <a:gd name="T4" fmla="*/ 2518 w 52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18" y="792"/>
              <a:ext cx="128" cy="197"/>
            </a:xfrm>
            <a:custGeom>
              <a:avLst/>
              <a:gdLst>
                <a:gd name="T0" fmla="*/ 58921 w 53"/>
                <a:gd name="T1" fmla="*/ 83692 h 83"/>
                <a:gd name="T2" fmla="*/ 4760 w 53"/>
                <a:gd name="T3" fmla="*/ 0 h 83"/>
                <a:gd name="T4" fmla="*/ 58921 w 53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7" y="630"/>
              <a:ext cx="121" cy="195"/>
            </a:xfrm>
            <a:custGeom>
              <a:avLst/>
              <a:gdLst>
                <a:gd name="T0" fmla="*/ 2518 w 52"/>
                <a:gd name="T1" fmla="*/ 77016 h 83"/>
                <a:gd name="T2" fmla="*/ 42094 w 52"/>
                <a:gd name="T3" fmla="*/ 0 h 83"/>
                <a:gd name="T4" fmla="*/ 2518 w 52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18" y="544"/>
              <a:ext cx="128" cy="197"/>
            </a:xfrm>
            <a:custGeom>
              <a:avLst/>
              <a:gdLst>
                <a:gd name="T0" fmla="*/ 58921 w 53"/>
                <a:gd name="T1" fmla="*/ 83692 h 83"/>
                <a:gd name="T2" fmla="*/ 4760 w 53"/>
                <a:gd name="T3" fmla="*/ 0 h 83"/>
                <a:gd name="T4" fmla="*/ 58921 w 53"/>
                <a:gd name="T5" fmla="*/ 83692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18" y="317"/>
              <a:ext cx="128" cy="195"/>
            </a:xfrm>
            <a:custGeom>
              <a:avLst/>
              <a:gdLst>
                <a:gd name="T0" fmla="*/ 58921 w 53"/>
                <a:gd name="T1" fmla="*/ 77016 h 83"/>
                <a:gd name="T2" fmla="*/ 4760 w 53"/>
                <a:gd name="T3" fmla="*/ 0 h 83"/>
                <a:gd name="T4" fmla="*/ 58921 w 53"/>
                <a:gd name="T5" fmla="*/ 77016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7" y="385"/>
              <a:ext cx="121" cy="192"/>
            </a:xfrm>
            <a:custGeom>
              <a:avLst/>
              <a:gdLst>
                <a:gd name="T0" fmla="*/ 2518 w 52"/>
                <a:gd name="T1" fmla="*/ 74182 h 82"/>
                <a:gd name="T2" fmla="*/ 42094 w 52"/>
                <a:gd name="T3" fmla="*/ 0 h 82"/>
                <a:gd name="T4" fmla="*/ 2518 w 52"/>
                <a:gd name="T5" fmla="*/ 74182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3"/>
              <a:ext cx="263" cy="1241"/>
            </a:xfrm>
            <a:custGeom>
              <a:avLst/>
              <a:gdLst>
                <a:gd name="T0" fmla="*/ 47272 w 112"/>
                <a:gd name="T1" fmla="*/ 474684 h 525"/>
                <a:gd name="T2" fmla="*/ 47272 w 112"/>
                <a:gd name="T3" fmla="*/ 418153 h 525"/>
                <a:gd name="T4" fmla="*/ 2707 w 112"/>
                <a:gd name="T5" fmla="*/ 334373 h 525"/>
                <a:gd name="T6" fmla="*/ 47272 w 112"/>
                <a:gd name="T7" fmla="*/ 399635 h 525"/>
                <a:gd name="T8" fmla="*/ 47272 w 112"/>
                <a:gd name="T9" fmla="*/ 326567 h 525"/>
                <a:gd name="T10" fmla="*/ 2707 w 112"/>
                <a:gd name="T11" fmla="*/ 242803 h 525"/>
                <a:gd name="T12" fmla="*/ 46119 w 112"/>
                <a:gd name="T13" fmla="*/ 305964 h 525"/>
                <a:gd name="T14" fmla="*/ 46119 w 112"/>
                <a:gd name="T15" fmla="*/ 208618 h 525"/>
                <a:gd name="T16" fmla="*/ 6357 w 112"/>
                <a:gd name="T17" fmla="*/ 127877 h 525"/>
                <a:gd name="T18" fmla="*/ 46119 w 112"/>
                <a:gd name="T19" fmla="*/ 178680 h 525"/>
                <a:gd name="T20" fmla="*/ 46119 w 112"/>
                <a:gd name="T21" fmla="*/ 114238 h 525"/>
                <a:gd name="T22" fmla="*/ 4715 w 112"/>
                <a:gd name="T23" fmla="*/ 32096 h 525"/>
                <a:gd name="T24" fmla="*/ 46119 w 112"/>
                <a:gd name="T25" fmla="*/ 85825 h 525"/>
                <a:gd name="T26" fmla="*/ 46119 w 112"/>
                <a:gd name="T27" fmla="*/ 54446 h 525"/>
                <a:gd name="T28" fmla="*/ 53488 w 112"/>
                <a:gd name="T29" fmla="*/ 54446 h 525"/>
                <a:gd name="T30" fmla="*/ 95262 w 112"/>
                <a:gd name="T31" fmla="*/ 0 h 525"/>
                <a:gd name="T32" fmla="*/ 54695 w 112"/>
                <a:gd name="T33" fmla="*/ 81982 h 525"/>
                <a:gd name="T34" fmla="*/ 54695 w 112"/>
                <a:gd name="T35" fmla="*/ 157850 h 525"/>
                <a:gd name="T36" fmla="*/ 98085 w 112"/>
                <a:gd name="T37" fmla="*/ 90697 h 525"/>
                <a:gd name="T38" fmla="*/ 54695 w 112"/>
                <a:gd name="T39" fmla="*/ 174468 h 525"/>
                <a:gd name="T40" fmla="*/ 54695 w 112"/>
                <a:gd name="T41" fmla="*/ 257360 h 525"/>
                <a:gd name="T42" fmla="*/ 97242 w 112"/>
                <a:gd name="T43" fmla="*/ 198662 h 525"/>
                <a:gd name="T44" fmla="*/ 54695 w 112"/>
                <a:gd name="T45" fmla="*/ 282955 h 525"/>
                <a:gd name="T46" fmla="*/ 54695 w 112"/>
                <a:gd name="T47" fmla="*/ 361634 h 525"/>
                <a:gd name="T48" fmla="*/ 97242 w 112"/>
                <a:gd name="T49" fmla="*/ 305095 h 525"/>
                <a:gd name="T50" fmla="*/ 54695 w 112"/>
                <a:gd name="T51" fmla="*/ 386795 h 525"/>
                <a:gd name="T52" fmla="*/ 55484 w 112"/>
                <a:gd name="T53" fmla="*/ 479555 h 525"/>
                <a:gd name="T54" fmla="*/ 99975 w 112"/>
                <a:gd name="T55" fmla="*/ 404559 h 525"/>
                <a:gd name="T56" fmla="*/ 55484 w 112"/>
                <a:gd name="T57" fmla="*/ 489519 h 525"/>
                <a:gd name="T58" fmla="*/ 55484 w 112"/>
                <a:gd name="T59" fmla="*/ 511651 h 525"/>
                <a:gd name="T60" fmla="*/ 47272 w 112"/>
                <a:gd name="T61" fmla="*/ 511651 h 525"/>
                <a:gd name="T62" fmla="*/ 47272 w 112"/>
                <a:gd name="T63" fmla="*/ 504716 h 525"/>
                <a:gd name="T64" fmla="*/ 6357 w 112"/>
                <a:gd name="T65" fmla="*/ 423016 h 525"/>
                <a:gd name="T66" fmla="*/ 47272 w 112"/>
                <a:gd name="T67" fmla="*/ 474684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61" cy="561"/>
            </a:xfrm>
            <a:custGeom>
              <a:avLst/>
              <a:gdLst>
                <a:gd name="T0" fmla="*/ 145754 w 152"/>
                <a:gd name="T1" fmla="*/ 233577 h 237"/>
                <a:gd name="T2" fmla="*/ 11106 w 152"/>
                <a:gd name="T3" fmla="*/ 0 h 237"/>
                <a:gd name="T4" fmla="*/ 145754 w 152"/>
                <a:gd name="T5" fmla="*/ 233577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3" y="2992"/>
              <a:ext cx="307" cy="521"/>
            </a:xfrm>
            <a:custGeom>
              <a:avLst/>
              <a:gdLst>
                <a:gd name="T0" fmla="*/ 115351 w 129"/>
                <a:gd name="T1" fmla="*/ 195062 h 220"/>
                <a:gd name="T2" fmla="*/ 111144 w 129"/>
                <a:gd name="T3" fmla="*/ 188000 h 220"/>
                <a:gd name="T4" fmla="*/ 102840 w 129"/>
                <a:gd name="T5" fmla="*/ 176228 h 220"/>
                <a:gd name="T6" fmla="*/ 98637 w 129"/>
                <a:gd name="T7" fmla="*/ 171317 h 220"/>
                <a:gd name="T8" fmla="*/ 90296 w 129"/>
                <a:gd name="T9" fmla="*/ 156257 h 220"/>
                <a:gd name="T10" fmla="*/ 89565 w 129"/>
                <a:gd name="T11" fmla="*/ 152395 h 220"/>
                <a:gd name="T12" fmla="*/ 84270 w 129"/>
                <a:gd name="T13" fmla="*/ 144485 h 220"/>
                <a:gd name="T14" fmla="*/ 80453 w 129"/>
                <a:gd name="T15" fmla="*/ 137426 h 220"/>
                <a:gd name="T16" fmla="*/ 78340 w 129"/>
                <a:gd name="T17" fmla="*/ 133700 h 220"/>
                <a:gd name="T18" fmla="*/ 76115 w 129"/>
                <a:gd name="T19" fmla="*/ 130719 h 220"/>
                <a:gd name="T20" fmla="*/ 70155 w 129"/>
                <a:gd name="T21" fmla="*/ 122759 h 220"/>
                <a:gd name="T22" fmla="*/ 67947 w 129"/>
                <a:gd name="T23" fmla="*/ 119934 h 220"/>
                <a:gd name="T24" fmla="*/ 64889 w 129"/>
                <a:gd name="T25" fmla="*/ 113585 h 220"/>
                <a:gd name="T26" fmla="*/ 61745 w 129"/>
                <a:gd name="T27" fmla="*/ 109043 h 220"/>
                <a:gd name="T28" fmla="*/ 56716 w 129"/>
                <a:gd name="T29" fmla="*/ 101976 h 220"/>
                <a:gd name="T30" fmla="*/ 52280 w 129"/>
                <a:gd name="T31" fmla="*/ 94005 h 220"/>
                <a:gd name="T32" fmla="*/ 50519 w 129"/>
                <a:gd name="T33" fmla="*/ 91033 h 220"/>
                <a:gd name="T34" fmla="*/ 49239 w 129"/>
                <a:gd name="T35" fmla="*/ 86995 h 220"/>
                <a:gd name="T36" fmla="*/ 47026 w 129"/>
                <a:gd name="T37" fmla="*/ 85200 h 220"/>
                <a:gd name="T38" fmla="*/ 46352 w 129"/>
                <a:gd name="T39" fmla="*/ 83950 h 220"/>
                <a:gd name="T40" fmla="*/ 44144 w 129"/>
                <a:gd name="T41" fmla="*/ 80300 h 220"/>
                <a:gd name="T42" fmla="*/ 37245 w 129"/>
                <a:gd name="T43" fmla="*/ 69357 h 220"/>
                <a:gd name="T44" fmla="*/ 35029 w 129"/>
                <a:gd name="T45" fmla="*/ 65106 h 220"/>
                <a:gd name="T46" fmla="*/ 31983 w 129"/>
                <a:gd name="T47" fmla="*/ 60166 h 220"/>
                <a:gd name="T48" fmla="*/ 27644 w 129"/>
                <a:gd name="T49" fmla="*/ 52595 h 220"/>
                <a:gd name="T50" fmla="*/ 27644 w 129"/>
                <a:gd name="T51" fmla="*/ 48505 h 220"/>
                <a:gd name="T52" fmla="*/ 23832 w 129"/>
                <a:gd name="T53" fmla="*/ 46393 h 220"/>
                <a:gd name="T54" fmla="*/ 20690 w 129"/>
                <a:gd name="T55" fmla="*/ 44626 h 220"/>
                <a:gd name="T56" fmla="*/ 18549 w 129"/>
                <a:gd name="T57" fmla="*/ 39695 h 220"/>
                <a:gd name="T58" fmla="*/ 17251 w 129"/>
                <a:gd name="T59" fmla="*/ 39695 h 220"/>
                <a:gd name="T60" fmla="*/ 16323 w 129"/>
                <a:gd name="T61" fmla="*/ 37559 h 220"/>
                <a:gd name="T62" fmla="*/ 16323 w 129"/>
                <a:gd name="T63" fmla="*/ 32617 h 220"/>
                <a:gd name="T64" fmla="*/ 12506 w 129"/>
                <a:gd name="T65" fmla="*/ 30547 h 220"/>
                <a:gd name="T66" fmla="*/ 12506 w 129"/>
                <a:gd name="T67" fmla="*/ 28754 h 220"/>
                <a:gd name="T68" fmla="*/ 9074 w 129"/>
                <a:gd name="T69" fmla="*/ 25910 h 220"/>
                <a:gd name="T70" fmla="*/ 8184 w 129"/>
                <a:gd name="T71" fmla="*/ 22578 h 220"/>
                <a:gd name="T72" fmla="*/ 10393 w 129"/>
                <a:gd name="T73" fmla="*/ 22578 h 220"/>
                <a:gd name="T74" fmla="*/ 6026 w 129"/>
                <a:gd name="T75" fmla="*/ 18024 h 220"/>
                <a:gd name="T76" fmla="*/ 3046 w 129"/>
                <a:gd name="T77" fmla="*/ 7957 h 220"/>
                <a:gd name="T78" fmla="*/ 2208 w 129"/>
                <a:gd name="T79" fmla="*/ 5816 h 220"/>
                <a:gd name="T80" fmla="*/ 0 w 129"/>
                <a:gd name="T81" fmla="*/ 0 h 220"/>
                <a:gd name="T82" fmla="*/ 2208 w 129"/>
                <a:gd name="T83" fmla="*/ 2989 h 220"/>
                <a:gd name="T84" fmla="*/ 3046 w 129"/>
                <a:gd name="T85" fmla="*/ 7078 h 220"/>
                <a:gd name="T86" fmla="*/ 11292 w 129"/>
                <a:gd name="T87" fmla="*/ 15860 h 220"/>
                <a:gd name="T88" fmla="*/ 21595 w 129"/>
                <a:gd name="T89" fmla="*/ 31731 h 220"/>
                <a:gd name="T90" fmla="*/ 31983 w 129"/>
                <a:gd name="T91" fmla="*/ 47586 h 220"/>
                <a:gd name="T92" fmla="*/ 40167 w 129"/>
                <a:gd name="T93" fmla="*/ 60166 h 220"/>
                <a:gd name="T94" fmla="*/ 47026 w 129"/>
                <a:gd name="T95" fmla="*/ 72341 h 220"/>
                <a:gd name="T96" fmla="*/ 58863 w 129"/>
                <a:gd name="T97" fmla="*/ 93103 h 220"/>
                <a:gd name="T98" fmla="*/ 64889 w 129"/>
                <a:gd name="T99" fmla="*/ 104046 h 220"/>
                <a:gd name="T100" fmla="*/ 72138 w 129"/>
                <a:gd name="T101" fmla="*/ 118738 h 220"/>
                <a:gd name="T102" fmla="*/ 103730 w 129"/>
                <a:gd name="T103" fmla="*/ 164901 h 220"/>
                <a:gd name="T104" fmla="*/ 110311 w 129"/>
                <a:gd name="T105" fmla="*/ 177957 h 220"/>
                <a:gd name="T106" fmla="*/ 128464 w 129"/>
                <a:gd name="T107" fmla="*/ 215583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09" y="375"/>
              <a:ext cx="233" cy="445"/>
            </a:xfrm>
            <a:custGeom>
              <a:avLst/>
              <a:gdLst>
                <a:gd name="T0" fmla="*/ 62304 w 98"/>
                <a:gd name="T1" fmla="*/ 3697 h 188"/>
                <a:gd name="T2" fmla="*/ 14058 w 98"/>
                <a:gd name="T3" fmla="*/ 185177 h 188"/>
                <a:gd name="T4" fmla="*/ 80744 w 98"/>
                <a:gd name="T5" fmla="*/ 114516 h 188"/>
                <a:gd name="T6" fmla="*/ 62304 w 98"/>
                <a:gd name="T7" fmla="*/ 3697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1" y="388"/>
              <a:ext cx="118" cy="369"/>
            </a:xfrm>
            <a:custGeom>
              <a:avLst/>
              <a:gdLst>
                <a:gd name="T0" fmla="*/ 17127 w 50"/>
                <a:gd name="T1" fmla="*/ 0 h 157"/>
                <a:gd name="T2" fmla="*/ 0 w 50"/>
                <a:gd name="T3" fmla="*/ 146164 h 157"/>
                <a:gd name="T4" fmla="*/ 34716 w 50"/>
                <a:gd name="T5" fmla="*/ 103360 h 157"/>
                <a:gd name="T6" fmla="*/ 17127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6" y="1758"/>
              <a:ext cx="253" cy="498"/>
            </a:xfrm>
            <a:custGeom>
              <a:avLst/>
              <a:gdLst>
                <a:gd name="T0" fmla="*/ 65328 w 107"/>
                <a:gd name="T1" fmla="*/ 3665 h 211"/>
                <a:gd name="T2" fmla="*/ 15755 w 107"/>
                <a:gd name="T3" fmla="*/ 203090 h 211"/>
                <a:gd name="T4" fmla="*/ 85148 w 107"/>
                <a:gd name="T5" fmla="*/ 125298 h 211"/>
                <a:gd name="T6" fmla="*/ 65328 w 107"/>
                <a:gd name="T7" fmla="*/ 3665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1" y="1766"/>
              <a:ext cx="128" cy="417"/>
            </a:xfrm>
            <a:custGeom>
              <a:avLst/>
              <a:gdLst>
                <a:gd name="T0" fmla="*/ 19008 w 54"/>
                <a:gd name="T1" fmla="*/ 0 h 176"/>
                <a:gd name="T2" fmla="*/ 0 w 54"/>
                <a:gd name="T3" fmla="*/ 174811 h 176"/>
                <a:gd name="T4" fmla="*/ 37786 w 54"/>
                <a:gd name="T5" fmla="*/ 124001 h 176"/>
                <a:gd name="T6" fmla="*/ 19008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9" y="3017"/>
              <a:ext cx="253" cy="498"/>
            </a:xfrm>
            <a:custGeom>
              <a:avLst/>
              <a:gdLst>
                <a:gd name="T0" fmla="*/ 61434 w 108"/>
                <a:gd name="T1" fmla="*/ 2920 h 211"/>
                <a:gd name="T2" fmla="*/ 13550 w 108"/>
                <a:gd name="T3" fmla="*/ 203090 h 211"/>
                <a:gd name="T4" fmla="*/ 79023 w 108"/>
                <a:gd name="T5" fmla="*/ 125298 h 211"/>
                <a:gd name="T6" fmla="*/ 61434 w 108"/>
                <a:gd name="T7" fmla="*/ 2920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7"/>
            </a:xfrm>
            <a:custGeom>
              <a:avLst/>
              <a:gdLst>
                <a:gd name="T0" fmla="*/ 19672 w 54"/>
                <a:gd name="T1" fmla="*/ 0 h 176"/>
                <a:gd name="T2" fmla="*/ 0 w 54"/>
                <a:gd name="T3" fmla="*/ 174811 h 176"/>
                <a:gd name="T4" fmla="*/ 38680 w 54"/>
                <a:gd name="T5" fmla="*/ 125197 h 176"/>
                <a:gd name="T6" fmla="*/ 19672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30" y="1528"/>
              <a:ext cx="253" cy="496"/>
            </a:xfrm>
            <a:custGeom>
              <a:avLst/>
              <a:gdLst>
                <a:gd name="T0" fmla="*/ 36317 w 108"/>
                <a:gd name="T1" fmla="*/ 2924 h 210"/>
                <a:gd name="T2" fmla="*/ 83600 w 108"/>
                <a:gd name="T3" fmla="*/ 203469 h 210"/>
                <a:gd name="T4" fmla="*/ 20184 w 108"/>
                <a:gd name="T5" fmla="*/ 123761 h 210"/>
                <a:gd name="T6" fmla="*/ 36317 w 108"/>
                <a:gd name="T7" fmla="*/ 292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0" y="1538"/>
              <a:ext cx="128" cy="417"/>
            </a:xfrm>
            <a:custGeom>
              <a:avLst/>
              <a:gdLst>
                <a:gd name="T0" fmla="*/ 34949 w 54"/>
                <a:gd name="T1" fmla="*/ 0 h 177"/>
                <a:gd name="T2" fmla="*/ 53724 w 54"/>
                <a:gd name="T3" fmla="*/ 167966 h 177"/>
                <a:gd name="T4" fmla="*/ 16823 w 54"/>
                <a:gd name="T5" fmla="*/ 117646 h 177"/>
                <a:gd name="T6" fmla="*/ 34949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2" y="2271"/>
              <a:ext cx="354" cy="561"/>
            </a:xfrm>
            <a:custGeom>
              <a:avLst/>
              <a:gdLst>
                <a:gd name="T0" fmla="*/ 130317 w 151"/>
                <a:gd name="T1" fmla="*/ 233577 h 237"/>
                <a:gd name="T2" fmla="*/ 9007 w 151"/>
                <a:gd name="T3" fmla="*/ 0 h 237"/>
                <a:gd name="T4" fmla="*/ 130317 w 151"/>
                <a:gd name="T5" fmla="*/ 233577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6" y="1864"/>
              <a:ext cx="357" cy="559"/>
            </a:xfrm>
            <a:custGeom>
              <a:avLst/>
              <a:gdLst>
                <a:gd name="T0" fmla="*/ 7031 w 151"/>
                <a:gd name="T1" fmla="*/ 226952 h 237"/>
                <a:gd name="T2" fmla="*/ 136722 w 151"/>
                <a:gd name="T3" fmla="*/ 0 h 237"/>
                <a:gd name="T4" fmla="*/ 7031 w 151"/>
                <a:gd name="T5" fmla="*/ 226952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6" y="2463"/>
              <a:ext cx="357" cy="561"/>
            </a:xfrm>
            <a:custGeom>
              <a:avLst/>
              <a:gdLst>
                <a:gd name="T0" fmla="*/ 7837 w 151"/>
                <a:gd name="T1" fmla="*/ 226741 h 238"/>
                <a:gd name="T2" fmla="*/ 136722 w 151"/>
                <a:gd name="T3" fmla="*/ 0 h 238"/>
                <a:gd name="T4" fmla="*/ 7837 w 151"/>
                <a:gd name="T5" fmla="*/ 226741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3" y="3095"/>
              <a:ext cx="351" cy="564"/>
            </a:xfrm>
            <a:custGeom>
              <a:avLst/>
              <a:gdLst>
                <a:gd name="T0" fmla="*/ 6521 w 149"/>
                <a:gd name="T1" fmla="*/ 236747 h 238"/>
                <a:gd name="T2" fmla="*/ 132751 w 149"/>
                <a:gd name="T3" fmla="*/ 0 h 238"/>
                <a:gd name="T4" fmla="*/ 6521 w 149"/>
                <a:gd name="T5" fmla="*/ 23674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5" y="1604"/>
              <a:ext cx="354" cy="554"/>
            </a:xfrm>
            <a:custGeom>
              <a:avLst/>
              <a:gdLst>
                <a:gd name="T0" fmla="*/ 131489 w 151"/>
                <a:gd name="T1" fmla="*/ 224207 h 235"/>
                <a:gd name="T2" fmla="*/ 10114 w 151"/>
                <a:gd name="T3" fmla="*/ 0 h 235"/>
                <a:gd name="T4" fmla="*/ 131489 w 151"/>
                <a:gd name="T5" fmla="*/ 224207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0" y="1139"/>
              <a:ext cx="357" cy="556"/>
            </a:xfrm>
            <a:custGeom>
              <a:avLst/>
              <a:gdLst>
                <a:gd name="T0" fmla="*/ 6026 w 150"/>
                <a:gd name="T1" fmla="*/ 223971 h 236"/>
                <a:gd name="T2" fmla="*/ 144102 w 150"/>
                <a:gd name="T3" fmla="*/ 0 h 236"/>
                <a:gd name="T4" fmla="*/ 6026 w 150"/>
                <a:gd name="T5" fmla="*/ 223971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5" y="896"/>
              <a:ext cx="354" cy="559"/>
            </a:xfrm>
            <a:custGeom>
              <a:avLst/>
              <a:gdLst>
                <a:gd name="T0" fmla="*/ 131489 w 151"/>
                <a:gd name="T1" fmla="*/ 226952 h 237"/>
                <a:gd name="T2" fmla="*/ 10114 w 151"/>
                <a:gd name="T3" fmla="*/ 0 h 237"/>
                <a:gd name="T4" fmla="*/ 131489 w 151"/>
                <a:gd name="T5" fmla="*/ 226952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9" y="236"/>
              <a:ext cx="357" cy="561"/>
            </a:xfrm>
            <a:custGeom>
              <a:avLst/>
              <a:gdLst>
                <a:gd name="T0" fmla="*/ 133281 w 152"/>
                <a:gd name="T1" fmla="*/ 226741 h 238"/>
                <a:gd name="T2" fmla="*/ 10221 w 152"/>
                <a:gd name="T3" fmla="*/ 0 h 238"/>
                <a:gd name="T4" fmla="*/ 133281 w 152"/>
                <a:gd name="T5" fmla="*/ 226741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599" y="489"/>
              <a:ext cx="324" cy="501"/>
            </a:xfrm>
            <a:custGeom>
              <a:avLst/>
              <a:gdLst>
                <a:gd name="T0" fmla="*/ 6056 w 136"/>
                <a:gd name="T1" fmla="*/ 206228 h 212"/>
                <a:gd name="T2" fmla="*/ 130682 w 136"/>
                <a:gd name="T3" fmla="*/ 0 h 212"/>
                <a:gd name="T4" fmla="*/ 6056 w 136"/>
                <a:gd name="T5" fmla="*/ 206228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4"/>
              <a:ext cx="300" cy="549"/>
            </a:xfrm>
            <a:custGeom>
              <a:avLst/>
              <a:gdLst>
                <a:gd name="T0" fmla="*/ 12638 w 127"/>
                <a:gd name="T1" fmla="*/ 195567 h 233"/>
                <a:gd name="T2" fmla="*/ 16316 w 127"/>
                <a:gd name="T3" fmla="*/ 189127 h 233"/>
                <a:gd name="T4" fmla="*/ 22198 w 127"/>
                <a:gd name="T5" fmla="*/ 175748 h 233"/>
                <a:gd name="T6" fmla="*/ 25004 w 127"/>
                <a:gd name="T7" fmla="*/ 170084 h 233"/>
                <a:gd name="T8" fmla="*/ 34061 w 127"/>
                <a:gd name="T9" fmla="*/ 157587 h 233"/>
                <a:gd name="T10" fmla="*/ 35813 w 127"/>
                <a:gd name="T11" fmla="*/ 151925 h 233"/>
                <a:gd name="T12" fmla="*/ 40661 w 127"/>
                <a:gd name="T13" fmla="*/ 144469 h 233"/>
                <a:gd name="T14" fmla="*/ 44646 w 127"/>
                <a:gd name="T15" fmla="*/ 137900 h 233"/>
                <a:gd name="T16" fmla="*/ 47570 w 127"/>
                <a:gd name="T17" fmla="*/ 133859 h 233"/>
                <a:gd name="T18" fmla="*/ 47570 w 127"/>
                <a:gd name="T19" fmla="*/ 130224 h 233"/>
                <a:gd name="T20" fmla="*/ 52436 w 127"/>
                <a:gd name="T21" fmla="*/ 121878 h 233"/>
                <a:gd name="T22" fmla="*/ 54215 w 127"/>
                <a:gd name="T23" fmla="*/ 117703 h 233"/>
                <a:gd name="T24" fmla="*/ 56268 w 127"/>
                <a:gd name="T25" fmla="*/ 112929 h 233"/>
                <a:gd name="T26" fmla="*/ 61124 w 127"/>
                <a:gd name="T27" fmla="*/ 107267 h 233"/>
                <a:gd name="T28" fmla="*/ 64136 w 127"/>
                <a:gd name="T29" fmla="*/ 100792 h 233"/>
                <a:gd name="T30" fmla="*/ 69002 w 127"/>
                <a:gd name="T31" fmla="*/ 93116 h 233"/>
                <a:gd name="T32" fmla="*/ 69874 w 127"/>
                <a:gd name="T33" fmla="*/ 89174 h 233"/>
                <a:gd name="T34" fmla="*/ 72574 w 127"/>
                <a:gd name="T35" fmla="*/ 86268 h 233"/>
                <a:gd name="T36" fmla="*/ 73852 w 127"/>
                <a:gd name="T37" fmla="*/ 82633 h 233"/>
                <a:gd name="T38" fmla="*/ 73852 w 127"/>
                <a:gd name="T39" fmla="*/ 81773 h 233"/>
                <a:gd name="T40" fmla="*/ 76781 w 127"/>
                <a:gd name="T41" fmla="*/ 77859 h 233"/>
                <a:gd name="T42" fmla="*/ 82512 w 127"/>
                <a:gd name="T43" fmla="*/ 67249 h 233"/>
                <a:gd name="T44" fmla="*/ 85306 w 127"/>
                <a:gd name="T45" fmla="*/ 61797 h 233"/>
                <a:gd name="T46" fmla="*/ 87366 w 127"/>
                <a:gd name="T47" fmla="*/ 58906 h 233"/>
                <a:gd name="T48" fmla="*/ 91954 w 127"/>
                <a:gd name="T49" fmla="*/ 49589 h 233"/>
                <a:gd name="T50" fmla="*/ 94878 w 127"/>
                <a:gd name="T51" fmla="*/ 48451 h 233"/>
                <a:gd name="T52" fmla="*/ 96050 w 127"/>
                <a:gd name="T53" fmla="*/ 43432 h 233"/>
                <a:gd name="T54" fmla="*/ 96050 w 127"/>
                <a:gd name="T55" fmla="*/ 40751 h 233"/>
                <a:gd name="T56" fmla="*/ 98861 w 127"/>
                <a:gd name="T57" fmla="*/ 36314 h 233"/>
                <a:gd name="T58" fmla="*/ 98861 w 127"/>
                <a:gd name="T59" fmla="*/ 35070 h 233"/>
                <a:gd name="T60" fmla="*/ 99725 w 127"/>
                <a:gd name="T61" fmla="*/ 33044 h 233"/>
                <a:gd name="T62" fmla="*/ 103932 w 127"/>
                <a:gd name="T63" fmla="*/ 30296 h 233"/>
                <a:gd name="T64" fmla="*/ 104591 w 127"/>
                <a:gd name="T65" fmla="*/ 26727 h 233"/>
                <a:gd name="T66" fmla="*/ 105463 w 127"/>
                <a:gd name="T67" fmla="*/ 24634 h 233"/>
                <a:gd name="T68" fmla="*/ 106651 w 127"/>
                <a:gd name="T69" fmla="*/ 21729 h 233"/>
                <a:gd name="T70" fmla="*/ 107544 w 127"/>
                <a:gd name="T71" fmla="*/ 18155 h 233"/>
                <a:gd name="T72" fmla="*/ 108798 w 127"/>
                <a:gd name="T73" fmla="*/ 21729 h 233"/>
                <a:gd name="T74" fmla="*/ 112370 w 127"/>
                <a:gd name="T75" fmla="*/ 15412 h 233"/>
                <a:gd name="T76" fmla="*/ 118129 w 127"/>
                <a:gd name="T77" fmla="*/ 7705 h 233"/>
                <a:gd name="T78" fmla="*/ 120250 w 127"/>
                <a:gd name="T79" fmla="*/ 5678 h 233"/>
                <a:gd name="T80" fmla="*/ 123206 w 127"/>
                <a:gd name="T81" fmla="*/ 0 h 233"/>
                <a:gd name="T82" fmla="*/ 123206 w 127"/>
                <a:gd name="T83" fmla="*/ 2776 h 233"/>
                <a:gd name="T84" fmla="*/ 119379 w 127"/>
                <a:gd name="T85" fmla="*/ 7705 h 233"/>
                <a:gd name="T86" fmla="*/ 115389 w 127"/>
                <a:gd name="T87" fmla="*/ 16927 h 233"/>
                <a:gd name="T88" fmla="*/ 106651 w 127"/>
                <a:gd name="T89" fmla="*/ 33044 h 233"/>
                <a:gd name="T90" fmla="*/ 98197 w 127"/>
                <a:gd name="T91" fmla="*/ 51198 h 233"/>
                <a:gd name="T92" fmla="*/ 90328 w 127"/>
                <a:gd name="T93" fmla="*/ 65706 h 233"/>
                <a:gd name="T94" fmla="*/ 85306 w 127"/>
                <a:gd name="T95" fmla="*/ 74954 h 233"/>
                <a:gd name="T96" fmla="*/ 72574 w 127"/>
                <a:gd name="T97" fmla="*/ 96018 h 233"/>
                <a:gd name="T98" fmla="*/ 66040 w 127"/>
                <a:gd name="T99" fmla="*/ 107267 h 233"/>
                <a:gd name="T100" fmla="*/ 56268 w 127"/>
                <a:gd name="T101" fmla="*/ 120634 h 233"/>
                <a:gd name="T102" fmla="*/ 32001 w 127"/>
                <a:gd name="T103" fmla="*/ 170084 h 233"/>
                <a:gd name="T104" fmla="*/ 25004 w 127"/>
                <a:gd name="T105" fmla="*/ 183453 h 233"/>
                <a:gd name="T106" fmla="*/ 872 w 127"/>
                <a:gd name="T107" fmla="*/ 217675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6"/>
              <a:ext cx="300" cy="551"/>
            </a:xfrm>
            <a:custGeom>
              <a:avLst/>
              <a:gdLst>
                <a:gd name="T0" fmla="*/ 12638 w 127"/>
                <a:gd name="T1" fmla="*/ 201463 h 233"/>
                <a:gd name="T2" fmla="*/ 16316 w 127"/>
                <a:gd name="T3" fmla="*/ 194803 h 233"/>
                <a:gd name="T4" fmla="*/ 22198 w 127"/>
                <a:gd name="T5" fmla="*/ 179950 h 233"/>
                <a:gd name="T6" fmla="*/ 25004 w 127"/>
                <a:gd name="T7" fmla="*/ 174911 h 233"/>
                <a:gd name="T8" fmla="*/ 34930 w 127"/>
                <a:gd name="T9" fmla="*/ 161221 h 233"/>
                <a:gd name="T10" fmla="*/ 35813 w 127"/>
                <a:gd name="T11" fmla="*/ 156344 h 233"/>
                <a:gd name="T12" fmla="*/ 40661 w 127"/>
                <a:gd name="T13" fmla="*/ 147614 h 233"/>
                <a:gd name="T14" fmla="*/ 44646 w 127"/>
                <a:gd name="T15" fmla="*/ 140950 h 233"/>
                <a:gd name="T16" fmla="*/ 47570 w 127"/>
                <a:gd name="T17" fmla="*/ 136984 h 233"/>
                <a:gd name="T18" fmla="*/ 48480 w 127"/>
                <a:gd name="T19" fmla="*/ 133940 h 233"/>
                <a:gd name="T20" fmla="*/ 52436 w 127"/>
                <a:gd name="T21" fmla="*/ 125436 h 233"/>
                <a:gd name="T22" fmla="*/ 55455 w 127"/>
                <a:gd name="T23" fmla="*/ 121220 h 233"/>
                <a:gd name="T24" fmla="*/ 56268 w 127"/>
                <a:gd name="T25" fmla="*/ 115436 h 233"/>
                <a:gd name="T26" fmla="*/ 61124 w 127"/>
                <a:gd name="T27" fmla="*/ 109670 h 233"/>
                <a:gd name="T28" fmla="*/ 64136 w 127"/>
                <a:gd name="T29" fmla="*/ 103921 h 233"/>
                <a:gd name="T30" fmla="*/ 69002 w 127"/>
                <a:gd name="T31" fmla="*/ 94824 h 233"/>
                <a:gd name="T32" fmla="*/ 70521 w 127"/>
                <a:gd name="T33" fmla="*/ 90976 h 233"/>
                <a:gd name="T34" fmla="*/ 72574 w 127"/>
                <a:gd name="T35" fmla="*/ 88158 h 233"/>
                <a:gd name="T36" fmla="*/ 73852 w 127"/>
                <a:gd name="T37" fmla="*/ 85999 h 233"/>
                <a:gd name="T38" fmla="*/ 74721 w 127"/>
                <a:gd name="T39" fmla="*/ 83061 h 233"/>
                <a:gd name="T40" fmla="*/ 76781 w 127"/>
                <a:gd name="T41" fmla="*/ 80250 h 233"/>
                <a:gd name="T42" fmla="*/ 82512 w 127"/>
                <a:gd name="T43" fmla="*/ 68702 h 233"/>
                <a:gd name="T44" fmla="*/ 85306 w 127"/>
                <a:gd name="T45" fmla="*/ 63680 h 233"/>
                <a:gd name="T46" fmla="*/ 88276 w 127"/>
                <a:gd name="T47" fmla="*/ 60861 h 233"/>
                <a:gd name="T48" fmla="*/ 91954 w 127"/>
                <a:gd name="T49" fmla="*/ 50891 h 233"/>
                <a:gd name="T50" fmla="*/ 94878 w 127"/>
                <a:gd name="T51" fmla="*/ 50001 h 233"/>
                <a:gd name="T52" fmla="*/ 96050 w 127"/>
                <a:gd name="T53" fmla="*/ 45125 h 233"/>
                <a:gd name="T54" fmla="*/ 96050 w 127"/>
                <a:gd name="T55" fmla="*/ 40902 h 233"/>
                <a:gd name="T56" fmla="*/ 98861 w 127"/>
                <a:gd name="T57" fmla="*/ 37279 h 233"/>
                <a:gd name="T58" fmla="*/ 98861 w 127"/>
                <a:gd name="T59" fmla="*/ 35124 h 233"/>
                <a:gd name="T60" fmla="*/ 100913 w 127"/>
                <a:gd name="T61" fmla="*/ 34304 h 233"/>
                <a:gd name="T62" fmla="*/ 103932 w 127"/>
                <a:gd name="T63" fmla="*/ 31490 h 233"/>
                <a:gd name="T64" fmla="*/ 104591 w 127"/>
                <a:gd name="T65" fmla="*/ 27297 h 233"/>
                <a:gd name="T66" fmla="*/ 105463 w 127"/>
                <a:gd name="T67" fmla="*/ 26396 h 233"/>
                <a:gd name="T68" fmla="*/ 106651 w 127"/>
                <a:gd name="T69" fmla="*/ 21520 h 233"/>
                <a:gd name="T70" fmla="*/ 107544 w 127"/>
                <a:gd name="T71" fmla="*/ 18583 h 233"/>
                <a:gd name="T72" fmla="*/ 108798 w 127"/>
                <a:gd name="T73" fmla="*/ 20642 h 233"/>
                <a:gd name="T74" fmla="*/ 112370 w 127"/>
                <a:gd name="T75" fmla="*/ 14506 h 233"/>
                <a:gd name="T76" fmla="*/ 119379 w 127"/>
                <a:gd name="T77" fmla="*/ 7858 h 233"/>
                <a:gd name="T78" fmla="*/ 121054 w 127"/>
                <a:gd name="T79" fmla="*/ 5754 h 233"/>
                <a:gd name="T80" fmla="*/ 123206 w 127"/>
                <a:gd name="T81" fmla="*/ 0 h 233"/>
                <a:gd name="T82" fmla="*/ 123206 w 127"/>
                <a:gd name="T83" fmla="*/ 2064 h 233"/>
                <a:gd name="T84" fmla="*/ 120250 w 127"/>
                <a:gd name="T85" fmla="*/ 7858 h 233"/>
                <a:gd name="T86" fmla="*/ 115389 w 127"/>
                <a:gd name="T87" fmla="*/ 17828 h 233"/>
                <a:gd name="T88" fmla="*/ 107544 w 127"/>
                <a:gd name="T89" fmla="*/ 34304 h 233"/>
                <a:gd name="T90" fmla="*/ 98197 w 127"/>
                <a:gd name="T91" fmla="*/ 53043 h 233"/>
                <a:gd name="T92" fmla="*/ 90328 w 127"/>
                <a:gd name="T93" fmla="*/ 66638 h 233"/>
                <a:gd name="T94" fmla="*/ 85306 w 127"/>
                <a:gd name="T95" fmla="*/ 78185 h 233"/>
                <a:gd name="T96" fmla="*/ 72574 w 127"/>
                <a:gd name="T97" fmla="*/ 98787 h 233"/>
                <a:gd name="T98" fmla="*/ 66040 w 127"/>
                <a:gd name="T99" fmla="*/ 109670 h 233"/>
                <a:gd name="T100" fmla="*/ 56268 w 127"/>
                <a:gd name="T101" fmla="*/ 125436 h 233"/>
                <a:gd name="T102" fmla="*/ 31264 w 127"/>
                <a:gd name="T103" fmla="*/ 174911 h 233"/>
                <a:gd name="T104" fmla="*/ 25004 w 127"/>
                <a:gd name="T105" fmla="*/ 187858 h 233"/>
                <a:gd name="T106" fmla="*/ 872 w 127"/>
                <a:gd name="T107" fmla="*/ 22424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70" cy="493"/>
            </a:xfrm>
            <a:custGeom>
              <a:avLst/>
              <a:gdLst>
                <a:gd name="T0" fmla="*/ 11612 w 114"/>
                <a:gd name="T1" fmla="*/ 176374 h 209"/>
                <a:gd name="T2" fmla="*/ 15864 w 114"/>
                <a:gd name="T3" fmla="*/ 170743 h 209"/>
                <a:gd name="T4" fmla="*/ 20804 w 114"/>
                <a:gd name="T5" fmla="*/ 158116 h 209"/>
                <a:gd name="T6" fmla="*/ 22599 w 114"/>
                <a:gd name="T7" fmla="*/ 153153 h 209"/>
                <a:gd name="T8" fmla="*/ 30555 w 114"/>
                <a:gd name="T9" fmla="*/ 141081 h 209"/>
                <a:gd name="T10" fmla="*/ 33921 w 114"/>
                <a:gd name="T11" fmla="*/ 138182 h 209"/>
                <a:gd name="T12" fmla="*/ 36748 w 114"/>
                <a:gd name="T13" fmla="*/ 130435 h 209"/>
                <a:gd name="T14" fmla="*/ 41279 w 114"/>
                <a:gd name="T15" fmla="*/ 123491 h 209"/>
                <a:gd name="T16" fmla="*/ 42698 w 114"/>
                <a:gd name="T17" fmla="*/ 120804 h 209"/>
                <a:gd name="T18" fmla="*/ 43456 w 114"/>
                <a:gd name="T19" fmla="*/ 116999 h 209"/>
                <a:gd name="T20" fmla="*/ 47601 w 114"/>
                <a:gd name="T21" fmla="*/ 109408 h 209"/>
                <a:gd name="T22" fmla="*/ 49273 w 114"/>
                <a:gd name="T23" fmla="*/ 106471 h 209"/>
                <a:gd name="T24" fmla="*/ 51350 w 114"/>
                <a:gd name="T25" fmla="*/ 101669 h 209"/>
                <a:gd name="T26" fmla="*/ 55601 w 114"/>
                <a:gd name="T27" fmla="*/ 96628 h 209"/>
                <a:gd name="T28" fmla="*/ 58590 w 114"/>
                <a:gd name="T29" fmla="*/ 90273 h 209"/>
                <a:gd name="T30" fmla="*/ 62299 w 114"/>
                <a:gd name="T31" fmla="*/ 83414 h 209"/>
                <a:gd name="T32" fmla="*/ 63561 w 114"/>
                <a:gd name="T33" fmla="*/ 80470 h 209"/>
                <a:gd name="T34" fmla="*/ 67211 w 114"/>
                <a:gd name="T35" fmla="*/ 77715 h 209"/>
                <a:gd name="T36" fmla="*/ 68125 w 114"/>
                <a:gd name="T37" fmla="*/ 74771 h 209"/>
                <a:gd name="T38" fmla="*/ 68125 w 114"/>
                <a:gd name="T39" fmla="*/ 73910 h 209"/>
                <a:gd name="T40" fmla="*/ 69378 w 114"/>
                <a:gd name="T41" fmla="*/ 69971 h 209"/>
                <a:gd name="T42" fmla="*/ 75212 w 114"/>
                <a:gd name="T43" fmla="*/ 60467 h 209"/>
                <a:gd name="T44" fmla="*/ 77282 w 114"/>
                <a:gd name="T45" fmla="*/ 56532 h 209"/>
                <a:gd name="T46" fmla="*/ 79077 w 114"/>
                <a:gd name="T47" fmla="*/ 52883 h 209"/>
                <a:gd name="T48" fmla="*/ 83979 w 114"/>
                <a:gd name="T49" fmla="*/ 44247 h 209"/>
                <a:gd name="T50" fmla="*/ 87035 w 114"/>
                <a:gd name="T51" fmla="*/ 44247 h 209"/>
                <a:gd name="T52" fmla="*/ 87035 w 114"/>
                <a:gd name="T53" fmla="*/ 39440 h 209"/>
                <a:gd name="T54" fmla="*/ 87035 w 114"/>
                <a:gd name="T55" fmla="*/ 36501 h 209"/>
                <a:gd name="T56" fmla="*/ 88989 w 114"/>
                <a:gd name="T57" fmla="*/ 33746 h 209"/>
                <a:gd name="T58" fmla="*/ 88989 w 114"/>
                <a:gd name="T59" fmla="*/ 30531 h 209"/>
                <a:gd name="T60" fmla="*/ 91059 w 114"/>
                <a:gd name="T61" fmla="*/ 29663 h 209"/>
                <a:gd name="T62" fmla="*/ 94941 w 114"/>
                <a:gd name="T63" fmla="*/ 27525 h 209"/>
                <a:gd name="T64" fmla="*/ 94941 w 114"/>
                <a:gd name="T65" fmla="*/ 24834 h 209"/>
                <a:gd name="T66" fmla="*/ 96224 w 114"/>
                <a:gd name="T67" fmla="*/ 21918 h 209"/>
                <a:gd name="T68" fmla="*/ 96880 w 114"/>
                <a:gd name="T69" fmla="*/ 19135 h 209"/>
                <a:gd name="T70" fmla="*/ 99057 w 114"/>
                <a:gd name="T71" fmla="*/ 17088 h 209"/>
                <a:gd name="T72" fmla="*/ 99931 w 114"/>
                <a:gd name="T73" fmla="*/ 18272 h 209"/>
                <a:gd name="T74" fmla="*/ 102008 w 114"/>
                <a:gd name="T75" fmla="*/ 12575 h 209"/>
                <a:gd name="T76" fmla="*/ 107837 w 114"/>
                <a:gd name="T77" fmla="*/ 7746 h 209"/>
                <a:gd name="T78" fmla="*/ 110006 w 114"/>
                <a:gd name="T79" fmla="*/ 4829 h 209"/>
                <a:gd name="T80" fmla="*/ 112739 w 114"/>
                <a:gd name="T81" fmla="*/ 0 h 209"/>
                <a:gd name="T82" fmla="*/ 112739 w 114"/>
                <a:gd name="T83" fmla="*/ 2916 h 209"/>
                <a:gd name="T84" fmla="*/ 107837 w 114"/>
                <a:gd name="T85" fmla="*/ 5697 h 209"/>
                <a:gd name="T86" fmla="*/ 105755 w 114"/>
                <a:gd name="T87" fmla="*/ 16224 h 209"/>
                <a:gd name="T88" fmla="*/ 97766 w 114"/>
                <a:gd name="T89" fmla="*/ 30531 h 209"/>
                <a:gd name="T90" fmla="*/ 88989 w 114"/>
                <a:gd name="T91" fmla="*/ 46005 h 209"/>
                <a:gd name="T92" fmla="*/ 82407 w 114"/>
                <a:gd name="T93" fmla="*/ 59219 h 209"/>
                <a:gd name="T94" fmla="*/ 78156 w 114"/>
                <a:gd name="T95" fmla="*/ 69079 h 209"/>
                <a:gd name="T96" fmla="*/ 67211 w 114"/>
                <a:gd name="T97" fmla="*/ 88197 h 209"/>
                <a:gd name="T98" fmla="*/ 60222 w 114"/>
                <a:gd name="T99" fmla="*/ 96628 h 209"/>
                <a:gd name="T100" fmla="*/ 52610 w 114"/>
                <a:gd name="T101" fmla="*/ 109408 h 209"/>
                <a:gd name="T102" fmla="*/ 29669 w 114"/>
                <a:gd name="T103" fmla="*/ 153153 h 209"/>
                <a:gd name="T104" fmla="*/ 22599 w 114"/>
                <a:gd name="T105" fmla="*/ 165707 h 209"/>
                <a:gd name="T106" fmla="*/ 874 w 114"/>
                <a:gd name="T107" fmla="*/ 196761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6" y="274"/>
              <a:ext cx="317" cy="528"/>
            </a:xfrm>
            <a:custGeom>
              <a:avLst/>
              <a:gdLst>
                <a:gd name="T0" fmla="*/ 108926 w 135"/>
                <a:gd name="T1" fmla="*/ 190346 h 224"/>
                <a:gd name="T2" fmla="*/ 104305 w 135"/>
                <a:gd name="T3" fmla="*/ 184020 h 224"/>
                <a:gd name="T4" fmla="*/ 96006 w 135"/>
                <a:gd name="T5" fmla="*/ 171367 h 224"/>
                <a:gd name="T6" fmla="*/ 94513 w 135"/>
                <a:gd name="T7" fmla="*/ 167718 h 224"/>
                <a:gd name="T8" fmla="*/ 85790 w 135"/>
                <a:gd name="T9" fmla="*/ 152538 h 224"/>
                <a:gd name="T10" fmla="*/ 84301 w 135"/>
                <a:gd name="T11" fmla="*/ 148738 h 224"/>
                <a:gd name="T12" fmla="*/ 79443 w 135"/>
                <a:gd name="T13" fmla="*/ 141825 h 224"/>
                <a:gd name="T14" fmla="*/ 75946 w 135"/>
                <a:gd name="T15" fmla="*/ 134319 h 224"/>
                <a:gd name="T16" fmla="*/ 73239 w 135"/>
                <a:gd name="T17" fmla="*/ 130546 h 224"/>
                <a:gd name="T18" fmla="*/ 71238 w 135"/>
                <a:gd name="T19" fmla="*/ 127769 h 224"/>
                <a:gd name="T20" fmla="*/ 67401 w 135"/>
                <a:gd name="T21" fmla="*/ 120056 h 224"/>
                <a:gd name="T22" fmla="*/ 63689 w 135"/>
                <a:gd name="T23" fmla="*/ 117306 h 224"/>
                <a:gd name="T24" fmla="*/ 61050 w 135"/>
                <a:gd name="T25" fmla="*/ 112344 h 224"/>
                <a:gd name="T26" fmla="*/ 58314 w 135"/>
                <a:gd name="T27" fmla="*/ 106684 h 224"/>
                <a:gd name="T28" fmla="*/ 54597 w 135"/>
                <a:gd name="T29" fmla="*/ 101015 h 224"/>
                <a:gd name="T30" fmla="*/ 50765 w 135"/>
                <a:gd name="T31" fmla="*/ 92643 h 224"/>
                <a:gd name="T32" fmla="*/ 47970 w 135"/>
                <a:gd name="T33" fmla="*/ 88482 h 224"/>
                <a:gd name="T34" fmla="*/ 47242 w 135"/>
                <a:gd name="T35" fmla="*/ 85798 h 224"/>
                <a:gd name="T36" fmla="*/ 44420 w 135"/>
                <a:gd name="T37" fmla="*/ 82887 h 224"/>
                <a:gd name="T38" fmla="*/ 43255 w 135"/>
                <a:gd name="T39" fmla="*/ 82142 h 224"/>
                <a:gd name="T40" fmla="*/ 42534 w 135"/>
                <a:gd name="T41" fmla="*/ 78069 h 224"/>
                <a:gd name="T42" fmla="*/ 36215 w 135"/>
                <a:gd name="T43" fmla="*/ 67608 h 224"/>
                <a:gd name="T44" fmla="*/ 33557 w 135"/>
                <a:gd name="T45" fmla="*/ 63101 h 224"/>
                <a:gd name="T46" fmla="*/ 30338 w 135"/>
                <a:gd name="T47" fmla="*/ 60168 h 224"/>
                <a:gd name="T48" fmla="*/ 25999 w 135"/>
                <a:gd name="T49" fmla="*/ 50565 h 224"/>
                <a:gd name="T50" fmla="*/ 26842 w 135"/>
                <a:gd name="T51" fmla="*/ 47661 h 224"/>
                <a:gd name="T52" fmla="*/ 23251 w 135"/>
                <a:gd name="T53" fmla="*/ 44972 h 224"/>
                <a:gd name="T54" fmla="*/ 20429 w 135"/>
                <a:gd name="T55" fmla="*/ 42855 h 224"/>
                <a:gd name="T56" fmla="*/ 18421 w 135"/>
                <a:gd name="T57" fmla="*/ 38058 h 224"/>
                <a:gd name="T58" fmla="*/ 17787 w 135"/>
                <a:gd name="T59" fmla="*/ 37259 h 224"/>
                <a:gd name="T60" fmla="*/ 17787 w 135"/>
                <a:gd name="T61" fmla="*/ 36399 h 224"/>
                <a:gd name="T62" fmla="*/ 15780 w 135"/>
                <a:gd name="T63" fmla="*/ 32441 h 224"/>
                <a:gd name="T64" fmla="*/ 12224 w 135"/>
                <a:gd name="T65" fmla="*/ 29481 h 224"/>
                <a:gd name="T66" fmla="*/ 12224 w 135"/>
                <a:gd name="T67" fmla="*/ 27454 h 224"/>
                <a:gd name="T68" fmla="*/ 10217 w 135"/>
                <a:gd name="T69" fmla="*/ 24663 h 224"/>
                <a:gd name="T70" fmla="*/ 7575 w 135"/>
                <a:gd name="T71" fmla="*/ 21768 h 224"/>
                <a:gd name="T72" fmla="*/ 11072 w 135"/>
                <a:gd name="T73" fmla="*/ 21768 h 224"/>
                <a:gd name="T74" fmla="*/ 5502 w 135"/>
                <a:gd name="T75" fmla="*/ 18181 h 224"/>
                <a:gd name="T76" fmla="*/ 4715 w 135"/>
                <a:gd name="T77" fmla="*/ 8578 h 224"/>
                <a:gd name="T78" fmla="*/ 3496 w 135"/>
                <a:gd name="T79" fmla="*/ 4818 h 224"/>
                <a:gd name="T80" fmla="*/ 0 w 135"/>
                <a:gd name="T81" fmla="*/ 0 h 224"/>
                <a:gd name="T82" fmla="*/ 2707 w 135"/>
                <a:gd name="T83" fmla="*/ 2044 h 224"/>
                <a:gd name="T84" fmla="*/ 4715 w 135"/>
                <a:gd name="T85" fmla="*/ 7713 h 224"/>
                <a:gd name="T86" fmla="*/ 11072 w 135"/>
                <a:gd name="T87" fmla="*/ 16146 h 224"/>
                <a:gd name="T88" fmla="*/ 20429 w 135"/>
                <a:gd name="T89" fmla="*/ 30348 h 224"/>
                <a:gd name="T90" fmla="*/ 29493 w 135"/>
                <a:gd name="T91" fmla="*/ 46860 h 224"/>
                <a:gd name="T92" fmla="*/ 37704 w 135"/>
                <a:gd name="T93" fmla="*/ 60168 h 224"/>
                <a:gd name="T94" fmla="*/ 44420 w 135"/>
                <a:gd name="T95" fmla="*/ 69491 h 224"/>
                <a:gd name="T96" fmla="*/ 54597 w 135"/>
                <a:gd name="T97" fmla="*/ 89708 h 224"/>
                <a:gd name="T98" fmla="*/ 61050 w 135"/>
                <a:gd name="T99" fmla="*/ 101878 h 224"/>
                <a:gd name="T100" fmla="*/ 68531 w 135"/>
                <a:gd name="T101" fmla="*/ 115278 h 224"/>
                <a:gd name="T102" fmla="*/ 97220 w 135"/>
                <a:gd name="T103" fmla="*/ 162134 h 224"/>
                <a:gd name="T104" fmla="*/ 103577 w 135"/>
                <a:gd name="T105" fmla="*/ 173401 h 224"/>
                <a:gd name="T106" fmla="*/ 121209 w 135"/>
                <a:gd name="T107" fmla="*/ 211455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20" cy="528"/>
            </a:xfrm>
            <a:custGeom>
              <a:avLst/>
              <a:gdLst>
                <a:gd name="T0" fmla="*/ 117788 w 135"/>
                <a:gd name="T1" fmla="*/ 188843 h 224"/>
                <a:gd name="T2" fmla="*/ 113524 w 135"/>
                <a:gd name="T3" fmla="*/ 184020 h 224"/>
                <a:gd name="T4" fmla="*/ 103806 w 135"/>
                <a:gd name="T5" fmla="*/ 171367 h 224"/>
                <a:gd name="T6" fmla="*/ 101843 w 135"/>
                <a:gd name="T7" fmla="*/ 167718 h 224"/>
                <a:gd name="T8" fmla="*/ 92404 w 135"/>
                <a:gd name="T9" fmla="*/ 152538 h 224"/>
                <a:gd name="T10" fmla="*/ 90859 w 135"/>
                <a:gd name="T11" fmla="*/ 147494 h 224"/>
                <a:gd name="T12" fmla="*/ 85836 w 135"/>
                <a:gd name="T13" fmla="*/ 141169 h 224"/>
                <a:gd name="T14" fmla="*/ 81576 w 135"/>
                <a:gd name="T15" fmla="*/ 134319 h 224"/>
                <a:gd name="T16" fmla="*/ 79841 w 135"/>
                <a:gd name="T17" fmla="*/ 130546 h 224"/>
                <a:gd name="T18" fmla="*/ 77914 w 135"/>
                <a:gd name="T19" fmla="*/ 127769 h 224"/>
                <a:gd name="T20" fmla="*/ 71851 w 135"/>
                <a:gd name="T21" fmla="*/ 120056 h 224"/>
                <a:gd name="T22" fmla="*/ 69734 w 135"/>
                <a:gd name="T23" fmla="*/ 116507 h 224"/>
                <a:gd name="T24" fmla="*/ 64716 w 135"/>
                <a:gd name="T25" fmla="*/ 111689 h 224"/>
                <a:gd name="T26" fmla="*/ 62637 w 135"/>
                <a:gd name="T27" fmla="*/ 106005 h 224"/>
                <a:gd name="T28" fmla="*/ 57614 w 135"/>
                <a:gd name="T29" fmla="*/ 100360 h 224"/>
                <a:gd name="T30" fmla="*/ 54618 w 135"/>
                <a:gd name="T31" fmla="*/ 92643 h 224"/>
                <a:gd name="T32" fmla="*/ 51771 w 135"/>
                <a:gd name="T33" fmla="*/ 89708 h 224"/>
                <a:gd name="T34" fmla="*/ 50887 w 135"/>
                <a:gd name="T35" fmla="*/ 85798 h 224"/>
                <a:gd name="T36" fmla="*/ 47893 w 135"/>
                <a:gd name="T37" fmla="*/ 82887 h 224"/>
                <a:gd name="T38" fmla="*/ 46630 w 135"/>
                <a:gd name="T39" fmla="*/ 82142 h 224"/>
                <a:gd name="T40" fmla="*/ 45056 w 135"/>
                <a:gd name="T41" fmla="*/ 78069 h 224"/>
                <a:gd name="T42" fmla="*/ 37786 w 135"/>
                <a:gd name="T43" fmla="*/ 66740 h 224"/>
                <a:gd name="T44" fmla="*/ 35610 w 135"/>
                <a:gd name="T45" fmla="*/ 63806 h 224"/>
                <a:gd name="T46" fmla="*/ 34067 w 135"/>
                <a:gd name="T47" fmla="*/ 60168 h 224"/>
                <a:gd name="T48" fmla="*/ 27688 w 135"/>
                <a:gd name="T49" fmla="*/ 50565 h 224"/>
                <a:gd name="T50" fmla="*/ 29099 w 135"/>
                <a:gd name="T51" fmla="*/ 47661 h 224"/>
                <a:gd name="T52" fmla="*/ 24839 w 135"/>
                <a:gd name="T53" fmla="*/ 44972 h 224"/>
                <a:gd name="T54" fmla="*/ 21841 w 135"/>
                <a:gd name="T55" fmla="*/ 42855 h 224"/>
                <a:gd name="T56" fmla="*/ 19672 w 135"/>
                <a:gd name="T57" fmla="*/ 39303 h 224"/>
                <a:gd name="T58" fmla="*/ 18126 w 135"/>
                <a:gd name="T59" fmla="*/ 38058 h 224"/>
                <a:gd name="T60" fmla="*/ 18126 w 135"/>
                <a:gd name="T61" fmla="*/ 35164 h 224"/>
                <a:gd name="T62" fmla="*/ 16823 w 135"/>
                <a:gd name="T63" fmla="*/ 32441 h 224"/>
                <a:gd name="T64" fmla="*/ 12945 w 135"/>
                <a:gd name="T65" fmla="*/ 29481 h 224"/>
                <a:gd name="T66" fmla="*/ 12945 w 135"/>
                <a:gd name="T67" fmla="*/ 27454 h 224"/>
                <a:gd name="T68" fmla="*/ 10107 w 135"/>
                <a:gd name="T69" fmla="*/ 24663 h 224"/>
                <a:gd name="T70" fmla="*/ 8894 w 135"/>
                <a:gd name="T71" fmla="*/ 21768 h 224"/>
                <a:gd name="T72" fmla="*/ 10989 w 135"/>
                <a:gd name="T73" fmla="*/ 21768 h 224"/>
                <a:gd name="T74" fmla="*/ 7097 w 135"/>
                <a:gd name="T75" fmla="*/ 16946 h 224"/>
                <a:gd name="T76" fmla="*/ 3752 w 135"/>
                <a:gd name="T77" fmla="*/ 8578 h 224"/>
                <a:gd name="T78" fmla="*/ 3752 w 135"/>
                <a:gd name="T79" fmla="*/ 5683 h 224"/>
                <a:gd name="T80" fmla="*/ 0 w 135"/>
                <a:gd name="T81" fmla="*/ 0 h 224"/>
                <a:gd name="T82" fmla="*/ 2994 w 135"/>
                <a:gd name="T83" fmla="*/ 2044 h 224"/>
                <a:gd name="T84" fmla="*/ 3752 w 135"/>
                <a:gd name="T85" fmla="*/ 7713 h 224"/>
                <a:gd name="T86" fmla="*/ 10989 w 135"/>
                <a:gd name="T87" fmla="*/ 15442 h 224"/>
                <a:gd name="T88" fmla="*/ 21841 w 135"/>
                <a:gd name="T89" fmla="*/ 30348 h 224"/>
                <a:gd name="T90" fmla="*/ 31953 w 135"/>
                <a:gd name="T91" fmla="*/ 47661 h 224"/>
                <a:gd name="T92" fmla="*/ 40792 w 135"/>
                <a:gd name="T93" fmla="*/ 60168 h 224"/>
                <a:gd name="T94" fmla="*/ 47893 w 135"/>
                <a:gd name="T95" fmla="*/ 69491 h 224"/>
                <a:gd name="T96" fmla="*/ 59788 w 135"/>
                <a:gd name="T97" fmla="*/ 90604 h 224"/>
                <a:gd name="T98" fmla="*/ 65631 w 135"/>
                <a:gd name="T99" fmla="*/ 101878 h 224"/>
                <a:gd name="T100" fmla="*/ 73621 w 135"/>
                <a:gd name="T101" fmla="*/ 116507 h 224"/>
                <a:gd name="T102" fmla="*/ 104680 w 135"/>
                <a:gd name="T103" fmla="*/ 160894 h 224"/>
                <a:gd name="T104" fmla="*/ 111407 w 135"/>
                <a:gd name="T105" fmla="*/ 173401 h 224"/>
                <a:gd name="T106" fmla="*/ 130735 w 135"/>
                <a:gd name="T107" fmla="*/ 211455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4"/>
              <a:ext cx="303" cy="518"/>
            </a:xfrm>
            <a:custGeom>
              <a:avLst/>
              <a:gdLst>
                <a:gd name="T0" fmla="*/ 103826 w 129"/>
                <a:gd name="T1" fmla="*/ 190872 h 219"/>
                <a:gd name="T2" fmla="*/ 100962 w 129"/>
                <a:gd name="T3" fmla="*/ 184415 h 219"/>
                <a:gd name="T4" fmla="*/ 92720 w 129"/>
                <a:gd name="T5" fmla="*/ 172281 h 219"/>
                <a:gd name="T6" fmla="*/ 88664 w 129"/>
                <a:gd name="T7" fmla="*/ 168639 h 219"/>
                <a:gd name="T8" fmla="*/ 82430 w 129"/>
                <a:gd name="T9" fmla="*/ 153780 h 219"/>
                <a:gd name="T10" fmla="*/ 79567 w 129"/>
                <a:gd name="T11" fmla="*/ 149931 h 219"/>
                <a:gd name="T12" fmla="*/ 76069 w 129"/>
                <a:gd name="T13" fmla="*/ 142003 h 219"/>
                <a:gd name="T14" fmla="*/ 71353 w 129"/>
                <a:gd name="T15" fmla="*/ 135025 h 219"/>
                <a:gd name="T16" fmla="*/ 70557 w 129"/>
                <a:gd name="T17" fmla="*/ 131340 h 219"/>
                <a:gd name="T18" fmla="*/ 68692 w 129"/>
                <a:gd name="T19" fmla="*/ 129275 h 219"/>
                <a:gd name="T20" fmla="*/ 63120 w 129"/>
                <a:gd name="T21" fmla="*/ 121347 h 219"/>
                <a:gd name="T22" fmla="*/ 61112 w 129"/>
                <a:gd name="T23" fmla="*/ 116462 h 219"/>
                <a:gd name="T24" fmla="*/ 57615 w 129"/>
                <a:gd name="T25" fmla="*/ 112614 h 219"/>
                <a:gd name="T26" fmla="*/ 54763 w 129"/>
                <a:gd name="T27" fmla="*/ 106829 h 219"/>
                <a:gd name="T28" fmla="*/ 52053 w 129"/>
                <a:gd name="T29" fmla="*/ 99792 h 219"/>
                <a:gd name="T30" fmla="*/ 47324 w 129"/>
                <a:gd name="T31" fmla="*/ 91059 h 219"/>
                <a:gd name="T32" fmla="*/ 45316 w 129"/>
                <a:gd name="T33" fmla="*/ 89139 h 219"/>
                <a:gd name="T34" fmla="*/ 44473 w 129"/>
                <a:gd name="T35" fmla="*/ 85286 h 219"/>
                <a:gd name="T36" fmla="*/ 42674 w 129"/>
                <a:gd name="T37" fmla="*/ 83221 h 219"/>
                <a:gd name="T38" fmla="*/ 41819 w 129"/>
                <a:gd name="T39" fmla="*/ 82483 h 219"/>
                <a:gd name="T40" fmla="*/ 39110 w 129"/>
                <a:gd name="T41" fmla="*/ 78246 h 219"/>
                <a:gd name="T42" fmla="*/ 33605 w 129"/>
                <a:gd name="T43" fmla="*/ 67605 h 219"/>
                <a:gd name="T44" fmla="*/ 30735 w 129"/>
                <a:gd name="T45" fmla="*/ 63757 h 219"/>
                <a:gd name="T46" fmla="*/ 28726 w 129"/>
                <a:gd name="T47" fmla="*/ 59745 h 219"/>
                <a:gd name="T48" fmla="*/ 24865 w 129"/>
                <a:gd name="T49" fmla="*/ 50922 h 219"/>
                <a:gd name="T50" fmla="*/ 24865 w 129"/>
                <a:gd name="T51" fmla="*/ 47296 h 219"/>
                <a:gd name="T52" fmla="*/ 20512 w 129"/>
                <a:gd name="T53" fmla="*/ 46038 h 219"/>
                <a:gd name="T54" fmla="*/ 18438 w 129"/>
                <a:gd name="T55" fmla="*/ 43973 h 219"/>
                <a:gd name="T56" fmla="*/ 16651 w 129"/>
                <a:gd name="T57" fmla="*/ 39380 h 219"/>
                <a:gd name="T58" fmla="*/ 14941 w 129"/>
                <a:gd name="T59" fmla="*/ 38190 h 219"/>
                <a:gd name="T60" fmla="*/ 14941 w 129"/>
                <a:gd name="T61" fmla="*/ 36433 h 219"/>
                <a:gd name="T62" fmla="*/ 14941 w 129"/>
                <a:gd name="T63" fmla="*/ 32208 h 219"/>
                <a:gd name="T64" fmla="*/ 11077 w 129"/>
                <a:gd name="T65" fmla="*/ 29389 h 219"/>
                <a:gd name="T66" fmla="*/ 11077 w 129"/>
                <a:gd name="T67" fmla="*/ 27324 h 219"/>
                <a:gd name="T68" fmla="*/ 8214 w 129"/>
                <a:gd name="T69" fmla="*/ 25259 h 219"/>
                <a:gd name="T70" fmla="*/ 6361 w 129"/>
                <a:gd name="T71" fmla="*/ 21529 h 219"/>
                <a:gd name="T72" fmla="*/ 9069 w 129"/>
                <a:gd name="T73" fmla="*/ 21529 h 219"/>
                <a:gd name="T74" fmla="*/ 4716 w 129"/>
                <a:gd name="T75" fmla="*/ 17837 h 219"/>
                <a:gd name="T76" fmla="*/ 2708 w 129"/>
                <a:gd name="T77" fmla="*/ 7860 h 219"/>
                <a:gd name="T78" fmla="*/ 2708 w 129"/>
                <a:gd name="T79" fmla="*/ 4884 h 219"/>
                <a:gd name="T80" fmla="*/ 0 w 129"/>
                <a:gd name="T81" fmla="*/ 0 h 219"/>
                <a:gd name="T82" fmla="*/ 2008 w 129"/>
                <a:gd name="T83" fmla="*/ 873 h 219"/>
                <a:gd name="T84" fmla="*/ 2708 w 129"/>
                <a:gd name="T85" fmla="*/ 7039 h 219"/>
                <a:gd name="T86" fmla="*/ 9069 w 129"/>
                <a:gd name="T87" fmla="*/ 15772 h 219"/>
                <a:gd name="T88" fmla="*/ 18438 w 129"/>
                <a:gd name="T89" fmla="*/ 30262 h 219"/>
                <a:gd name="T90" fmla="*/ 27514 w 129"/>
                <a:gd name="T91" fmla="*/ 46038 h 219"/>
                <a:gd name="T92" fmla="*/ 36247 w 129"/>
                <a:gd name="T93" fmla="*/ 59745 h 219"/>
                <a:gd name="T94" fmla="*/ 41819 w 129"/>
                <a:gd name="T95" fmla="*/ 70398 h 219"/>
                <a:gd name="T96" fmla="*/ 52898 w 129"/>
                <a:gd name="T97" fmla="*/ 91059 h 219"/>
                <a:gd name="T98" fmla="*/ 58404 w 129"/>
                <a:gd name="T99" fmla="*/ 102756 h 219"/>
                <a:gd name="T100" fmla="*/ 64626 w 129"/>
                <a:gd name="T101" fmla="*/ 116462 h 219"/>
                <a:gd name="T102" fmla="*/ 92720 w 129"/>
                <a:gd name="T103" fmla="*/ 161484 h 219"/>
                <a:gd name="T104" fmla="*/ 100234 w 129"/>
                <a:gd name="T105" fmla="*/ 175309 h 219"/>
                <a:gd name="T106" fmla="*/ 116669 w 129"/>
                <a:gd name="T107" fmla="*/ 21239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3" y="2276"/>
              <a:ext cx="307" cy="518"/>
            </a:xfrm>
            <a:custGeom>
              <a:avLst/>
              <a:gdLst>
                <a:gd name="T0" fmla="*/ 104821 w 131"/>
                <a:gd name="T1" fmla="*/ 190872 h 219"/>
                <a:gd name="T2" fmla="*/ 100867 w 131"/>
                <a:gd name="T3" fmla="*/ 185075 h 219"/>
                <a:gd name="T4" fmla="*/ 92744 w 131"/>
                <a:gd name="T5" fmla="*/ 172281 h 219"/>
                <a:gd name="T6" fmla="*/ 90762 w 131"/>
                <a:gd name="T7" fmla="*/ 168639 h 219"/>
                <a:gd name="T8" fmla="*/ 83825 w 131"/>
                <a:gd name="T9" fmla="*/ 153780 h 219"/>
                <a:gd name="T10" fmla="*/ 81135 w 131"/>
                <a:gd name="T11" fmla="*/ 149931 h 219"/>
                <a:gd name="T12" fmla="*/ 76553 w 131"/>
                <a:gd name="T13" fmla="*/ 142888 h 219"/>
                <a:gd name="T14" fmla="*/ 72511 w 131"/>
                <a:gd name="T15" fmla="*/ 136217 h 219"/>
                <a:gd name="T16" fmla="*/ 71034 w 131"/>
                <a:gd name="T17" fmla="*/ 131340 h 219"/>
                <a:gd name="T18" fmla="*/ 68295 w 131"/>
                <a:gd name="T19" fmla="*/ 128358 h 219"/>
                <a:gd name="T20" fmla="*/ 63610 w 131"/>
                <a:gd name="T21" fmla="*/ 121347 h 219"/>
                <a:gd name="T22" fmla="*/ 61780 w 131"/>
                <a:gd name="T23" fmla="*/ 117626 h 219"/>
                <a:gd name="T24" fmla="*/ 58935 w 131"/>
                <a:gd name="T25" fmla="*/ 112614 h 219"/>
                <a:gd name="T26" fmla="*/ 55497 w 131"/>
                <a:gd name="T27" fmla="*/ 106829 h 219"/>
                <a:gd name="T28" fmla="*/ 52872 w 131"/>
                <a:gd name="T29" fmla="*/ 101071 h 219"/>
                <a:gd name="T30" fmla="*/ 48199 w 131"/>
                <a:gd name="T31" fmla="*/ 91953 h 219"/>
                <a:gd name="T32" fmla="*/ 46568 w 131"/>
                <a:gd name="T33" fmla="*/ 90331 h 219"/>
                <a:gd name="T34" fmla="*/ 45396 w 131"/>
                <a:gd name="T35" fmla="*/ 85286 h 219"/>
                <a:gd name="T36" fmla="*/ 43397 w 131"/>
                <a:gd name="T37" fmla="*/ 84041 h 219"/>
                <a:gd name="T38" fmla="*/ 42767 w 131"/>
                <a:gd name="T39" fmla="*/ 82483 h 219"/>
                <a:gd name="T40" fmla="*/ 39938 w 131"/>
                <a:gd name="T41" fmla="*/ 78246 h 219"/>
                <a:gd name="T42" fmla="*/ 34621 w 131"/>
                <a:gd name="T43" fmla="*/ 67605 h 219"/>
                <a:gd name="T44" fmla="*/ 31816 w 131"/>
                <a:gd name="T45" fmla="*/ 64629 h 219"/>
                <a:gd name="T46" fmla="*/ 29833 w 131"/>
                <a:gd name="T47" fmla="*/ 59745 h 219"/>
                <a:gd name="T48" fmla="*/ 25664 w 131"/>
                <a:gd name="T49" fmla="*/ 50922 h 219"/>
                <a:gd name="T50" fmla="*/ 25664 w 131"/>
                <a:gd name="T51" fmla="*/ 47985 h 219"/>
                <a:gd name="T52" fmla="*/ 22830 w 131"/>
                <a:gd name="T53" fmla="*/ 46038 h 219"/>
                <a:gd name="T54" fmla="*/ 20206 w 131"/>
                <a:gd name="T55" fmla="*/ 43973 h 219"/>
                <a:gd name="T56" fmla="*/ 18249 w 131"/>
                <a:gd name="T57" fmla="*/ 39380 h 219"/>
                <a:gd name="T58" fmla="*/ 16257 w 131"/>
                <a:gd name="T59" fmla="*/ 39380 h 219"/>
                <a:gd name="T60" fmla="*/ 16257 w 131"/>
                <a:gd name="T61" fmla="*/ 37305 h 219"/>
                <a:gd name="T62" fmla="*/ 15559 w 131"/>
                <a:gd name="T63" fmla="*/ 32208 h 219"/>
                <a:gd name="T64" fmla="*/ 12730 w 131"/>
                <a:gd name="T65" fmla="*/ 30262 h 219"/>
                <a:gd name="T66" fmla="*/ 11582 w 131"/>
                <a:gd name="T67" fmla="*/ 27324 h 219"/>
                <a:gd name="T68" fmla="*/ 10951 w 131"/>
                <a:gd name="T69" fmla="*/ 25259 h 219"/>
                <a:gd name="T70" fmla="*/ 8144 w 131"/>
                <a:gd name="T71" fmla="*/ 21529 h 219"/>
                <a:gd name="T72" fmla="*/ 10951 w 131"/>
                <a:gd name="T73" fmla="*/ 22447 h 219"/>
                <a:gd name="T74" fmla="*/ 6152 w 131"/>
                <a:gd name="T75" fmla="*/ 17837 h 219"/>
                <a:gd name="T76" fmla="*/ 4673 w 131"/>
                <a:gd name="T77" fmla="*/ 7860 h 219"/>
                <a:gd name="T78" fmla="*/ 3475 w 131"/>
                <a:gd name="T79" fmla="*/ 5757 h 219"/>
                <a:gd name="T80" fmla="*/ 0 w 131"/>
                <a:gd name="T81" fmla="*/ 0 h 219"/>
                <a:gd name="T82" fmla="*/ 2625 w 131"/>
                <a:gd name="T83" fmla="*/ 2065 h 219"/>
                <a:gd name="T84" fmla="*/ 4673 w 131"/>
                <a:gd name="T85" fmla="*/ 7039 h 219"/>
                <a:gd name="T86" fmla="*/ 11582 w 131"/>
                <a:gd name="T87" fmla="*/ 15772 h 219"/>
                <a:gd name="T88" fmla="*/ 20206 w 131"/>
                <a:gd name="T89" fmla="*/ 30262 h 219"/>
                <a:gd name="T90" fmla="*/ 29833 w 131"/>
                <a:gd name="T91" fmla="*/ 47296 h 219"/>
                <a:gd name="T92" fmla="*/ 37248 w 131"/>
                <a:gd name="T93" fmla="*/ 59745 h 219"/>
                <a:gd name="T94" fmla="*/ 43397 w 131"/>
                <a:gd name="T95" fmla="*/ 69514 h 219"/>
                <a:gd name="T96" fmla="*/ 53502 w 131"/>
                <a:gd name="T97" fmla="*/ 91059 h 219"/>
                <a:gd name="T98" fmla="*/ 58935 w 131"/>
                <a:gd name="T99" fmla="*/ 102756 h 219"/>
                <a:gd name="T100" fmla="*/ 66453 w 131"/>
                <a:gd name="T101" fmla="*/ 117626 h 219"/>
                <a:gd name="T102" fmla="*/ 93595 w 131"/>
                <a:gd name="T103" fmla="*/ 162881 h 219"/>
                <a:gd name="T104" fmla="*/ 100225 w 131"/>
                <a:gd name="T105" fmla="*/ 174436 h 219"/>
                <a:gd name="T106" fmla="*/ 116426 w 131"/>
                <a:gd name="T107" fmla="*/ 21239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9" y="2438"/>
              <a:ext cx="300" cy="549"/>
            </a:xfrm>
            <a:custGeom>
              <a:avLst/>
              <a:gdLst>
                <a:gd name="T0" fmla="*/ 13547 w 127"/>
                <a:gd name="T1" fmla="*/ 194702 h 233"/>
                <a:gd name="T2" fmla="*/ 16316 w 127"/>
                <a:gd name="T3" fmla="*/ 189127 h 233"/>
                <a:gd name="T4" fmla="*/ 22198 w 127"/>
                <a:gd name="T5" fmla="*/ 175748 h 233"/>
                <a:gd name="T6" fmla="*/ 26242 w 127"/>
                <a:gd name="T7" fmla="*/ 170084 h 233"/>
                <a:gd name="T8" fmla="*/ 34061 w 127"/>
                <a:gd name="T9" fmla="*/ 156948 h 233"/>
                <a:gd name="T10" fmla="*/ 36985 w 127"/>
                <a:gd name="T11" fmla="*/ 151925 h 233"/>
                <a:gd name="T12" fmla="*/ 39791 w 127"/>
                <a:gd name="T13" fmla="*/ 144469 h 233"/>
                <a:gd name="T14" fmla="*/ 44646 w 127"/>
                <a:gd name="T15" fmla="*/ 137900 h 233"/>
                <a:gd name="T16" fmla="*/ 46427 w 127"/>
                <a:gd name="T17" fmla="*/ 133859 h 233"/>
                <a:gd name="T18" fmla="*/ 47570 w 127"/>
                <a:gd name="T19" fmla="*/ 130224 h 233"/>
                <a:gd name="T20" fmla="*/ 52436 w 127"/>
                <a:gd name="T21" fmla="*/ 121878 h 233"/>
                <a:gd name="T22" fmla="*/ 54215 w 127"/>
                <a:gd name="T23" fmla="*/ 117703 h 233"/>
                <a:gd name="T24" fmla="*/ 56268 w 127"/>
                <a:gd name="T25" fmla="*/ 112069 h 233"/>
                <a:gd name="T26" fmla="*/ 59934 w 127"/>
                <a:gd name="T27" fmla="*/ 106457 h 233"/>
                <a:gd name="T28" fmla="*/ 64136 w 127"/>
                <a:gd name="T29" fmla="*/ 99560 h 233"/>
                <a:gd name="T30" fmla="*/ 69002 w 127"/>
                <a:gd name="T31" fmla="*/ 93116 h 233"/>
                <a:gd name="T32" fmla="*/ 70521 w 127"/>
                <a:gd name="T33" fmla="*/ 88311 h 233"/>
                <a:gd name="T34" fmla="*/ 71797 w 127"/>
                <a:gd name="T35" fmla="*/ 86268 h 233"/>
                <a:gd name="T36" fmla="*/ 73852 w 127"/>
                <a:gd name="T37" fmla="*/ 82633 h 233"/>
                <a:gd name="T38" fmla="*/ 73852 w 127"/>
                <a:gd name="T39" fmla="*/ 80606 h 233"/>
                <a:gd name="T40" fmla="*/ 75593 w 127"/>
                <a:gd name="T41" fmla="*/ 77859 h 233"/>
                <a:gd name="T42" fmla="*/ 82512 w 127"/>
                <a:gd name="T43" fmla="*/ 67249 h 233"/>
                <a:gd name="T44" fmla="*/ 85306 w 127"/>
                <a:gd name="T45" fmla="*/ 61797 h 233"/>
                <a:gd name="T46" fmla="*/ 87366 w 127"/>
                <a:gd name="T47" fmla="*/ 58906 h 233"/>
                <a:gd name="T48" fmla="*/ 91954 w 127"/>
                <a:gd name="T49" fmla="*/ 49589 h 233"/>
                <a:gd name="T50" fmla="*/ 94878 w 127"/>
                <a:gd name="T51" fmla="*/ 47563 h 233"/>
                <a:gd name="T52" fmla="*/ 96050 w 127"/>
                <a:gd name="T53" fmla="*/ 43432 h 233"/>
                <a:gd name="T54" fmla="*/ 96050 w 127"/>
                <a:gd name="T55" fmla="*/ 40751 h 233"/>
                <a:gd name="T56" fmla="*/ 98197 w 127"/>
                <a:gd name="T57" fmla="*/ 36314 h 233"/>
                <a:gd name="T58" fmla="*/ 98197 w 127"/>
                <a:gd name="T59" fmla="*/ 35070 h 233"/>
                <a:gd name="T60" fmla="*/ 99725 w 127"/>
                <a:gd name="T61" fmla="*/ 33044 h 233"/>
                <a:gd name="T62" fmla="*/ 103932 w 127"/>
                <a:gd name="T63" fmla="*/ 29408 h 233"/>
                <a:gd name="T64" fmla="*/ 103932 w 127"/>
                <a:gd name="T65" fmla="*/ 26727 h 233"/>
                <a:gd name="T66" fmla="*/ 105463 w 127"/>
                <a:gd name="T67" fmla="*/ 24634 h 233"/>
                <a:gd name="T68" fmla="*/ 106651 w 127"/>
                <a:gd name="T69" fmla="*/ 21729 h 233"/>
                <a:gd name="T70" fmla="*/ 108798 w 127"/>
                <a:gd name="T71" fmla="*/ 18155 h 233"/>
                <a:gd name="T72" fmla="*/ 109670 w 127"/>
                <a:gd name="T73" fmla="*/ 21046 h 233"/>
                <a:gd name="T74" fmla="*/ 111723 w 127"/>
                <a:gd name="T75" fmla="*/ 14024 h 233"/>
                <a:gd name="T76" fmla="*/ 117442 w 127"/>
                <a:gd name="T77" fmla="*/ 7705 h 233"/>
                <a:gd name="T78" fmla="*/ 120250 w 127"/>
                <a:gd name="T79" fmla="*/ 4814 h 233"/>
                <a:gd name="T80" fmla="*/ 123206 w 127"/>
                <a:gd name="T81" fmla="*/ 0 h 233"/>
                <a:gd name="T82" fmla="*/ 123206 w 127"/>
                <a:gd name="T83" fmla="*/ 2776 h 233"/>
                <a:gd name="T84" fmla="*/ 118129 w 127"/>
                <a:gd name="T85" fmla="*/ 7705 h 233"/>
                <a:gd name="T86" fmla="*/ 115389 w 127"/>
                <a:gd name="T87" fmla="*/ 16927 h 233"/>
                <a:gd name="T88" fmla="*/ 107544 w 127"/>
                <a:gd name="T89" fmla="*/ 34210 h 233"/>
                <a:gd name="T90" fmla="*/ 98197 w 127"/>
                <a:gd name="T91" fmla="*/ 51198 h 233"/>
                <a:gd name="T92" fmla="*/ 91044 w 127"/>
                <a:gd name="T93" fmla="*/ 64478 h 233"/>
                <a:gd name="T94" fmla="*/ 85306 w 127"/>
                <a:gd name="T95" fmla="*/ 74954 h 233"/>
                <a:gd name="T96" fmla="*/ 72574 w 127"/>
                <a:gd name="T97" fmla="*/ 96018 h 233"/>
                <a:gd name="T98" fmla="*/ 66040 w 127"/>
                <a:gd name="T99" fmla="*/ 106457 h 233"/>
                <a:gd name="T100" fmla="*/ 57012 w 127"/>
                <a:gd name="T101" fmla="*/ 121878 h 233"/>
                <a:gd name="T102" fmla="*/ 32001 w 127"/>
                <a:gd name="T103" fmla="*/ 170084 h 233"/>
                <a:gd name="T104" fmla="*/ 25004 w 127"/>
                <a:gd name="T105" fmla="*/ 182221 h 233"/>
                <a:gd name="T106" fmla="*/ 872 w 127"/>
                <a:gd name="T107" fmla="*/ 218535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9" y="3088"/>
              <a:ext cx="300" cy="551"/>
            </a:xfrm>
            <a:custGeom>
              <a:avLst/>
              <a:gdLst>
                <a:gd name="T0" fmla="*/ 13547 w 127"/>
                <a:gd name="T1" fmla="*/ 200569 h 233"/>
                <a:gd name="T2" fmla="*/ 17717 w 127"/>
                <a:gd name="T3" fmla="*/ 194803 h 233"/>
                <a:gd name="T4" fmla="*/ 24135 w 127"/>
                <a:gd name="T5" fmla="*/ 179950 h 233"/>
                <a:gd name="T6" fmla="*/ 25004 w 127"/>
                <a:gd name="T7" fmla="*/ 174911 h 233"/>
                <a:gd name="T8" fmla="*/ 34930 w 127"/>
                <a:gd name="T9" fmla="*/ 161221 h 233"/>
                <a:gd name="T10" fmla="*/ 37739 w 127"/>
                <a:gd name="T11" fmla="*/ 156344 h 233"/>
                <a:gd name="T12" fmla="*/ 41851 w 127"/>
                <a:gd name="T13" fmla="*/ 147614 h 233"/>
                <a:gd name="T14" fmla="*/ 44646 w 127"/>
                <a:gd name="T15" fmla="*/ 141860 h 233"/>
                <a:gd name="T16" fmla="*/ 48480 w 127"/>
                <a:gd name="T17" fmla="*/ 136984 h 233"/>
                <a:gd name="T18" fmla="*/ 49193 w 127"/>
                <a:gd name="T19" fmla="*/ 133940 h 233"/>
                <a:gd name="T20" fmla="*/ 52436 w 127"/>
                <a:gd name="T21" fmla="*/ 125436 h 233"/>
                <a:gd name="T22" fmla="*/ 55455 w 127"/>
                <a:gd name="T23" fmla="*/ 120347 h 233"/>
                <a:gd name="T24" fmla="*/ 57012 w 127"/>
                <a:gd name="T25" fmla="*/ 116337 h 233"/>
                <a:gd name="T26" fmla="*/ 61124 w 127"/>
                <a:gd name="T27" fmla="*/ 110337 h 233"/>
                <a:gd name="T28" fmla="*/ 64136 w 127"/>
                <a:gd name="T29" fmla="*/ 102519 h 233"/>
                <a:gd name="T30" fmla="*/ 69874 w 127"/>
                <a:gd name="T31" fmla="*/ 94824 h 233"/>
                <a:gd name="T32" fmla="*/ 70521 w 127"/>
                <a:gd name="T33" fmla="*/ 90976 h 233"/>
                <a:gd name="T34" fmla="*/ 72574 w 127"/>
                <a:gd name="T35" fmla="*/ 88817 h 233"/>
                <a:gd name="T36" fmla="*/ 74721 w 127"/>
                <a:gd name="T37" fmla="*/ 83934 h 233"/>
                <a:gd name="T38" fmla="*/ 75593 w 127"/>
                <a:gd name="T39" fmla="*/ 83934 h 233"/>
                <a:gd name="T40" fmla="*/ 77528 w 127"/>
                <a:gd name="T41" fmla="*/ 80250 h 233"/>
                <a:gd name="T42" fmla="*/ 84598 w 127"/>
                <a:gd name="T43" fmla="*/ 68702 h 233"/>
                <a:gd name="T44" fmla="*/ 85306 w 127"/>
                <a:gd name="T45" fmla="*/ 63680 h 233"/>
                <a:gd name="T46" fmla="*/ 88276 w 127"/>
                <a:gd name="T47" fmla="*/ 59603 h 233"/>
                <a:gd name="T48" fmla="*/ 93125 w 127"/>
                <a:gd name="T49" fmla="*/ 50891 h 233"/>
                <a:gd name="T50" fmla="*/ 96050 w 127"/>
                <a:gd name="T51" fmla="*/ 48814 h 233"/>
                <a:gd name="T52" fmla="*/ 96803 w 127"/>
                <a:gd name="T53" fmla="*/ 45125 h 233"/>
                <a:gd name="T54" fmla="*/ 96803 w 127"/>
                <a:gd name="T55" fmla="*/ 40902 h 233"/>
                <a:gd name="T56" fmla="*/ 98861 w 127"/>
                <a:gd name="T57" fmla="*/ 37279 h 233"/>
                <a:gd name="T58" fmla="*/ 98861 w 127"/>
                <a:gd name="T59" fmla="*/ 36025 h 233"/>
                <a:gd name="T60" fmla="*/ 101785 w 127"/>
                <a:gd name="T61" fmla="*/ 33062 h 233"/>
                <a:gd name="T62" fmla="*/ 103932 w 127"/>
                <a:gd name="T63" fmla="*/ 31490 h 233"/>
                <a:gd name="T64" fmla="*/ 104591 w 127"/>
                <a:gd name="T65" fmla="*/ 27297 h 233"/>
                <a:gd name="T66" fmla="*/ 105463 w 127"/>
                <a:gd name="T67" fmla="*/ 24495 h 233"/>
                <a:gd name="T68" fmla="*/ 106651 w 127"/>
                <a:gd name="T69" fmla="*/ 22430 h 233"/>
                <a:gd name="T70" fmla="*/ 108798 w 127"/>
                <a:gd name="T71" fmla="*/ 18583 h 233"/>
                <a:gd name="T72" fmla="*/ 110310 w 127"/>
                <a:gd name="T73" fmla="*/ 21520 h 233"/>
                <a:gd name="T74" fmla="*/ 112370 w 127"/>
                <a:gd name="T75" fmla="*/ 14506 h 233"/>
                <a:gd name="T76" fmla="*/ 119379 w 127"/>
                <a:gd name="T77" fmla="*/ 7035 h 233"/>
                <a:gd name="T78" fmla="*/ 121054 w 127"/>
                <a:gd name="T79" fmla="*/ 4881 h 233"/>
                <a:gd name="T80" fmla="*/ 123206 w 127"/>
                <a:gd name="T81" fmla="*/ 0 h 233"/>
                <a:gd name="T82" fmla="*/ 123206 w 127"/>
                <a:gd name="T83" fmla="*/ 2975 h 233"/>
                <a:gd name="T84" fmla="*/ 120250 w 127"/>
                <a:gd name="T85" fmla="*/ 7035 h 233"/>
                <a:gd name="T86" fmla="*/ 116204 w 127"/>
                <a:gd name="T87" fmla="*/ 17828 h 233"/>
                <a:gd name="T88" fmla="*/ 107544 w 127"/>
                <a:gd name="T89" fmla="*/ 34304 h 233"/>
                <a:gd name="T90" fmla="*/ 98197 w 127"/>
                <a:gd name="T91" fmla="*/ 53043 h 233"/>
                <a:gd name="T92" fmla="*/ 90328 w 127"/>
                <a:gd name="T93" fmla="*/ 66638 h 233"/>
                <a:gd name="T94" fmla="*/ 85306 w 127"/>
                <a:gd name="T95" fmla="*/ 77275 h 233"/>
                <a:gd name="T96" fmla="*/ 72574 w 127"/>
                <a:gd name="T97" fmla="*/ 98787 h 233"/>
                <a:gd name="T98" fmla="*/ 66855 w 127"/>
                <a:gd name="T99" fmla="*/ 110337 h 233"/>
                <a:gd name="T100" fmla="*/ 57012 w 127"/>
                <a:gd name="T101" fmla="*/ 125436 h 233"/>
                <a:gd name="T102" fmla="*/ 32001 w 127"/>
                <a:gd name="T103" fmla="*/ 174911 h 233"/>
                <a:gd name="T104" fmla="*/ 25004 w 127"/>
                <a:gd name="T105" fmla="*/ 187858 h 233"/>
                <a:gd name="T106" fmla="*/ 872 w 127"/>
                <a:gd name="T107" fmla="*/ 22424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6" y="752"/>
              <a:ext cx="67" cy="2938"/>
            </a:xfrm>
            <a:custGeom>
              <a:avLst/>
              <a:gdLst>
                <a:gd name="T0" fmla="*/ 3218 w 29"/>
                <a:gd name="T1" fmla="*/ 0 h 1244"/>
                <a:gd name="T2" fmla="*/ 7435 w 29"/>
                <a:gd name="T3" fmla="*/ 596260 h 1244"/>
                <a:gd name="T4" fmla="*/ 0 w 29"/>
                <a:gd name="T5" fmla="*/ 1204157 h 1244"/>
                <a:gd name="T6" fmla="*/ 21137 w 29"/>
                <a:gd name="T7" fmla="*/ 1204157 h 1244"/>
                <a:gd name="T8" fmla="*/ 13703 w 29"/>
                <a:gd name="T9" fmla="*/ 872189 h 1244"/>
                <a:gd name="T10" fmla="*/ 23566 w 29"/>
                <a:gd name="T11" fmla="*/ 273848 h 1244"/>
                <a:gd name="T12" fmla="*/ 16131 w 29"/>
                <a:gd name="T13" fmla="*/ 0 h 1244"/>
                <a:gd name="T14" fmla="*/ 3218 w 29"/>
                <a:gd name="T15" fmla="*/ 0 h 1244"/>
                <a:gd name="T16" fmla="*/ 3218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2" cy="384"/>
            </a:xfrm>
            <a:custGeom>
              <a:avLst/>
              <a:gdLst>
                <a:gd name="T0" fmla="*/ 27023 w 82"/>
                <a:gd name="T1" fmla="*/ 4773 h 163"/>
                <a:gd name="T2" fmla="*/ 62428 w 82"/>
                <a:gd name="T3" fmla="*/ 154714 h 163"/>
                <a:gd name="T4" fmla="*/ 13531 w 82"/>
                <a:gd name="T5" fmla="*/ 95913 h 163"/>
                <a:gd name="T6" fmla="*/ 27023 w 82"/>
                <a:gd name="T7" fmla="*/ 4773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3"/>
              <a:ext cx="101" cy="316"/>
            </a:xfrm>
            <a:custGeom>
              <a:avLst/>
              <a:gdLst>
                <a:gd name="T0" fmla="*/ 26018 w 43"/>
                <a:gd name="T1" fmla="*/ 0 h 135"/>
                <a:gd name="T2" fmla="*/ 39810 w 43"/>
                <a:gd name="T3" fmla="*/ 121695 h 135"/>
                <a:gd name="T4" fmla="*/ 12230 w 43"/>
                <a:gd name="T5" fmla="*/ 86696 h 135"/>
                <a:gd name="T6" fmla="*/ 26018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1" y="2484"/>
              <a:ext cx="219" cy="427"/>
            </a:xfrm>
            <a:custGeom>
              <a:avLst/>
              <a:gdLst>
                <a:gd name="T0" fmla="*/ 32866 w 93"/>
                <a:gd name="T1" fmla="*/ 3765 h 180"/>
                <a:gd name="T2" fmla="*/ 75515 w 93"/>
                <a:gd name="T3" fmla="*/ 180512 h 180"/>
                <a:gd name="T4" fmla="*/ 16884 w 93"/>
                <a:gd name="T5" fmla="*/ 109438 h 180"/>
                <a:gd name="T6" fmla="*/ 32866 w 93"/>
                <a:gd name="T7" fmla="*/ 3765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1" y="2491"/>
              <a:ext cx="111" cy="359"/>
            </a:xfrm>
            <a:custGeom>
              <a:avLst/>
              <a:gdLst>
                <a:gd name="T0" fmla="*/ 29835 w 47"/>
                <a:gd name="T1" fmla="*/ 0 h 152"/>
                <a:gd name="T2" fmla="*/ 45486 w 47"/>
                <a:gd name="T3" fmla="*/ 147216 h 152"/>
                <a:gd name="T4" fmla="*/ 13525 w 47"/>
                <a:gd name="T5" fmla="*/ 103779 h 152"/>
                <a:gd name="T6" fmla="*/ 29835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1" y="3545"/>
              <a:ext cx="223" cy="427"/>
            </a:xfrm>
            <a:custGeom>
              <a:avLst/>
              <a:gdLst>
                <a:gd name="T0" fmla="*/ 35101 w 94"/>
                <a:gd name="T1" fmla="*/ 4831 h 181"/>
                <a:gd name="T2" fmla="*/ 79118 w 94"/>
                <a:gd name="T3" fmla="*/ 173614 h 181"/>
                <a:gd name="T4" fmla="*/ 19107 w 94"/>
                <a:gd name="T5" fmla="*/ 107413 h 181"/>
                <a:gd name="T6" fmla="*/ 35101 w 94"/>
                <a:gd name="T7" fmla="*/ 4831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5" y="3558"/>
              <a:ext cx="108" cy="354"/>
            </a:xfrm>
            <a:custGeom>
              <a:avLst/>
              <a:gdLst>
                <a:gd name="T0" fmla="*/ 30718 w 45"/>
                <a:gd name="T1" fmla="*/ 0 h 150"/>
                <a:gd name="T2" fmla="*/ 49531 w 45"/>
                <a:gd name="T3" fmla="*/ 144309 h 150"/>
                <a:gd name="T4" fmla="*/ 14170 w 45"/>
                <a:gd name="T5" fmla="*/ 103144 h 150"/>
                <a:gd name="T6" fmla="*/ 30718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70" y="2322"/>
              <a:ext cx="216" cy="432"/>
            </a:xfrm>
            <a:custGeom>
              <a:avLst/>
              <a:gdLst>
                <a:gd name="T0" fmla="*/ 52774 w 92"/>
                <a:gd name="T1" fmla="*/ 4842 h 183"/>
                <a:gd name="T2" fmla="*/ 12176 w 92"/>
                <a:gd name="T3" fmla="*/ 176516 h 183"/>
                <a:gd name="T4" fmla="*/ 66483 w 92"/>
                <a:gd name="T5" fmla="*/ 106952 h 183"/>
                <a:gd name="T6" fmla="*/ 52774 w 92"/>
                <a:gd name="T7" fmla="*/ 4842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5" y="2332"/>
              <a:ext cx="111" cy="356"/>
            </a:xfrm>
            <a:custGeom>
              <a:avLst/>
              <a:gdLst>
                <a:gd name="T0" fmla="*/ 16310 w 47"/>
                <a:gd name="T1" fmla="*/ 0 h 150"/>
                <a:gd name="T2" fmla="*/ 0 w 47"/>
                <a:gd name="T3" fmla="*/ 150996 h 150"/>
                <a:gd name="T4" fmla="*/ 31942 w 47"/>
                <a:gd name="T5" fmla="*/ 106852 h 150"/>
                <a:gd name="T6" fmla="*/ 16310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4"/>
              <a:ext cx="303" cy="483"/>
            </a:xfrm>
            <a:custGeom>
              <a:avLst/>
              <a:gdLst>
                <a:gd name="T0" fmla="*/ 5571 w 129"/>
                <a:gd name="T1" fmla="*/ 201555 h 204"/>
                <a:gd name="T2" fmla="*/ 111156 w 129"/>
                <a:gd name="T3" fmla="*/ 0 h 204"/>
                <a:gd name="T4" fmla="*/ 5571 w 129"/>
                <a:gd name="T5" fmla="*/ 201555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7" cy="478"/>
            </a:xfrm>
            <a:custGeom>
              <a:avLst/>
              <a:gdLst>
                <a:gd name="T0" fmla="*/ 126646 w 129"/>
                <a:gd name="T1" fmla="*/ 198543 h 202"/>
                <a:gd name="T2" fmla="*/ 10393 w 129"/>
                <a:gd name="T3" fmla="*/ 0 h 202"/>
                <a:gd name="T4" fmla="*/ 126646 w 129"/>
                <a:gd name="T5" fmla="*/ 198543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4" y="3591"/>
              <a:ext cx="303" cy="478"/>
            </a:xfrm>
            <a:custGeom>
              <a:avLst/>
              <a:gdLst>
                <a:gd name="T0" fmla="*/ 5571 w 129"/>
                <a:gd name="T1" fmla="*/ 191890 h 203"/>
                <a:gd name="T2" fmla="*/ 111156 w 129"/>
                <a:gd name="T3" fmla="*/ 0 h 203"/>
                <a:gd name="T4" fmla="*/ 5571 w 129"/>
                <a:gd name="T5" fmla="*/ 191890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4" y="3123"/>
              <a:ext cx="303" cy="473"/>
            </a:xfrm>
            <a:custGeom>
              <a:avLst/>
              <a:gdLst>
                <a:gd name="T0" fmla="*/ 114903 w 129"/>
                <a:gd name="T1" fmla="*/ 188998 h 201"/>
                <a:gd name="T2" fmla="*/ 8214 w 129"/>
                <a:gd name="T3" fmla="*/ 0 h 201"/>
                <a:gd name="T4" fmla="*/ 114903 w 129"/>
                <a:gd name="T5" fmla="*/ 188998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0" y="3596"/>
              <a:ext cx="307" cy="480"/>
            </a:xfrm>
            <a:custGeom>
              <a:avLst/>
              <a:gdLst>
                <a:gd name="T0" fmla="*/ 127574 w 129"/>
                <a:gd name="T1" fmla="*/ 191546 h 204"/>
                <a:gd name="T2" fmla="*/ 9074 w 129"/>
                <a:gd name="T3" fmla="*/ 0 h 204"/>
                <a:gd name="T4" fmla="*/ 127574 w 129"/>
                <a:gd name="T5" fmla="*/ 191546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3" cy="483"/>
            </a:xfrm>
            <a:custGeom>
              <a:avLst/>
              <a:gdLst>
                <a:gd name="T0" fmla="*/ 5571 w 129"/>
                <a:gd name="T1" fmla="*/ 201555 h 204"/>
                <a:gd name="T2" fmla="*/ 111156 w 129"/>
                <a:gd name="T3" fmla="*/ 0 h 204"/>
                <a:gd name="T4" fmla="*/ 5571 w 129"/>
                <a:gd name="T5" fmla="*/ 201555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5"/>
              <a:ext cx="303" cy="485"/>
            </a:xfrm>
            <a:custGeom>
              <a:avLst/>
              <a:gdLst>
                <a:gd name="T0" fmla="*/ 113165 w 129"/>
                <a:gd name="T1" fmla="*/ 201166 h 205"/>
                <a:gd name="T2" fmla="*/ 7580 w 129"/>
                <a:gd name="T3" fmla="*/ 0 h 205"/>
                <a:gd name="T4" fmla="*/ 113165 w 129"/>
                <a:gd name="T5" fmla="*/ 201166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8"/>
              <a:ext cx="303" cy="478"/>
            </a:xfrm>
            <a:custGeom>
              <a:avLst/>
              <a:gdLst>
                <a:gd name="T0" fmla="*/ 5571 w 129"/>
                <a:gd name="T1" fmla="*/ 198543 h 202"/>
                <a:gd name="T2" fmla="*/ 111156 w 129"/>
                <a:gd name="T3" fmla="*/ 0 h 202"/>
                <a:gd name="T4" fmla="*/ 5571 w 129"/>
                <a:gd name="T5" fmla="*/ 198543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7" y="1212"/>
              <a:ext cx="307" cy="475"/>
            </a:xfrm>
            <a:custGeom>
              <a:avLst/>
              <a:gdLst>
                <a:gd name="T0" fmla="*/ 6898 w 130"/>
                <a:gd name="T1" fmla="*/ 195613 h 201"/>
                <a:gd name="T2" fmla="*/ 115909 w 130"/>
                <a:gd name="T3" fmla="*/ 0 h 201"/>
                <a:gd name="T4" fmla="*/ 6898 w 130"/>
                <a:gd name="T5" fmla="*/ 19561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3" cy="427"/>
            </a:xfrm>
            <a:custGeom>
              <a:avLst/>
              <a:gdLst>
                <a:gd name="T0" fmla="*/ 105467 w 116"/>
                <a:gd name="T1" fmla="*/ 173614 h 181"/>
                <a:gd name="T2" fmla="*/ 7637 w 116"/>
                <a:gd name="T3" fmla="*/ 0 h 181"/>
                <a:gd name="T4" fmla="*/ 105467 w 116"/>
                <a:gd name="T5" fmla="*/ 173614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4" y="2577"/>
              <a:ext cx="260" cy="473"/>
            </a:xfrm>
            <a:custGeom>
              <a:avLst/>
              <a:gdLst>
                <a:gd name="T0" fmla="*/ 94349 w 110"/>
                <a:gd name="T1" fmla="*/ 165411 h 201"/>
                <a:gd name="T2" fmla="*/ 90667 w 110"/>
                <a:gd name="T3" fmla="*/ 159126 h 201"/>
                <a:gd name="T4" fmla="*/ 86455 w 110"/>
                <a:gd name="T5" fmla="*/ 146710 h 201"/>
                <a:gd name="T6" fmla="*/ 85807 w 110"/>
                <a:gd name="T7" fmla="*/ 143832 h 201"/>
                <a:gd name="T8" fmla="*/ 77092 w 110"/>
                <a:gd name="T9" fmla="*/ 131409 h 201"/>
                <a:gd name="T10" fmla="*/ 74131 w 110"/>
                <a:gd name="T11" fmla="*/ 127877 h 201"/>
                <a:gd name="T12" fmla="*/ 71349 w 110"/>
                <a:gd name="T13" fmla="*/ 120217 h 201"/>
                <a:gd name="T14" fmla="*/ 69193 w 110"/>
                <a:gd name="T15" fmla="*/ 115461 h 201"/>
                <a:gd name="T16" fmla="*/ 66489 w 110"/>
                <a:gd name="T17" fmla="*/ 112786 h 201"/>
                <a:gd name="T18" fmla="*/ 66489 w 110"/>
                <a:gd name="T19" fmla="*/ 109049 h 201"/>
                <a:gd name="T20" fmla="*/ 62265 w 110"/>
                <a:gd name="T21" fmla="*/ 101540 h 201"/>
                <a:gd name="T22" fmla="*/ 60493 w 110"/>
                <a:gd name="T23" fmla="*/ 98012 h 201"/>
                <a:gd name="T24" fmla="*/ 58587 w 110"/>
                <a:gd name="T25" fmla="*/ 93101 h 201"/>
                <a:gd name="T26" fmla="*/ 56533 w 110"/>
                <a:gd name="T27" fmla="*/ 89489 h 201"/>
                <a:gd name="T28" fmla="*/ 53560 w 110"/>
                <a:gd name="T29" fmla="*/ 83570 h 201"/>
                <a:gd name="T30" fmla="*/ 47816 w 110"/>
                <a:gd name="T31" fmla="*/ 77068 h 201"/>
                <a:gd name="T32" fmla="*/ 47816 w 110"/>
                <a:gd name="T33" fmla="*/ 75035 h 201"/>
                <a:gd name="T34" fmla="*/ 45001 w 110"/>
                <a:gd name="T35" fmla="*/ 71519 h 201"/>
                <a:gd name="T36" fmla="*/ 43760 w 110"/>
                <a:gd name="T37" fmla="*/ 68778 h 201"/>
                <a:gd name="T38" fmla="*/ 43760 w 110"/>
                <a:gd name="T39" fmla="*/ 67620 h 201"/>
                <a:gd name="T40" fmla="*/ 42047 w 110"/>
                <a:gd name="T41" fmla="*/ 64742 h 201"/>
                <a:gd name="T42" fmla="*/ 35930 w 110"/>
                <a:gd name="T43" fmla="*/ 55565 h 201"/>
                <a:gd name="T44" fmla="*/ 35046 w 110"/>
                <a:gd name="T45" fmla="*/ 51606 h 201"/>
                <a:gd name="T46" fmla="*/ 32091 w 110"/>
                <a:gd name="T47" fmla="*/ 47928 h 201"/>
                <a:gd name="T48" fmla="*/ 28404 w 110"/>
                <a:gd name="T49" fmla="*/ 40426 h 201"/>
                <a:gd name="T50" fmla="*/ 26343 w 110"/>
                <a:gd name="T51" fmla="*/ 39563 h 201"/>
                <a:gd name="T52" fmla="*/ 26343 w 110"/>
                <a:gd name="T53" fmla="*/ 36642 h 201"/>
                <a:gd name="T54" fmla="*/ 27213 w 110"/>
                <a:gd name="T55" fmla="*/ 31886 h 201"/>
                <a:gd name="T56" fmla="*/ 23532 w 110"/>
                <a:gd name="T57" fmla="*/ 29227 h 201"/>
                <a:gd name="T58" fmla="*/ 23532 w 110"/>
                <a:gd name="T59" fmla="*/ 27196 h 201"/>
                <a:gd name="T60" fmla="*/ 22341 w 110"/>
                <a:gd name="T61" fmla="*/ 27196 h 201"/>
                <a:gd name="T62" fmla="*/ 18514 w 110"/>
                <a:gd name="T63" fmla="*/ 24471 h 201"/>
                <a:gd name="T64" fmla="*/ 19318 w 110"/>
                <a:gd name="T65" fmla="*/ 19560 h 201"/>
                <a:gd name="T66" fmla="*/ 16597 w 110"/>
                <a:gd name="T67" fmla="*/ 19560 h 201"/>
                <a:gd name="T68" fmla="*/ 16597 w 110"/>
                <a:gd name="T69" fmla="*/ 15948 h 201"/>
                <a:gd name="T70" fmla="*/ 15699 w 110"/>
                <a:gd name="T71" fmla="*/ 13279 h 201"/>
                <a:gd name="T72" fmla="*/ 14447 w 110"/>
                <a:gd name="T73" fmla="*/ 15948 h 201"/>
                <a:gd name="T74" fmla="*/ 12771 w 110"/>
                <a:gd name="T75" fmla="*/ 10399 h 201"/>
                <a:gd name="T76" fmla="*/ 3683 w 110"/>
                <a:gd name="T77" fmla="*/ 4756 h 201"/>
                <a:gd name="T78" fmla="*/ 2971 w 110"/>
                <a:gd name="T79" fmla="*/ 3532 h 201"/>
                <a:gd name="T80" fmla="*/ 0 w 110"/>
                <a:gd name="T81" fmla="*/ 0 h 201"/>
                <a:gd name="T82" fmla="*/ 0 w 110"/>
                <a:gd name="T83" fmla="*/ 2725 h 201"/>
                <a:gd name="T84" fmla="*/ 3683 w 110"/>
                <a:gd name="T85" fmla="*/ 4756 h 201"/>
                <a:gd name="T86" fmla="*/ 5744 w 110"/>
                <a:gd name="T87" fmla="*/ 15091 h 201"/>
                <a:gd name="T88" fmla="*/ 12771 w 110"/>
                <a:gd name="T89" fmla="*/ 28371 h 201"/>
                <a:gd name="T90" fmla="*/ 19318 w 110"/>
                <a:gd name="T91" fmla="*/ 43149 h 201"/>
                <a:gd name="T92" fmla="*/ 27213 w 110"/>
                <a:gd name="T93" fmla="*/ 55565 h 201"/>
                <a:gd name="T94" fmla="*/ 31363 w 110"/>
                <a:gd name="T95" fmla="*/ 64742 h 201"/>
                <a:gd name="T96" fmla="*/ 42047 w 110"/>
                <a:gd name="T97" fmla="*/ 81853 h 201"/>
                <a:gd name="T98" fmla="*/ 47816 w 110"/>
                <a:gd name="T99" fmla="*/ 91207 h 201"/>
                <a:gd name="T100" fmla="*/ 56533 w 110"/>
                <a:gd name="T101" fmla="*/ 103406 h 201"/>
                <a:gd name="T102" fmla="*/ 74941 w 110"/>
                <a:gd name="T103" fmla="*/ 144689 h 201"/>
                <a:gd name="T104" fmla="*/ 82836 w 110"/>
                <a:gd name="T105" fmla="*/ 156245 h 201"/>
                <a:gd name="T106" fmla="*/ 106366 w 110"/>
                <a:gd name="T107" fmla="*/ 18423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80" y="1963"/>
              <a:ext cx="256" cy="478"/>
            </a:xfrm>
            <a:custGeom>
              <a:avLst/>
              <a:gdLst>
                <a:gd name="T0" fmla="*/ 88599 w 109"/>
                <a:gd name="T1" fmla="*/ 173990 h 202"/>
                <a:gd name="T2" fmla="*/ 87108 w 109"/>
                <a:gd name="T3" fmla="*/ 169101 h 202"/>
                <a:gd name="T4" fmla="*/ 81537 w 109"/>
                <a:gd name="T5" fmla="*/ 155359 h 202"/>
                <a:gd name="T6" fmla="*/ 80384 w 109"/>
                <a:gd name="T7" fmla="*/ 152380 h 202"/>
                <a:gd name="T8" fmla="*/ 73324 w 109"/>
                <a:gd name="T9" fmla="*/ 140442 h 202"/>
                <a:gd name="T10" fmla="*/ 69308 w 109"/>
                <a:gd name="T11" fmla="*/ 135922 h 202"/>
                <a:gd name="T12" fmla="*/ 67455 w 109"/>
                <a:gd name="T13" fmla="*/ 128873 h 202"/>
                <a:gd name="T14" fmla="*/ 64592 w 109"/>
                <a:gd name="T15" fmla="*/ 121689 h 202"/>
                <a:gd name="T16" fmla="*/ 63103 w 109"/>
                <a:gd name="T17" fmla="*/ 120115 h 202"/>
                <a:gd name="T18" fmla="*/ 63103 w 109"/>
                <a:gd name="T19" fmla="*/ 115889 h 202"/>
                <a:gd name="T20" fmla="*/ 60240 w 109"/>
                <a:gd name="T21" fmla="*/ 107955 h 202"/>
                <a:gd name="T22" fmla="*/ 56379 w 109"/>
                <a:gd name="T23" fmla="*/ 104320 h 202"/>
                <a:gd name="T24" fmla="*/ 55524 w 109"/>
                <a:gd name="T25" fmla="*/ 100082 h 202"/>
                <a:gd name="T26" fmla="*/ 52882 w 109"/>
                <a:gd name="T27" fmla="*/ 95467 h 202"/>
                <a:gd name="T28" fmla="*/ 50874 w 109"/>
                <a:gd name="T29" fmla="*/ 89336 h 202"/>
                <a:gd name="T30" fmla="*/ 44448 w 109"/>
                <a:gd name="T31" fmla="*/ 82711 h 202"/>
                <a:gd name="T32" fmla="*/ 44448 w 109"/>
                <a:gd name="T33" fmla="*/ 78510 h 202"/>
                <a:gd name="T34" fmla="*/ 42660 w 109"/>
                <a:gd name="T35" fmla="*/ 77767 h 202"/>
                <a:gd name="T36" fmla="*/ 40587 w 109"/>
                <a:gd name="T37" fmla="*/ 74788 h 202"/>
                <a:gd name="T38" fmla="*/ 40587 w 109"/>
                <a:gd name="T39" fmla="*/ 73527 h 202"/>
                <a:gd name="T40" fmla="*/ 39797 w 109"/>
                <a:gd name="T41" fmla="*/ 69009 h 202"/>
                <a:gd name="T42" fmla="*/ 35081 w 109"/>
                <a:gd name="T43" fmla="*/ 59892 h 202"/>
                <a:gd name="T44" fmla="*/ 34226 w 109"/>
                <a:gd name="T45" fmla="*/ 56035 h 202"/>
                <a:gd name="T46" fmla="*/ 30729 w 109"/>
                <a:gd name="T47" fmla="*/ 51929 h 202"/>
                <a:gd name="T48" fmla="*/ 26868 w 109"/>
                <a:gd name="T49" fmla="*/ 44085 h 202"/>
                <a:gd name="T50" fmla="*/ 24005 w 109"/>
                <a:gd name="T51" fmla="*/ 43171 h 202"/>
                <a:gd name="T52" fmla="*/ 24005 w 109"/>
                <a:gd name="T53" fmla="*/ 39470 h 202"/>
                <a:gd name="T54" fmla="*/ 24860 w 109"/>
                <a:gd name="T55" fmla="*/ 36491 h 202"/>
                <a:gd name="T56" fmla="*/ 23305 w 109"/>
                <a:gd name="T57" fmla="*/ 32487 h 202"/>
                <a:gd name="T58" fmla="*/ 23305 w 109"/>
                <a:gd name="T59" fmla="*/ 29537 h 202"/>
                <a:gd name="T60" fmla="*/ 22152 w 109"/>
                <a:gd name="T61" fmla="*/ 28618 h 202"/>
                <a:gd name="T62" fmla="*/ 16647 w 109"/>
                <a:gd name="T63" fmla="*/ 27376 h 202"/>
                <a:gd name="T64" fmla="*/ 16647 w 109"/>
                <a:gd name="T65" fmla="*/ 23680 h 202"/>
                <a:gd name="T66" fmla="*/ 15792 w 109"/>
                <a:gd name="T67" fmla="*/ 22487 h 202"/>
                <a:gd name="T68" fmla="*/ 15792 w 109"/>
                <a:gd name="T69" fmla="*/ 19503 h 202"/>
                <a:gd name="T70" fmla="*/ 14937 w 109"/>
                <a:gd name="T71" fmla="*/ 15807 h 202"/>
                <a:gd name="T72" fmla="*/ 12229 w 109"/>
                <a:gd name="T73" fmla="*/ 19503 h 202"/>
                <a:gd name="T74" fmla="*/ 12229 w 109"/>
                <a:gd name="T75" fmla="*/ 12828 h 202"/>
                <a:gd name="T76" fmla="*/ 3497 w 109"/>
                <a:gd name="T77" fmla="*/ 7873 h 202"/>
                <a:gd name="T78" fmla="*/ 2708 w 109"/>
                <a:gd name="T79" fmla="*/ 7049 h 202"/>
                <a:gd name="T80" fmla="*/ 0 w 109"/>
                <a:gd name="T81" fmla="*/ 0 h 202"/>
                <a:gd name="T82" fmla="*/ 0 w 109"/>
                <a:gd name="T83" fmla="*/ 2979 h 202"/>
                <a:gd name="T84" fmla="*/ 3497 w 109"/>
                <a:gd name="T85" fmla="*/ 7873 h 202"/>
                <a:gd name="T86" fmla="*/ 4716 w 109"/>
                <a:gd name="T87" fmla="*/ 16680 h 202"/>
                <a:gd name="T88" fmla="*/ 12229 w 109"/>
                <a:gd name="T89" fmla="*/ 32487 h 202"/>
                <a:gd name="T90" fmla="*/ 18434 w 109"/>
                <a:gd name="T91" fmla="*/ 48072 h 202"/>
                <a:gd name="T92" fmla="*/ 24860 w 109"/>
                <a:gd name="T93" fmla="*/ 61047 h 202"/>
                <a:gd name="T94" fmla="*/ 28721 w 109"/>
                <a:gd name="T95" fmla="*/ 69009 h 202"/>
                <a:gd name="T96" fmla="*/ 39797 w 109"/>
                <a:gd name="T97" fmla="*/ 87640 h 202"/>
                <a:gd name="T98" fmla="*/ 44448 w 109"/>
                <a:gd name="T99" fmla="*/ 96386 h 202"/>
                <a:gd name="T100" fmla="*/ 52882 w 109"/>
                <a:gd name="T101" fmla="*/ 109209 h 202"/>
                <a:gd name="T102" fmla="*/ 72171 w 109"/>
                <a:gd name="T103" fmla="*/ 153294 h 202"/>
                <a:gd name="T104" fmla="*/ 78895 w 109"/>
                <a:gd name="T105" fmla="*/ 165393 h 202"/>
                <a:gd name="T106" fmla="*/ 100192 w 109"/>
                <a:gd name="T107" fmla="*/ 194899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7" y="1389"/>
              <a:ext cx="229" cy="420"/>
            </a:xfrm>
            <a:custGeom>
              <a:avLst/>
              <a:gdLst>
                <a:gd name="T0" fmla="*/ 82933 w 97"/>
                <a:gd name="T1" fmla="*/ 149770 h 178"/>
                <a:gd name="T2" fmla="*/ 80148 w 97"/>
                <a:gd name="T3" fmla="*/ 144978 h 178"/>
                <a:gd name="T4" fmla="*/ 77227 w 97"/>
                <a:gd name="T5" fmla="*/ 133565 h 178"/>
                <a:gd name="T6" fmla="*/ 74434 w 97"/>
                <a:gd name="T7" fmla="*/ 131488 h 178"/>
                <a:gd name="T8" fmla="*/ 67529 w 97"/>
                <a:gd name="T9" fmla="*/ 120085 h 178"/>
                <a:gd name="T10" fmla="*/ 66658 w 97"/>
                <a:gd name="T11" fmla="*/ 116522 h 178"/>
                <a:gd name="T12" fmla="*/ 62472 w 97"/>
                <a:gd name="T13" fmla="*/ 109573 h 178"/>
                <a:gd name="T14" fmla="*/ 59710 w 97"/>
                <a:gd name="T15" fmla="*/ 104580 h 178"/>
                <a:gd name="T16" fmla="*/ 58003 w 97"/>
                <a:gd name="T17" fmla="*/ 102692 h 178"/>
                <a:gd name="T18" fmla="*/ 58003 w 97"/>
                <a:gd name="T19" fmla="*/ 98879 h 178"/>
                <a:gd name="T20" fmla="*/ 55239 w 97"/>
                <a:gd name="T21" fmla="*/ 92520 h 178"/>
                <a:gd name="T22" fmla="*/ 54051 w 97"/>
                <a:gd name="T23" fmla="*/ 90383 h 178"/>
                <a:gd name="T24" fmla="*/ 51905 w 97"/>
                <a:gd name="T25" fmla="*/ 84772 h 178"/>
                <a:gd name="T26" fmla="*/ 48328 w 97"/>
                <a:gd name="T27" fmla="*/ 81763 h 178"/>
                <a:gd name="T28" fmla="*/ 46199 w 97"/>
                <a:gd name="T29" fmla="*/ 75763 h 178"/>
                <a:gd name="T30" fmla="*/ 42620 w 97"/>
                <a:gd name="T31" fmla="*/ 70055 h 178"/>
                <a:gd name="T32" fmla="*/ 41723 w 97"/>
                <a:gd name="T33" fmla="*/ 67143 h 178"/>
                <a:gd name="T34" fmla="*/ 39671 w 97"/>
                <a:gd name="T35" fmla="*/ 65251 h 178"/>
                <a:gd name="T36" fmla="*/ 38425 w 97"/>
                <a:gd name="T37" fmla="*/ 62306 h 178"/>
                <a:gd name="T38" fmla="*/ 38425 w 97"/>
                <a:gd name="T39" fmla="*/ 62306 h 178"/>
                <a:gd name="T40" fmla="*/ 37554 w 97"/>
                <a:gd name="T41" fmla="*/ 57774 h 178"/>
                <a:gd name="T42" fmla="*/ 31840 w 97"/>
                <a:gd name="T43" fmla="*/ 50025 h 178"/>
                <a:gd name="T44" fmla="*/ 29763 w 97"/>
                <a:gd name="T45" fmla="*/ 46099 h 178"/>
                <a:gd name="T46" fmla="*/ 29104 w 97"/>
                <a:gd name="T47" fmla="*/ 44322 h 178"/>
                <a:gd name="T48" fmla="*/ 24947 w 97"/>
                <a:gd name="T49" fmla="*/ 37441 h 178"/>
                <a:gd name="T50" fmla="*/ 21273 w 97"/>
                <a:gd name="T51" fmla="*/ 36573 h 178"/>
                <a:gd name="T52" fmla="*/ 23398 w 97"/>
                <a:gd name="T53" fmla="*/ 32604 h 178"/>
                <a:gd name="T54" fmla="*/ 23398 w 97"/>
                <a:gd name="T55" fmla="*/ 28952 h 178"/>
                <a:gd name="T56" fmla="*/ 19222 w 97"/>
                <a:gd name="T57" fmla="*/ 26040 h 178"/>
                <a:gd name="T58" fmla="*/ 21273 w 97"/>
                <a:gd name="T59" fmla="*/ 24853 h 178"/>
                <a:gd name="T60" fmla="*/ 19222 w 97"/>
                <a:gd name="T61" fmla="*/ 23990 h 178"/>
                <a:gd name="T62" fmla="*/ 16276 w 97"/>
                <a:gd name="T63" fmla="*/ 21201 h 178"/>
                <a:gd name="T64" fmla="*/ 16276 w 97"/>
                <a:gd name="T65" fmla="*/ 17104 h 178"/>
                <a:gd name="T66" fmla="*/ 14380 w 97"/>
                <a:gd name="T67" fmla="*/ 17104 h 178"/>
                <a:gd name="T68" fmla="*/ 14380 w 97"/>
                <a:gd name="T69" fmla="*/ 15500 h 178"/>
                <a:gd name="T70" fmla="*/ 13487 w 97"/>
                <a:gd name="T71" fmla="*/ 12583 h 178"/>
                <a:gd name="T72" fmla="*/ 12607 w 97"/>
                <a:gd name="T73" fmla="*/ 15500 h 178"/>
                <a:gd name="T74" fmla="*/ 10567 w 97"/>
                <a:gd name="T75" fmla="*/ 9799 h 178"/>
                <a:gd name="T76" fmla="*/ 2920 w 97"/>
                <a:gd name="T77" fmla="*/ 4832 h 178"/>
                <a:gd name="T78" fmla="*/ 2052 w 97"/>
                <a:gd name="T79" fmla="*/ 3653 h 178"/>
                <a:gd name="T80" fmla="*/ 0 w 97"/>
                <a:gd name="T81" fmla="*/ 0 h 178"/>
                <a:gd name="T82" fmla="*/ 0 w 97"/>
                <a:gd name="T83" fmla="*/ 868 h 178"/>
                <a:gd name="T84" fmla="*/ 2052 w 97"/>
                <a:gd name="T85" fmla="*/ 4832 h 178"/>
                <a:gd name="T86" fmla="*/ 4844 w 97"/>
                <a:gd name="T87" fmla="*/ 13452 h 178"/>
                <a:gd name="T88" fmla="*/ 10567 w 97"/>
                <a:gd name="T89" fmla="*/ 26040 h 178"/>
                <a:gd name="T90" fmla="*/ 17144 w 97"/>
                <a:gd name="T91" fmla="*/ 40358 h 178"/>
                <a:gd name="T92" fmla="*/ 23398 w 97"/>
                <a:gd name="T93" fmla="*/ 50893 h 178"/>
                <a:gd name="T94" fmla="*/ 26094 w 97"/>
                <a:gd name="T95" fmla="*/ 58642 h 178"/>
                <a:gd name="T96" fmla="*/ 34817 w 97"/>
                <a:gd name="T97" fmla="*/ 74894 h 178"/>
                <a:gd name="T98" fmla="*/ 41723 w 97"/>
                <a:gd name="T99" fmla="*/ 82643 h 178"/>
                <a:gd name="T100" fmla="*/ 47436 w 97"/>
                <a:gd name="T101" fmla="*/ 94047 h 178"/>
                <a:gd name="T102" fmla="*/ 66658 w 97"/>
                <a:gd name="T103" fmla="*/ 132668 h 178"/>
                <a:gd name="T104" fmla="*/ 71514 w 97"/>
                <a:gd name="T105" fmla="*/ 142021 h 178"/>
                <a:gd name="T106" fmla="*/ 92747 w 97"/>
                <a:gd name="T107" fmla="*/ 168967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7" y="1240"/>
              <a:ext cx="276" cy="447"/>
            </a:xfrm>
            <a:custGeom>
              <a:avLst/>
              <a:gdLst>
                <a:gd name="T0" fmla="*/ 15475 w 117"/>
                <a:gd name="T1" fmla="*/ 160440 h 190"/>
                <a:gd name="T2" fmla="*/ 18275 w 117"/>
                <a:gd name="T3" fmla="*/ 153942 h 190"/>
                <a:gd name="T4" fmla="*/ 26883 w 117"/>
                <a:gd name="T5" fmla="*/ 144449 h 190"/>
                <a:gd name="T6" fmla="*/ 28765 w 117"/>
                <a:gd name="T7" fmla="*/ 140763 h 190"/>
                <a:gd name="T8" fmla="*/ 36505 w 117"/>
                <a:gd name="T9" fmla="*/ 128508 h 190"/>
                <a:gd name="T10" fmla="*/ 38279 w 117"/>
                <a:gd name="T11" fmla="*/ 125631 h 190"/>
                <a:gd name="T12" fmla="*/ 43110 w 117"/>
                <a:gd name="T13" fmla="*/ 117975 h 190"/>
                <a:gd name="T14" fmla="*/ 45146 w 117"/>
                <a:gd name="T15" fmla="*/ 113809 h 190"/>
                <a:gd name="T16" fmla="*/ 47194 w 117"/>
                <a:gd name="T17" fmla="*/ 109708 h 190"/>
                <a:gd name="T18" fmla="*/ 50841 w 117"/>
                <a:gd name="T19" fmla="*/ 108821 h 190"/>
                <a:gd name="T20" fmla="*/ 54412 w 117"/>
                <a:gd name="T21" fmla="*/ 103276 h 190"/>
                <a:gd name="T22" fmla="*/ 56538 w 117"/>
                <a:gd name="T23" fmla="*/ 99380 h 190"/>
                <a:gd name="T24" fmla="*/ 59243 w 117"/>
                <a:gd name="T25" fmla="*/ 95797 h 190"/>
                <a:gd name="T26" fmla="*/ 60477 w 117"/>
                <a:gd name="T27" fmla="*/ 90889 h 190"/>
                <a:gd name="T28" fmla="*/ 64940 w 117"/>
                <a:gd name="T29" fmla="*/ 85255 h 190"/>
                <a:gd name="T30" fmla="*/ 67856 w 117"/>
                <a:gd name="T31" fmla="*/ 78978 h 190"/>
                <a:gd name="T32" fmla="*/ 71163 w 117"/>
                <a:gd name="T33" fmla="*/ 76098 h 190"/>
                <a:gd name="T34" fmla="*/ 71163 w 117"/>
                <a:gd name="T35" fmla="*/ 73426 h 190"/>
                <a:gd name="T36" fmla="*/ 72687 w 117"/>
                <a:gd name="T37" fmla="*/ 71344 h 190"/>
                <a:gd name="T38" fmla="*/ 75676 w 117"/>
                <a:gd name="T39" fmla="*/ 71344 h 190"/>
                <a:gd name="T40" fmla="*/ 76860 w 117"/>
                <a:gd name="T41" fmla="*/ 65798 h 190"/>
                <a:gd name="T42" fmla="*/ 81663 w 117"/>
                <a:gd name="T43" fmla="*/ 59042 h 190"/>
                <a:gd name="T44" fmla="*/ 84607 w 117"/>
                <a:gd name="T45" fmla="*/ 53400 h 190"/>
                <a:gd name="T46" fmla="*/ 85312 w 117"/>
                <a:gd name="T47" fmla="*/ 51370 h 190"/>
                <a:gd name="T48" fmla="*/ 90299 w 117"/>
                <a:gd name="T49" fmla="*/ 44274 h 190"/>
                <a:gd name="T50" fmla="*/ 89120 w 117"/>
                <a:gd name="T51" fmla="*/ 40338 h 190"/>
                <a:gd name="T52" fmla="*/ 93059 w 117"/>
                <a:gd name="T53" fmla="*/ 39496 h 190"/>
                <a:gd name="T54" fmla="*/ 96642 w 117"/>
                <a:gd name="T55" fmla="*/ 38350 h 190"/>
                <a:gd name="T56" fmla="*/ 98046 w 117"/>
                <a:gd name="T57" fmla="*/ 34741 h 190"/>
                <a:gd name="T58" fmla="*/ 100790 w 117"/>
                <a:gd name="T59" fmla="*/ 34741 h 190"/>
                <a:gd name="T60" fmla="*/ 100790 w 117"/>
                <a:gd name="T61" fmla="*/ 32723 h 190"/>
                <a:gd name="T62" fmla="*/ 100790 w 117"/>
                <a:gd name="T63" fmla="*/ 28333 h 190"/>
                <a:gd name="T64" fmla="*/ 102342 w 117"/>
                <a:gd name="T65" fmla="*/ 26319 h 190"/>
                <a:gd name="T66" fmla="*/ 102342 w 117"/>
                <a:gd name="T67" fmla="*/ 24441 h 190"/>
                <a:gd name="T68" fmla="*/ 105253 w 117"/>
                <a:gd name="T69" fmla="*/ 23557 h 190"/>
                <a:gd name="T70" fmla="*/ 106498 w 117"/>
                <a:gd name="T71" fmla="*/ 20677 h 190"/>
                <a:gd name="T72" fmla="*/ 104451 w 117"/>
                <a:gd name="T73" fmla="*/ 19543 h 190"/>
                <a:gd name="T74" fmla="*/ 108534 w 117"/>
                <a:gd name="T75" fmla="*/ 15925 h 190"/>
                <a:gd name="T76" fmla="*/ 108534 w 117"/>
                <a:gd name="T77" fmla="*/ 7632 h 190"/>
                <a:gd name="T78" fmla="*/ 109442 w 117"/>
                <a:gd name="T79" fmla="*/ 6404 h 190"/>
                <a:gd name="T80" fmla="*/ 112198 w 117"/>
                <a:gd name="T81" fmla="*/ 0 h 190"/>
                <a:gd name="T82" fmla="*/ 109442 w 117"/>
                <a:gd name="T83" fmla="*/ 859 h 190"/>
                <a:gd name="T84" fmla="*/ 108534 w 117"/>
                <a:gd name="T85" fmla="*/ 7632 h 190"/>
                <a:gd name="T86" fmla="*/ 101695 w 117"/>
                <a:gd name="T87" fmla="*/ 12410 h 190"/>
                <a:gd name="T88" fmla="*/ 93059 w 117"/>
                <a:gd name="T89" fmla="*/ 24441 h 190"/>
                <a:gd name="T90" fmla="*/ 83420 w 117"/>
                <a:gd name="T91" fmla="*/ 38350 h 190"/>
                <a:gd name="T92" fmla="*/ 76860 w 117"/>
                <a:gd name="T93" fmla="*/ 50666 h 190"/>
                <a:gd name="T94" fmla="*/ 71163 w 117"/>
                <a:gd name="T95" fmla="*/ 59042 h 190"/>
                <a:gd name="T96" fmla="*/ 60477 w 117"/>
                <a:gd name="T97" fmla="*/ 76098 h 190"/>
                <a:gd name="T98" fmla="*/ 56538 w 117"/>
                <a:gd name="T99" fmla="*/ 85255 h 190"/>
                <a:gd name="T100" fmla="*/ 50841 w 117"/>
                <a:gd name="T101" fmla="*/ 97662 h 190"/>
                <a:gd name="T102" fmla="*/ 23967 w 117"/>
                <a:gd name="T103" fmla="*/ 133994 h 190"/>
                <a:gd name="T104" fmla="*/ 18275 w 117"/>
                <a:gd name="T105" fmla="*/ 144449 h 190"/>
                <a:gd name="T106" fmla="*/ 3649 w 117"/>
                <a:gd name="T107" fmla="*/ 177537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3" cy="450"/>
            </a:xfrm>
            <a:custGeom>
              <a:avLst/>
              <a:gdLst>
                <a:gd name="T0" fmla="*/ 15093 w 116"/>
                <a:gd name="T1" fmla="*/ 168338 h 190"/>
                <a:gd name="T2" fmla="*/ 16815 w 116"/>
                <a:gd name="T3" fmla="*/ 162242 h 190"/>
                <a:gd name="T4" fmla="*/ 25617 w 116"/>
                <a:gd name="T5" fmla="*/ 152474 h 190"/>
                <a:gd name="T6" fmla="*/ 28376 w 116"/>
                <a:gd name="T7" fmla="*/ 148453 h 190"/>
                <a:gd name="T8" fmla="*/ 33996 w 116"/>
                <a:gd name="T9" fmla="*/ 135396 h 190"/>
                <a:gd name="T10" fmla="*/ 36904 w 116"/>
                <a:gd name="T11" fmla="*/ 132563 h 190"/>
                <a:gd name="T12" fmla="*/ 41663 w 116"/>
                <a:gd name="T13" fmla="*/ 125865 h 190"/>
                <a:gd name="T14" fmla="*/ 44332 w 116"/>
                <a:gd name="T15" fmla="*/ 120074 h 190"/>
                <a:gd name="T16" fmla="*/ 45191 w 116"/>
                <a:gd name="T17" fmla="*/ 115823 h 190"/>
                <a:gd name="T18" fmla="*/ 47942 w 116"/>
                <a:gd name="T19" fmla="*/ 113658 h 190"/>
                <a:gd name="T20" fmla="*/ 52856 w 116"/>
                <a:gd name="T21" fmla="*/ 109087 h 190"/>
                <a:gd name="T22" fmla="*/ 55581 w 116"/>
                <a:gd name="T23" fmla="*/ 104852 h 190"/>
                <a:gd name="T24" fmla="*/ 57615 w 116"/>
                <a:gd name="T25" fmla="*/ 101127 h 190"/>
                <a:gd name="T26" fmla="*/ 59114 w 116"/>
                <a:gd name="T27" fmla="*/ 94941 h 190"/>
                <a:gd name="T28" fmla="*/ 62035 w 116"/>
                <a:gd name="T29" fmla="*/ 90396 h 190"/>
                <a:gd name="T30" fmla="*/ 65932 w 116"/>
                <a:gd name="T31" fmla="*/ 82407 h 190"/>
                <a:gd name="T32" fmla="*/ 68812 w 116"/>
                <a:gd name="T33" fmla="*/ 80339 h 190"/>
                <a:gd name="T34" fmla="*/ 68812 w 116"/>
                <a:gd name="T35" fmla="*/ 77282 h 190"/>
                <a:gd name="T36" fmla="*/ 71538 w 116"/>
                <a:gd name="T37" fmla="*/ 73097 h 190"/>
                <a:gd name="T38" fmla="*/ 72425 w 116"/>
                <a:gd name="T39" fmla="*/ 73097 h 190"/>
                <a:gd name="T40" fmla="*/ 73571 w 116"/>
                <a:gd name="T41" fmla="*/ 69378 h 190"/>
                <a:gd name="T42" fmla="*/ 80008 w 116"/>
                <a:gd name="T43" fmla="*/ 62299 h 190"/>
                <a:gd name="T44" fmla="*/ 81874 w 116"/>
                <a:gd name="T45" fmla="*/ 56475 h 190"/>
                <a:gd name="T46" fmla="*/ 83597 w 116"/>
                <a:gd name="T47" fmla="*/ 54339 h 190"/>
                <a:gd name="T48" fmla="*/ 87489 w 116"/>
                <a:gd name="T49" fmla="*/ 45531 h 190"/>
                <a:gd name="T50" fmla="*/ 85611 w 116"/>
                <a:gd name="T51" fmla="*/ 42698 h 190"/>
                <a:gd name="T52" fmla="*/ 89511 w 116"/>
                <a:gd name="T53" fmla="*/ 41279 h 190"/>
                <a:gd name="T54" fmla="*/ 93931 w 116"/>
                <a:gd name="T55" fmla="*/ 39709 h 190"/>
                <a:gd name="T56" fmla="*/ 96018 w 116"/>
                <a:gd name="T57" fmla="*/ 35458 h 190"/>
                <a:gd name="T58" fmla="*/ 96811 w 116"/>
                <a:gd name="T59" fmla="*/ 35458 h 190"/>
                <a:gd name="T60" fmla="*/ 96811 w 116"/>
                <a:gd name="T61" fmla="*/ 34794 h 190"/>
                <a:gd name="T62" fmla="*/ 96811 w 116"/>
                <a:gd name="T63" fmla="*/ 29669 h 190"/>
                <a:gd name="T64" fmla="*/ 99549 w 116"/>
                <a:gd name="T65" fmla="*/ 26837 h 190"/>
                <a:gd name="T66" fmla="*/ 99549 w 116"/>
                <a:gd name="T67" fmla="*/ 25932 h 190"/>
                <a:gd name="T68" fmla="*/ 101570 w 116"/>
                <a:gd name="T69" fmla="*/ 24738 h 190"/>
                <a:gd name="T70" fmla="*/ 103695 w 116"/>
                <a:gd name="T71" fmla="*/ 21681 h 190"/>
                <a:gd name="T72" fmla="*/ 100777 w 116"/>
                <a:gd name="T73" fmla="*/ 18853 h 190"/>
                <a:gd name="T74" fmla="*/ 104333 w 116"/>
                <a:gd name="T75" fmla="*/ 16766 h 190"/>
                <a:gd name="T76" fmla="*/ 104333 w 116"/>
                <a:gd name="T77" fmla="*/ 7960 h 190"/>
                <a:gd name="T78" fmla="*/ 106355 w 116"/>
                <a:gd name="T79" fmla="*/ 4903 h 190"/>
                <a:gd name="T80" fmla="*/ 109092 w 116"/>
                <a:gd name="T81" fmla="*/ 0 h 190"/>
                <a:gd name="T82" fmla="*/ 106355 w 116"/>
                <a:gd name="T83" fmla="*/ 874 h 190"/>
                <a:gd name="T84" fmla="*/ 104333 w 116"/>
                <a:gd name="T85" fmla="*/ 7960 h 190"/>
                <a:gd name="T86" fmla="*/ 98052 w 116"/>
                <a:gd name="T87" fmla="*/ 12901 h 190"/>
                <a:gd name="T88" fmla="*/ 89511 w 116"/>
                <a:gd name="T89" fmla="*/ 25932 h 190"/>
                <a:gd name="T90" fmla="*/ 80716 w 116"/>
                <a:gd name="T91" fmla="*/ 39709 h 190"/>
                <a:gd name="T92" fmla="*/ 73571 w 116"/>
                <a:gd name="T93" fmla="*/ 52610 h 190"/>
                <a:gd name="T94" fmla="*/ 68812 w 116"/>
                <a:gd name="T95" fmla="*/ 62299 h 190"/>
                <a:gd name="T96" fmla="*/ 59114 w 116"/>
                <a:gd name="T97" fmla="*/ 80339 h 190"/>
                <a:gd name="T98" fmla="*/ 53499 w 116"/>
                <a:gd name="T99" fmla="*/ 90396 h 190"/>
                <a:gd name="T100" fmla="*/ 47942 w 116"/>
                <a:gd name="T101" fmla="*/ 102922 h 190"/>
                <a:gd name="T102" fmla="*/ 23617 w 116"/>
                <a:gd name="T103" fmla="*/ 140466 h 190"/>
                <a:gd name="T104" fmla="*/ 16815 w 116"/>
                <a:gd name="T105" fmla="*/ 152474 h 190"/>
                <a:gd name="T106" fmla="*/ 3535 w 116"/>
                <a:gd name="T107" fmla="*/ 187288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8"/>
              <a:ext cx="270" cy="440"/>
            </a:xfrm>
            <a:custGeom>
              <a:avLst/>
              <a:gdLst>
                <a:gd name="T0" fmla="*/ 15775 w 115"/>
                <a:gd name="T1" fmla="*/ 156932 h 187"/>
                <a:gd name="T2" fmla="*/ 17771 w 115"/>
                <a:gd name="T3" fmla="*/ 151386 h 187"/>
                <a:gd name="T4" fmla="*/ 26829 w 115"/>
                <a:gd name="T5" fmla="*/ 142866 h 187"/>
                <a:gd name="T6" fmla="*/ 28587 w 115"/>
                <a:gd name="T7" fmla="*/ 138967 h 187"/>
                <a:gd name="T8" fmla="*/ 33520 w 115"/>
                <a:gd name="T9" fmla="*/ 126932 h 187"/>
                <a:gd name="T10" fmla="*/ 36161 w 115"/>
                <a:gd name="T11" fmla="*/ 123040 h 187"/>
                <a:gd name="T12" fmla="*/ 40533 w 115"/>
                <a:gd name="T13" fmla="*/ 117421 h 187"/>
                <a:gd name="T14" fmla="*/ 43238 w 115"/>
                <a:gd name="T15" fmla="*/ 111845 h 187"/>
                <a:gd name="T16" fmla="*/ 44362 w 115"/>
                <a:gd name="T17" fmla="*/ 108264 h 187"/>
                <a:gd name="T18" fmla="*/ 47224 w 115"/>
                <a:gd name="T19" fmla="*/ 107094 h 187"/>
                <a:gd name="T20" fmla="*/ 51563 w 115"/>
                <a:gd name="T21" fmla="*/ 99461 h 187"/>
                <a:gd name="T22" fmla="*/ 54578 w 115"/>
                <a:gd name="T23" fmla="*/ 96581 h 187"/>
                <a:gd name="T24" fmla="*/ 56270 w 115"/>
                <a:gd name="T25" fmla="*/ 92960 h 187"/>
                <a:gd name="T26" fmla="*/ 57421 w 115"/>
                <a:gd name="T27" fmla="*/ 88271 h 187"/>
                <a:gd name="T28" fmla="*/ 62990 w 115"/>
                <a:gd name="T29" fmla="*/ 83527 h 187"/>
                <a:gd name="T30" fmla="*/ 64478 w 115"/>
                <a:gd name="T31" fmla="*/ 76169 h 187"/>
                <a:gd name="T32" fmla="*/ 67117 w 115"/>
                <a:gd name="T33" fmla="*/ 73494 h 187"/>
                <a:gd name="T34" fmla="*/ 67117 w 115"/>
                <a:gd name="T35" fmla="*/ 71480 h 187"/>
                <a:gd name="T36" fmla="*/ 69979 w 115"/>
                <a:gd name="T37" fmla="*/ 70249 h 187"/>
                <a:gd name="T38" fmla="*/ 69979 w 115"/>
                <a:gd name="T39" fmla="*/ 68718 h 187"/>
                <a:gd name="T40" fmla="*/ 72679 w 115"/>
                <a:gd name="T41" fmla="*/ 64614 h 187"/>
                <a:gd name="T42" fmla="*/ 78699 w 115"/>
                <a:gd name="T43" fmla="*/ 56339 h 187"/>
                <a:gd name="T44" fmla="*/ 79399 w 115"/>
                <a:gd name="T45" fmla="*/ 52784 h 187"/>
                <a:gd name="T46" fmla="*/ 80253 w 115"/>
                <a:gd name="T47" fmla="*/ 48671 h 187"/>
                <a:gd name="T48" fmla="*/ 84900 w 115"/>
                <a:gd name="T49" fmla="*/ 43134 h 187"/>
                <a:gd name="T50" fmla="*/ 84900 w 115"/>
                <a:gd name="T51" fmla="*/ 39508 h 187"/>
                <a:gd name="T52" fmla="*/ 87762 w 115"/>
                <a:gd name="T53" fmla="*/ 38379 h 187"/>
                <a:gd name="T54" fmla="*/ 91305 w 115"/>
                <a:gd name="T55" fmla="*/ 36628 h 187"/>
                <a:gd name="T56" fmla="*/ 92457 w 115"/>
                <a:gd name="T57" fmla="*/ 32736 h 187"/>
                <a:gd name="T58" fmla="*/ 93946 w 115"/>
                <a:gd name="T59" fmla="*/ 32736 h 187"/>
                <a:gd name="T60" fmla="*/ 93946 w 115"/>
                <a:gd name="T61" fmla="*/ 31235 h 187"/>
                <a:gd name="T62" fmla="*/ 93946 w 115"/>
                <a:gd name="T63" fmla="*/ 27122 h 187"/>
                <a:gd name="T64" fmla="*/ 97165 w 115"/>
                <a:gd name="T65" fmla="*/ 24466 h 187"/>
                <a:gd name="T66" fmla="*/ 97165 w 115"/>
                <a:gd name="T67" fmla="*/ 23562 h 187"/>
                <a:gd name="T68" fmla="*/ 99823 w 115"/>
                <a:gd name="T69" fmla="*/ 22433 h 187"/>
                <a:gd name="T70" fmla="*/ 100661 w 115"/>
                <a:gd name="T71" fmla="*/ 19555 h 187"/>
                <a:gd name="T72" fmla="*/ 98653 w 115"/>
                <a:gd name="T73" fmla="*/ 19555 h 187"/>
                <a:gd name="T74" fmla="*/ 102666 w 115"/>
                <a:gd name="T75" fmla="*/ 15087 h 187"/>
                <a:gd name="T76" fmla="*/ 102666 w 115"/>
                <a:gd name="T77" fmla="*/ 7635 h 187"/>
                <a:gd name="T78" fmla="*/ 103365 w 115"/>
                <a:gd name="T79" fmla="*/ 4755 h 187"/>
                <a:gd name="T80" fmla="*/ 106227 w 115"/>
                <a:gd name="T81" fmla="*/ 0 h 187"/>
                <a:gd name="T82" fmla="*/ 103365 w 115"/>
                <a:gd name="T83" fmla="*/ 859 h 187"/>
                <a:gd name="T84" fmla="*/ 102666 w 115"/>
                <a:gd name="T85" fmla="*/ 6412 h 187"/>
                <a:gd name="T86" fmla="*/ 95164 w 115"/>
                <a:gd name="T87" fmla="*/ 12412 h 187"/>
                <a:gd name="T88" fmla="*/ 87762 w 115"/>
                <a:gd name="T89" fmla="*/ 23562 h 187"/>
                <a:gd name="T90" fmla="*/ 78699 w 115"/>
                <a:gd name="T91" fmla="*/ 36628 h 187"/>
                <a:gd name="T92" fmla="*/ 71191 w 115"/>
                <a:gd name="T93" fmla="*/ 47873 h 187"/>
                <a:gd name="T94" fmla="*/ 67117 w 115"/>
                <a:gd name="T95" fmla="*/ 56339 h 187"/>
                <a:gd name="T96" fmla="*/ 57421 w 115"/>
                <a:gd name="T97" fmla="*/ 73494 h 187"/>
                <a:gd name="T98" fmla="*/ 52774 w 115"/>
                <a:gd name="T99" fmla="*/ 83527 h 187"/>
                <a:gd name="T100" fmla="*/ 47224 w 115"/>
                <a:gd name="T101" fmla="*/ 95849 h 187"/>
                <a:gd name="T102" fmla="*/ 23246 w 115"/>
                <a:gd name="T103" fmla="*/ 132562 h 187"/>
                <a:gd name="T104" fmla="*/ 17771 w 115"/>
                <a:gd name="T105" fmla="*/ 142866 h 187"/>
                <a:gd name="T106" fmla="*/ 4712 w 115"/>
                <a:gd name="T107" fmla="*/ 174960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5" y="2648"/>
              <a:ext cx="0" cy="3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1 w 2"/>
                <a:gd name="T7" fmla="*/ 3 h 3"/>
                <a:gd name="T8" fmla="*/ 1 w 2"/>
                <a:gd name="T9" fmla="*/ 0 h 3"/>
                <a:gd name="T10" fmla="*/ 1 w 2"/>
                <a:gd name="T11" fmla="*/ 0 h 3"/>
                <a:gd name="T12" fmla="*/ 1 w 2"/>
                <a:gd name="T13" fmla="*/ 0 h 3"/>
                <a:gd name="T14" fmla="*/ 1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4" y="2959"/>
              <a:ext cx="266" cy="445"/>
            </a:xfrm>
            <a:custGeom>
              <a:avLst/>
              <a:gdLst>
                <a:gd name="T0" fmla="*/ 13943 w 113"/>
                <a:gd name="T1" fmla="*/ 164420 h 188"/>
                <a:gd name="T2" fmla="*/ 16829 w 113"/>
                <a:gd name="T3" fmla="*/ 158654 h 188"/>
                <a:gd name="T4" fmla="*/ 25673 w 113"/>
                <a:gd name="T5" fmla="*/ 148597 h 188"/>
                <a:gd name="T6" fmla="*/ 28398 w 113"/>
                <a:gd name="T7" fmla="*/ 145629 h 188"/>
                <a:gd name="T8" fmla="*/ 32822 w 113"/>
                <a:gd name="T9" fmla="*/ 133162 h 188"/>
                <a:gd name="T10" fmla="*/ 34905 w 113"/>
                <a:gd name="T11" fmla="*/ 128231 h 188"/>
                <a:gd name="T12" fmla="*/ 40472 w 113"/>
                <a:gd name="T13" fmla="*/ 123267 h 188"/>
                <a:gd name="T14" fmla="*/ 42496 w 113"/>
                <a:gd name="T15" fmla="*/ 116055 h 188"/>
                <a:gd name="T16" fmla="*/ 44375 w 113"/>
                <a:gd name="T17" fmla="*/ 113234 h 188"/>
                <a:gd name="T18" fmla="*/ 46126 w 113"/>
                <a:gd name="T19" fmla="*/ 111160 h 188"/>
                <a:gd name="T20" fmla="*/ 50886 w 113"/>
                <a:gd name="T21" fmla="*/ 106549 h 188"/>
                <a:gd name="T22" fmla="*/ 53640 w 113"/>
                <a:gd name="T23" fmla="*/ 101640 h 188"/>
                <a:gd name="T24" fmla="*/ 56531 w 113"/>
                <a:gd name="T25" fmla="*/ 98672 h 188"/>
                <a:gd name="T26" fmla="*/ 57668 w 113"/>
                <a:gd name="T27" fmla="*/ 93762 h 188"/>
                <a:gd name="T28" fmla="*/ 61232 w 113"/>
                <a:gd name="T29" fmla="*/ 86574 h 188"/>
                <a:gd name="T30" fmla="*/ 64855 w 113"/>
                <a:gd name="T31" fmla="*/ 80713 h 188"/>
                <a:gd name="T32" fmla="*/ 66848 w 113"/>
                <a:gd name="T33" fmla="*/ 77065 h 188"/>
                <a:gd name="T34" fmla="*/ 66848 w 113"/>
                <a:gd name="T35" fmla="*/ 74081 h 188"/>
                <a:gd name="T36" fmla="*/ 69758 w 113"/>
                <a:gd name="T37" fmla="*/ 72819 h 188"/>
                <a:gd name="T38" fmla="*/ 69758 w 113"/>
                <a:gd name="T39" fmla="*/ 71917 h 188"/>
                <a:gd name="T40" fmla="*/ 72496 w 113"/>
                <a:gd name="T41" fmla="*/ 69093 h 188"/>
                <a:gd name="T42" fmla="*/ 78053 w 113"/>
                <a:gd name="T43" fmla="*/ 59081 h 188"/>
                <a:gd name="T44" fmla="*/ 79284 w 113"/>
                <a:gd name="T45" fmla="*/ 56257 h 188"/>
                <a:gd name="T46" fmla="*/ 80935 w 113"/>
                <a:gd name="T47" fmla="*/ 54174 h 188"/>
                <a:gd name="T48" fmla="*/ 85723 w 113"/>
                <a:gd name="T49" fmla="*/ 44509 h 188"/>
                <a:gd name="T50" fmla="*/ 84929 w 113"/>
                <a:gd name="T51" fmla="*/ 42346 h 188"/>
                <a:gd name="T52" fmla="*/ 86954 w 113"/>
                <a:gd name="T53" fmla="*/ 41153 h 188"/>
                <a:gd name="T54" fmla="*/ 91346 w 113"/>
                <a:gd name="T55" fmla="*/ 38329 h 188"/>
                <a:gd name="T56" fmla="*/ 93253 w 113"/>
                <a:gd name="T57" fmla="*/ 34469 h 188"/>
                <a:gd name="T58" fmla="*/ 94112 w 113"/>
                <a:gd name="T59" fmla="*/ 34469 h 188"/>
                <a:gd name="T60" fmla="*/ 94112 w 113"/>
                <a:gd name="T61" fmla="*/ 33207 h 188"/>
                <a:gd name="T62" fmla="*/ 94112 w 113"/>
                <a:gd name="T63" fmla="*/ 29571 h 188"/>
                <a:gd name="T64" fmla="*/ 96993 w 113"/>
                <a:gd name="T65" fmla="*/ 25862 h 188"/>
                <a:gd name="T66" fmla="*/ 96993 w 113"/>
                <a:gd name="T67" fmla="*/ 24574 h 188"/>
                <a:gd name="T68" fmla="*/ 98872 w 113"/>
                <a:gd name="T69" fmla="*/ 22506 h 188"/>
                <a:gd name="T70" fmla="*/ 100894 w 113"/>
                <a:gd name="T71" fmla="*/ 20714 h 188"/>
                <a:gd name="T72" fmla="*/ 98168 w 113"/>
                <a:gd name="T73" fmla="*/ 20714 h 188"/>
                <a:gd name="T74" fmla="*/ 102928 w 113"/>
                <a:gd name="T75" fmla="*/ 16735 h 188"/>
                <a:gd name="T76" fmla="*/ 102928 w 113"/>
                <a:gd name="T77" fmla="*/ 7944 h 188"/>
                <a:gd name="T78" fmla="*/ 103775 w 113"/>
                <a:gd name="T79" fmla="*/ 4890 h 188"/>
                <a:gd name="T80" fmla="*/ 106541 w 113"/>
                <a:gd name="T81" fmla="*/ 0 h 188"/>
                <a:gd name="T82" fmla="*/ 103775 w 113"/>
                <a:gd name="T83" fmla="*/ 2066 h 188"/>
                <a:gd name="T84" fmla="*/ 102928 w 113"/>
                <a:gd name="T85" fmla="*/ 5811 h 188"/>
                <a:gd name="T86" fmla="*/ 95270 w 113"/>
                <a:gd name="T87" fmla="*/ 12836 h 188"/>
                <a:gd name="T88" fmla="*/ 86954 w 113"/>
                <a:gd name="T89" fmla="*/ 24574 h 188"/>
                <a:gd name="T90" fmla="*/ 78053 w 113"/>
                <a:gd name="T91" fmla="*/ 38329 h 188"/>
                <a:gd name="T92" fmla="*/ 70984 w 113"/>
                <a:gd name="T93" fmla="*/ 50290 h 188"/>
                <a:gd name="T94" fmla="*/ 66848 w 113"/>
                <a:gd name="T95" fmla="*/ 59081 h 188"/>
                <a:gd name="T96" fmla="*/ 57668 w 113"/>
                <a:gd name="T97" fmla="*/ 77065 h 188"/>
                <a:gd name="T98" fmla="*/ 52908 w 113"/>
                <a:gd name="T99" fmla="*/ 86574 h 188"/>
                <a:gd name="T100" fmla="*/ 46126 w 113"/>
                <a:gd name="T101" fmla="*/ 100234 h 188"/>
                <a:gd name="T102" fmla="*/ 21617 w 113"/>
                <a:gd name="T103" fmla="*/ 139089 h 188"/>
                <a:gd name="T104" fmla="*/ 16829 w 113"/>
                <a:gd name="T105" fmla="*/ 148597 h 188"/>
                <a:gd name="T106" fmla="*/ 3536 w 113"/>
                <a:gd name="T107" fmla="*/ 182414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70" y="3621"/>
              <a:ext cx="266" cy="440"/>
            </a:xfrm>
            <a:custGeom>
              <a:avLst/>
              <a:gdLst>
                <a:gd name="T0" fmla="*/ 13293 w 113"/>
                <a:gd name="T1" fmla="*/ 156136 h 187"/>
                <a:gd name="T2" fmla="*/ 18053 w 113"/>
                <a:gd name="T3" fmla="*/ 151386 h 187"/>
                <a:gd name="T4" fmla="*/ 25673 w 113"/>
                <a:gd name="T5" fmla="*/ 141000 h 187"/>
                <a:gd name="T6" fmla="*/ 26376 w 113"/>
                <a:gd name="T7" fmla="*/ 137313 h 187"/>
                <a:gd name="T8" fmla="*/ 34057 w 113"/>
                <a:gd name="T9" fmla="*/ 126932 h 187"/>
                <a:gd name="T10" fmla="*/ 34905 w 113"/>
                <a:gd name="T11" fmla="*/ 123040 h 187"/>
                <a:gd name="T12" fmla="*/ 40472 w 113"/>
                <a:gd name="T13" fmla="*/ 116534 h 187"/>
                <a:gd name="T14" fmla="*/ 43226 w 113"/>
                <a:gd name="T15" fmla="*/ 110986 h 187"/>
                <a:gd name="T16" fmla="*/ 43226 w 113"/>
                <a:gd name="T17" fmla="*/ 107094 h 187"/>
                <a:gd name="T18" fmla="*/ 46126 w 113"/>
                <a:gd name="T19" fmla="*/ 104216 h 187"/>
                <a:gd name="T20" fmla="*/ 50886 w 113"/>
                <a:gd name="T21" fmla="*/ 99461 h 187"/>
                <a:gd name="T22" fmla="*/ 52908 w 113"/>
                <a:gd name="T23" fmla="*/ 96581 h 187"/>
                <a:gd name="T24" fmla="*/ 56531 w 113"/>
                <a:gd name="T25" fmla="*/ 92318 h 187"/>
                <a:gd name="T26" fmla="*/ 58555 w 113"/>
                <a:gd name="T27" fmla="*/ 88271 h 187"/>
                <a:gd name="T28" fmla="*/ 61232 w 113"/>
                <a:gd name="T29" fmla="*/ 83527 h 187"/>
                <a:gd name="T30" fmla="*/ 64855 w 113"/>
                <a:gd name="T31" fmla="*/ 76169 h 187"/>
                <a:gd name="T32" fmla="*/ 65992 w 113"/>
                <a:gd name="T33" fmla="*/ 74358 h 187"/>
                <a:gd name="T34" fmla="*/ 68873 w 113"/>
                <a:gd name="T35" fmla="*/ 71480 h 187"/>
                <a:gd name="T36" fmla="*/ 69758 w 113"/>
                <a:gd name="T37" fmla="*/ 67494 h 187"/>
                <a:gd name="T38" fmla="*/ 70984 w 113"/>
                <a:gd name="T39" fmla="*/ 67494 h 187"/>
                <a:gd name="T40" fmla="*/ 71636 w 113"/>
                <a:gd name="T41" fmla="*/ 64614 h 187"/>
                <a:gd name="T42" fmla="*/ 77262 w 113"/>
                <a:gd name="T43" fmla="*/ 55440 h 187"/>
                <a:gd name="T44" fmla="*/ 80935 w 113"/>
                <a:gd name="T45" fmla="*/ 52784 h 187"/>
                <a:gd name="T46" fmla="*/ 82166 w 113"/>
                <a:gd name="T47" fmla="*/ 48671 h 187"/>
                <a:gd name="T48" fmla="*/ 85723 w 113"/>
                <a:gd name="T49" fmla="*/ 42271 h 187"/>
                <a:gd name="T50" fmla="*/ 84065 w 113"/>
                <a:gd name="T51" fmla="*/ 39508 h 187"/>
                <a:gd name="T52" fmla="*/ 87813 w 113"/>
                <a:gd name="T53" fmla="*/ 38379 h 187"/>
                <a:gd name="T54" fmla="*/ 90489 w 113"/>
                <a:gd name="T55" fmla="*/ 36628 h 187"/>
                <a:gd name="T56" fmla="*/ 93253 w 113"/>
                <a:gd name="T57" fmla="*/ 32736 h 187"/>
                <a:gd name="T58" fmla="*/ 94112 w 113"/>
                <a:gd name="T59" fmla="*/ 32736 h 187"/>
                <a:gd name="T60" fmla="*/ 94112 w 113"/>
                <a:gd name="T61" fmla="*/ 29856 h 187"/>
                <a:gd name="T62" fmla="*/ 94112 w 113"/>
                <a:gd name="T63" fmla="*/ 27122 h 187"/>
                <a:gd name="T64" fmla="*/ 98168 w 113"/>
                <a:gd name="T65" fmla="*/ 24466 h 187"/>
                <a:gd name="T66" fmla="*/ 98168 w 113"/>
                <a:gd name="T67" fmla="*/ 23562 h 187"/>
                <a:gd name="T68" fmla="*/ 98872 w 113"/>
                <a:gd name="T69" fmla="*/ 22433 h 187"/>
                <a:gd name="T70" fmla="*/ 101753 w 113"/>
                <a:gd name="T71" fmla="*/ 18824 h 187"/>
                <a:gd name="T72" fmla="*/ 98168 w 113"/>
                <a:gd name="T73" fmla="*/ 16791 h 187"/>
                <a:gd name="T74" fmla="*/ 101753 w 113"/>
                <a:gd name="T75" fmla="*/ 15087 h 187"/>
                <a:gd name="T76" fmla="*/ 102928 w 113"/>
                <a:gd name="T77" fmla="*/ 4755 h 187"/>
                <a:gd name="T78" fmla="*/ 102928 w 113"/>
                <a:gd name="T79" fmla="*/ 3532 h 187"/>
                <a:gd name="T80" fmla="*/ 106541 w 113"/>
                <a:gd name="T81" fmla="*/ 0 h 187"/>
                <a:gd name="T82" fmla="*/ 102928 w 113"/>
                <a:gd name="T83" fmla="*/ 0 h 187"/>
                <a:gd name="T84" fmla="*/ 101753 w 113"/>
                <a:gd name="T85" fmla="*/ 4755 h 187"/>
                <a:gd name="T86" fmla="*/ 95270 w 113"/>
                <a:gd name="T87" fmla="*/ 11188 h 187"/>
                <a:gd name="T88" fmla="*/ 86954 w 113"/>
                <a:gd name="T89" fmla="*/ 23562 h 187"/>
                <a:gd name="T90" fmla="*/ 78053 w 113"/>
                <a:gd name="T91" fmla="*/ 36628 h 187"/>
                <a:gd name="T92" fmla="*/ 71636 w 113"/>
                <a:gd name="T93" fmla="*/ 47873 h 187"/>
                <a:gd name="T94" fmla="*/ 65992 w 113"/>
                <a:gd name="T95" fmla="*/ 55440 h 187"/>
                <a:gd name="T96" fmla="*/ 57668 w 113"/>
                <a:gd name="T97" fmla="*/ 74358 h 187"/>
                <a:gd name="T98" fmla="*/ 52908 w 113"/>
                <a:gd name="T99" fmla="*/ 83527 h 187"/>
                <a:gd name="T100" fmla="*/ 46126 w 113"/>
                <a:gd name="T101" fmla="*/ 95849 h 187"/>
                <a:gd name="T102" fmla="*/ 21617 w 113"/>
                <a:gd name="T103" fmla="*/ 131332 h 187"/>
                <a:gd name="T104" fmla="*/ 15965 w 113"/>
                <a:gd name="T105" fmla="*/ 141000 h 187"/>
                <a:gd name="T106" fmla="*/ 4760 w 113"/>
                <a:gd name="T107" fmla="*/ 174960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1" y="3098"/>
              <a:ext cx="263" cy="473"/>
            </a:xfrm>
            <a:custGeom>
              <a:avLst/>
              <a:gdLst>
                <a:gd name="T0" fmla="*/ 104473 w 110"/>
                <a:gd name="T1" fmla="*/ 171276 h 200"/>
                <a:gd name="T2" fmla="*/ 101398 w 110"/>
                <a:gd name="T3" fmla="*/ 165519 h 200"/>
                <a:gd name="T4" fmla="*/ 95098 w 110"/>
                <a:gd name="T5" fmla="*/ 152796 h 200"/>
                <a:gd name="T6" fmla="*/ 93762 w 110"/>
                <a:gd name="T7" fmla="*/ 148562 h 200"/>
                <a:gd name="T8" fmla="*/ 83130 w 110"/>
                <a:gd name="T9" fmla="*/ 137028 h 200"/>
                <a:gd name="T10" fmla="*/ 82185 w 110"/>
                <a:gd name="T11" fmla="*/ 133336 h 200"/>
                <a:gd name="T12" fmla="*/ 79928 w 110"/>
                <a:gd name="T13" fmla="*/ 124226 h 200"/>
                <a:gd name="T14" fmla="*/ 75880 w 110"/>
                <a:gd name="T15" fmla="*/ 119477 h 200"/>
                <a:gd name="T16" fmla="*/ 72806 w 110"/>
                <a:gd name="T17" fmla="*/ 116379 h 200"/>
                <a:gd name="T18" fmla="*/ 72806 w 110"/>
                <a:gd name="T19" fmla="*/ 113430 h 200"/>
                <a:gd name="T20" fmla="*/ 68363 w 110"/>
                <a:gd name="T21" fmla="*/ 106775 h 200"/>
                <a:gd name="T22" fmla="*/ 66111 w 110"/>
                <a:gd name="T23" fmla="*/ 102702 h 200"/>
                <a:gd name="T24" fmla="*/ 63921 w 110"/>
                <a:gd name="T25" fmla="*/ 98166 h 200"/>
                <a:gd name="T26" fmla="*/ 62023 w 110"/>
                <a:gd name="T27" fmla="*/ 93072 h 200"/>
                <a:gd name="T28" fmla="*/ 59084 w 110"/>
                <a:gd name="T29" fmla="*/ 86131 h 200"/>
                <a:gd name="T30" fmla="*/ 53592 w 110"/>
                <a:gd name="T31" fmla="*/ 80334 h 200"/>
                <a:gd name="T32" fmla="*/ 52277 w 110"/>
                <a:gd name="T33" fmla="*/ 77305 h 200"/>
                <a:gd name="T34" fmla="*/ 49150 w 110"/>
                <a:gd name="T35" fmla="*/ 73339 h 200"/>
                <a:gd name="T36" fmla="*/ 49150 w 110"/>
                <a:gd name="T37" fmla="*/ 71548 h 200"/>
                <a:gd name="T38" fmla="*/ 48208 w 110"/>
                <a:gd name="T39" fmla="*/ 69484 h 200"/>
                <a:gd name="T40" fmla="*/ 45948 w 110"/>
                <a:gd name="T41" fmla="*/ 67421 h 200"/>
                <a:gd name="T42" fmla="*/ 39216 w 110"/>
                <a:gd name="T43" fmla="*/ 56682 h 200"/>
                <a:gd name="T44" fmla="*/ 37585 w 110"/>
                <a:gd name="T45" fmla="*/ 53056 h 200"/>
                <a:gd name="T46" fmla="*/ 36249 w 110"/>
                <a:gd name="T47" fmla="*/ 50904 h 200"/>
                <a:gd name="T48" fmla="*/ 30845 w 110"/>
                <a:gd name="T49" fmla="*/ 42173 h 200"/>
                <a:gd name="T50" fmla="*/ 26735 w 110"/>
                <a:gd name="T51" fmla="*/ 42173 h 200"/>
                <a:gd name="T52" fmla="*/ 29932 w 110"/>
                <a:gd name="T53" fmla="*/ 38162 h 200"/>
                <a:gd name="T54" fmla="*/ 29932 w 110"/>
                <a:gd name="T55" fmla="*/ 33072 h 200"/>
                <a:gd name="T56" fmla="*/ 25391 w 110"/>
                <a:gd name="T57" fmla="*/ 30253 h 200"/>
                <a:gd name="T58" fmla="*/ 25391 w 110"/>
                <a:gd name="T59" fmla="*/ 29380 h 200"/>
                <a:gd name="T60" fmla="*/ 23751 w 110"/>
                <a:gd name="T61" fmla="*/ 27318 h 200"/>
                <a:gd name="T62" fmla="*/ 21499 w 110"/>
                <a:gd name="T63" fmla="*/ 26405 h 200"/>
                <a:gd name="T64" fmla="*/ 21499 w 110"/>
                <a:gd name="T65" fmla="*/ 21524 h 200"/>
                <a:gd name="T66" fmla="*/ 18276 w 110"/>
                <a:gd name="T67" fmla="*/ 20651 h 200"/>
                <a:gd name="T68" fmla="*/ 18276 w 110"/>
                <a:gd name="T69" fmla="*/ 17832 h 200"/>
                <a:gd name="T70" fmla="*/ 17030 w 110"/>
                <a:gd name="T71" fmla="*/ 15767 h 200"/>
                <a:gd name="T72" fmla="*/ 16115 w 110"/>
                <a:gd name="T73" fmla="*/ 17832 h 200"/>
                <a:gd name="T74" fmla="*/ 13817 w 110"/>
                <a:gd name="T75" fmla="*/ 11551 h 200"/>
                <a:gd name="T76" fmla="*/ 6181 w 110"/>
                <a:gd name="T77" fmla="*/ 5756 h 200"/>
                <a:gd name="T78" fmla="*/ 3197 w 110"/>
                <a:gd name="T79" fmla="*/ 3692 h 200"/>
                <a:gd name="T80" fmla="*/ 2257 w 110"/>
                <a:gd name="T81" fmla="*/ 0 h 200"/>
                <a:gd name="T82" fmla="*/ 0 w 110"/>
                <a:gd name="T83" fmla="*/ 2975 h 200"/>
                <a:gd name="T84" fmla="*/ 4442 w 110"/>
                <a:gd name="T85" fmla="*/ 5756 h 200"/>
                <a:gd name="T86" fmla="*/ 7644 w 110"/>
                <a:gd name="T87" fmla="*/ 15767 h 200"/>
                <a:gd name="T88" fmla="*/ 13817 w 110"/>
                <a:gd name="T89" fmla="*/ 30253 h 200"/>
                <a:gd name="T90" fmla="*/ 22415 w 110"/>
                <a:gd name="T91" fmla="*/ 46021 h 200"/>
                <a:gd name="T92" fmla="*/ 29932 w 110"/>
                <a:gd name="T93" fmla="*/ 56682 h 200"/>
                <a:gd name="T94" fmla="*/ 34374 w 110"/>
                <a:gd name="T95" fmla="*/ 67421 h 200"/>
                <a:gd name="T96" fmla="*/ 45948 w 110"/>
                <a:gd name="T97" fmla="*/ 85213 h 200"/>
                <a:gd name="T98" fmla="*/ 52277 w 110"/>
                <a:gd name="T99" fmla="*/ 94855 h 200"/>
                <a:gd name="T100" fmla="*/ 62023 w 110"/>
                <a:gd name="T101" fmla="*/ 106775 h 200"/>
                <a:gd name="T102" fmla="*/ 83130 w 110"/>
                <a:gd name="T103" fmla="*/ 149754 h 200"/>
                <a:gd name="T104" fmla="*/ 90618 w 110"/>
                <a:gd name="T105" fmla="*/ 161371 h 200"/>
                <a:gd name="T106" fmla="*/ 114300 w 110"/>
                <a:gd name="T107" fmla="*/ 190735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7" y="3609"/>
              <a:ext cx="263" cy="475"/>
            </a:xfrm>
            <a:custGeom>
              <a:avLst/>
              <a:gdLst>
                <a:gd name="T0" fmla="*/ 103679 w 110"/>
                <a:gd name="T1" fmla="*/ 172097 h 201"/>
                <a:gd name="T2" fmla="*/ 100483 w 110"/>
                <a:gd name="T3" fmla="*/ 166356 h 201"/>
                <a:gd name="T4" fmla="*/ 96002 w 110"/>
                <a:gd name="T5" fmla="*/ 153449 h 201"/>
                <a:gd name="T6" fmla="*/ 95098 w 110"/>
                <a:gd name="T7" fmla="*/ 149764 h 201"/>
                <a:gd name="T8" fmla="*/ 85382 w 110"/>
                <a:gd name="T9" fmla="*/ 137110 h 201"/>
                <a:gd name="T10" fmla="*/ 82185 w 110"/>
                <a:gd name="T11" fmla="*/ 133390 h 201"/>
                <a:gd name="T12" fmla="*/ 78984 w 110"/>
                <a:gd name="T13" fmla="*/ 125599 h 201"/>
                <a:gd name="T14" fmla="*/ 74541 w 110"/>
                <a:gd name="T15" fmla="*/ 120506 h 201"/>
                <a:gd name="T16" fmla="*/ 72806 w 110"/>
                <a:gd name="T17" fmla="*/ 116893 h 201"/>
                <a:gd name="T18" fmla="*/ 72806 w 110"/>
                <a:gd name="T19" fmla="*/ 112837 h 201"/>
                <a:gd name="T20" fmla="*/ 69305 w 110"/>
                <a:gd name="T21" fmla="*/ 106941 h 201"/>
                <a:gd name="T22" fmla="*/ 67409 w 110"/>
                <a:gd name="T23" fmla="*/ 102952 h 201"/>
                <a:gd name="T24" fmla="*/ 65150 w 110"/>
                <a:gd name="T25" fmla="*/ 97212 h 201"/>
                <a:gd name="T26" fmla="*/ 60708 w 110"/>
                <a:gd name="T27" fmla="*/ 94189 h 201"/>
                <a:gd name="T28" fmla="*/ 59084 w 110"/>
                <a:gd name="T29" fmla="*/ 87646 h 201"/>
                <a:gd name="T30" fmla="*/ 52277 w 110"/>
                <a:gd name="T31" fmla="*/ 81865 h 201"/>
                <a:gd name="T32" fmla="*/ 52277 w 110"/>
                <a:gd name="T33" fmla="*/ 77850 h 201"/>
                <a:gd name="T34" fmla="*/ 50094 w 110"/>
                <a:gd name="T35" fmla="*/ 74885 h 201"/>
                <a:gd name="T36" fmla="*/ 46893 w 110"/>
                <a:gd name="T37" fmla="*/ 72070 h 201"/>
                <a:gd name="T38" fmla="*/ 46893 w 110"/>
                <a:gd name="T39" fmla="*/ 71267 h 201"/>
                <a:gd name="T40" fmla="*/ 45948 w 110"/>
                <a:gd name="T41" fmla="*/ 69144 h 201"/>
                <a:gd name="T42" fmla="*/ 40717 w 110"/>
                <a:gd name="T43" fmla="*/ 58505 h 201"/>
                <a:gd name="T44" fmla="*/ 38530 w 110"/>
                <a:gd name="T45" fmla="*/ 53422 h 201"/>
                <a:gd name="T46" fmla="*/ 36249 w 110"/>
                <a:gd name="T47" fmla="*/ 50719 h 201"/>
                <a:gd name="T48" fmla="*/ 29932 w 110"/>
                <a:gd name="T49" fmla="*/ 43565 h 201"/>
                <a:gd name="T50" fmla="*/ 27651 w 110"/>
                <a:gd name="T51" fmla="*/ 42008 h 201"/>
                <a:gd name="T52" fmla="*/ 27651 w 110"/>
                <a:gd name="T53" fmla="*/ 37797 h 201"/>
                <a:gd name="T54" fmla="*/ 28987 w 110"/>
                <a:gd name="T55" fmla="*/ 34117 h 201"/>
                <a:gd name="T56" fmla="*/ 26735 w 110"/>
                <a:gd name="T57" fmla="*/ 32057 h 201"/>
                <a:gd name="T58" fmla="*/ 26735 w 110"/>
                <a:gd name="T59" fmla="*/ 29259 h 201"/>
                <a:gd name="T60" fmla="*/ 24712 w 110"/>
                <a:gd name="T61" fmla="*/ 29259 h 201"/>
                <a:gd name="T62" fmla="*/ 19218 w 110"/>
                <a:gd name="T63" fmla="*/ 25047 h 201"/>
                <a:gd name="T64" fmla="*/ 19218 w 110"/>
                <a:gd name="T65" fmla="*/ 21462 h 201"/>
                <a:gd name="T66" fmla="*/ 18276 w 110"/>
                <a:gd name="T67" fmla="*/ 21462 h 201"/>
                <a:gd name="T68" fmla="*/ 18276 w 110"/>
                <a:gd name="T69" fmla="*/ 18435 h 201"/>
                <a:gd name="T70" fmla="*/ 16115 w 110"/>
                <a:gd name="T71" fmla="*/ 14437 h 201"/>
                <a:gd name="T72" fmla="*/ 13817 w 110"/>
                <a:gd name="T73" fmla="*/ 18435 h 201"/>
                <a:gd name="T74" fmla="*/ 13817 w 110"/>
                <a:gd name="T75" fmla="*/ 11511 h 201"/>
                <a:gd name="T76" fmla="*/ 4442 w 110"/>
                <a:gd name="T77" fmla="*/ 7021 h 201"/>
                <a:gd name="T78" fmla="*/ 2257 w 110"/>
                <a:gd name="T79" fmla="*/ 5740 h 201"/>
                <a:gd name="T80" fmla="*/ 0 w 110"/>
                <a:gd name="T81" fmla="*/ 0 h 201"/>
                <a:gd name="T82" fmla="*/ 0 w 110"/>
                <a:gd name="T83" fmla="*/ 3679 h 201"/>
                <a:gd name="T84" fmla="*/ 4442 w 110"/>
                <a:gd name="T85" fmla="*/ 7021 h 201"/>
                <a:gd name="T86" fmla="*/ 5396 w 110"/>
                <a:gd name="T87" fmla="*/ 16592 h 201"/>
                <a:gd name="T88" fmla="*/ 13817 w 110"/>
                <a:gd name="T89" fmla="*/ 31319 h 201"/>
                <a:gd name="T90" fmla="*/ 22415 w 110"/>
                <a:gd name="T91" fmla="*/ 45626 h 201"/>
                <a:gd name="T92" fmla="*/ 28987 w 110"/>
                <a:gd name="T93" fmla="*/ 58505 h 201"/>
                <a:gd name="T94" fmla="*/ 33035 w 110"/>
                <a:gd name="T95" fmla="*/ 69144 h 201"/>
                <a:gd name="T96" fmla="*/ 45948 w 110"/>
                <a:gd name="T97" fmla="*/ 86389 h 201"/>
                <a:gd name="T98" fmla="*/ 52277 w 110"/>
                <a:gd name="T99" fmla="*/ 95430 h 201"/>
                <a:gd name="T100" fmla="*/ 60708 w 110"/>
                <a:gd name="T101" fmla="*/ 107823 h 201"/>
                <a:gd name="T102" fmla="*/ 83130 w 110"/>
                <a:gd name="T103" fmla="*/ 150634 h 201"/>
                <a:gd name="T104" fmla="*/ 92122 w 110"/>
                <a:gd name="T105" fmla="*/ 162530 h 201"/>
                <a:gd name="T106" fmla="*/ 115261 w 110"/>
                <a:gd name="T107" fmla="*/ 191770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6" y="1606"/>
              <a:ext cx="61" cy="2470"/>
            </a:xfrm>
            <a:custGeom>
              <a:avLst/>
              <a:gdLst>
                <a:gd name="T0" fmla="*/ 28892 w 25"/>
                <a:gd name="T1" fmla="*/ 0 h 1046"/>
                <a:gd name="T2" fmla="*/ 21094 w 25"/>
                <a:gd name="T3" fmla="*/ 500751 h 1046"/>
                <a:gd name="T4" fmla="*/ 31476 w 25"/>
                <a:gd name="T5" fmla="*/ 1011326 h 1046"/>
                <a:gd name="T6" fmla="*/ 5097 w 25"/>
                <a:gd name="T7" fmla="*/ 1011326 h 1046"/>
                <a:gd name="T8" fmla="*/ 13932 w 25"/>
                <a:gd name="T9" fmla="*/ 732889 h 1046"/>
                <a:gd name="T10" fmla="*/ 0 w 25"/>
                <a:gd name="T11" fmla="*/ 230928 h 1046"/>
                <a:gd name="T12" fmla="*/ 10390 w 25"/>
                <a:gd name="T13" fmla="*/ 0 h 1046"/>
                <a:gd name="T14" fmla="*/ 28892 w 25"/>
                <a:gd name="T15" fmla="*/ 0 h 1046"/>
                <a:gd name="T16" fmla="*/ 28892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257" name="Nhóm 50"/>
          <p:cNvGrpSpPr>
            <a:grpSpLocks noChangeAspect="1"/>
          </p:cNvGrpSpPr>
          <p:nvPr/>
        </p:nvGrpSpPr>
        <p:grpSpPr bwMode="auto">
          <a:xfrm>
            <a:off x="10666415" y="2590801"/>
            <a:ext cx="1485900" cy="2195513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1" cy="212"/>
            </a:xfrm>
            <a:custGeom>
              <a:avLst/>
              <a:gdLst>
                <a:gd name="T0" fmla="*/ 77355 w 81"/>
                <a:gd name="T1" fmla="*/ 69180 h 90"/>
                <a:gd name="T2" fmla="*/ 42140 w 81"/>
                <a:gd name="T3" fmla="*/ 6520 h 90"/>
                <a:gd name="T4" fmla="*/ 0 w 81"/>
                <a:gd name="T5" fmla="*/ 19643 h 90"/>
                <a:gd name="T6" fmla="*/ 20284 w 81"/>
                <a:gd name="T7" fmla="*/ 18128 h 90"/>
                <a:gd name="T8" fmla="*/ 50742 w 81"/>
                <a:gd name="T9" fmla="*/ 72071 h 90"/>
                <a:gd name="T10" fmla="*/ 77355 w 81"/>
                <a:gd name="T11" fmla="*/ 6918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6" cy="16"/>
            </a:xfrm>
            <a:custGeom>
              <a:avLst/>
              <a:gdLst>
                <a:gd name="T0" fmla="*/ 5291 w 7"/>
                <a:gd name="T1" fmla="*/ 2315 h 7"/>
                <a:gd name="T2" fmla="*/ 2999 w 7"/>
                <a:gd name="T3" fmla="*/ 5291 h 7"/>
                <a:gd name="T4" fmla="*/ 0 w 7"/>
                <a:gd name="T5" fmla="*/ 2315 h 7"/>
                <a:gd name="T6" fmla="*/ 2999 w 7"/>
                <a:gd name="T7" fmla="*/ 0 h 7"/>
                <a:gd name="T8" fmla="*/ 5291 w 7"/>
                <a:gd name="T9" fmla="*/ 2315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5" y="1889"/>
              <a:ext cx="27" cy="31"/>
            </a:xfrm>
            <a:custGeom>
              <a:avLst/>
              <a:gdLst>
                <a:gd name="T0" fmla="*/ 0 w 11"/>
                <a:gd name="T1" fmla="*/ 13585 h 13"/>
                <a:gd name="T2" fmla="*/ 10707 w 11"/>
                <a:gd name="T3" fmla="*/ 0 h 13"/>
                <a:gd name="T4" fmla="*/ 0 w 11"/>
                <a:gd name="T5" fmla="*/ 13585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4508 w 12"/>
                <a:gd name="T1" fmla="*/ 16392 h 15"/>
                <a:gd name="T2" fmla="*/ 0 w 12"/>
                <a:gd name="T3" fmla="*/ 0 h 15"/>
                <a:gd name="T4" fmla="*/ 4508 w 12"/>
                <a:gd name="T5" fmla="*/ 16392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0" cy="210"/>
            </a:xfrm>
            <a:custGeom>
              <a:avLst/>
              <a:gdLst>
                <a:gd name="T0" fmla="*/ 0 w 81"/>
                <a:gd name="T1" fmla="*/ 69191 h 89"/>
                <a:gd name="T2" fmla="*/ 34036 w 81"/>
                <a:gd name="T3" fmla="*/ 6880 h 89"/>
                <a:gd name="T4" fmla="*/ 74290 w 81"/>
                <a:gd name="T5" fmla="*/ 19152 h 89"/>
                <a:gd name="T6" fmla="*/ 55100 w 81"/>
                <a:gd name="T7" fmla="*/ 17104 h 89"/>
                <a:gd name="T8" fmla="*/ 25849 w 81"/>
                <a:gd name="T9" fmla="*/ 72844 h 89"/>
                <a:gd name="T10" fmla="*/ 0 w 81"/>
                <a:gd name="T11" fmla="*/ 69191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299 h 8"/>
                <a:gd name="T2" fmla="*/ 4299 w 8"/>
                <a:gd name="T3" fmla="*/ 8077 h 8"/>
                <a:gd name="T4" fmla="*/ 8077 w 8"/>
                <a:gd name="T5" fmla="*/ 5223 h 8"/>
                <a:gd name="T6" fmla="*/ 5223 w 8"/>
                <a:gd name="T7" fmla="*/ 0 h 8"/>
                <a:gd name="T8" fmla="*/ 0 w 8"/>
                <a:gd name="T9" fmla="*/ 4299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4" cy="33"/>
            </a:xfrm>
            <a:custGeom>
              <a:avLst/>
              <a:gdLst>
                <a:gd name="T0" fmla="*/ 5599 w 11"/>
                <a:gd name="T1" fmla="*/ 13396 h 14"/>
                <a:gd name="T2" fmla="*/ 1632 w 11"/>
                <a:gd name="T3" fmla="*/ 0 h 14"/>
                <a:gd name="T4" fmla="*/ 5599 w 11"/>
                <a:gd name="T5" fmla="*/ 13396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4" cy="36"/>
            </a:xfrm>
            <a:custGeom>
              <a:avLst/>
              <a:gdLst>
                <a:gd name="T0" fmla="*/ 3561 w 11"/>
                <a:gd name="T1" fmla="*/ 16392 h 15"/>
                <a:gd name="T2" fmla="*/ 5599 w 11"/>
                <a:gd name="T3" fmla="*/ 0 h 15"/>
                <a:gd name="T4" fmla="*/ 3561 w 11"/>
                <a:gd name="T5" fmla="*/ 16392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1" cy="94"/>
            </a:xfrm>
            <a:custGeom>
              <a:avLst/>
              <a:gdLst>
                <a:gd name="T0" fmla="*/ 52156 w 59"/>
                <a:gd name="T1" fmla="*/ 855 h 40"/>
                <a:gd name="T2" fmla="*/ 6168 w 59"/>
                <a:gd name="T3" fmla="*/ 8239 h 40"/>
                <a:gd name="T4" fmla="*/ 23707 w 59"/>
                <a:gd name="T5" fmla="*/ 11094 h 40"/>
                <a:gd name="T6" fmla="*/ 0 w 59"/>
                <a:gd name="T7" fmla="*/ 26071 h 40"/>
                <a:gd name="T8" fmla="*/ 30726 w 59"/>
                <a:gd name="T9" fmla="*/ 19362 h 40"/>
                <a:gd name="T10" fmla="*/ 16048 w 59"/>
                <a:gd name="T11" fmla="*/ 37205 h 40"/>
                <a:gd name="T12" fmla="*/ 52156 w 59"/>
                <a:gd name="T13" fmla="*/ 23427 h 40"/>
                <a:gd name="T14" fmla="*/ 51214 w 59"/>
                <a:gd name="T15" fmla="*/ 4721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7788 w 58"/>
                <a:gd name="T1" fmla="*/ 2009 h 40"/>
                <a:gd name="T2" fmla="*/ 50527 w 58"/>
                <a:gd name="T3" fmla="*/ 8239 h 40"/>
                <a:gd name="T4" fmla="*/ 34056 w 58"/>
                <a:gd name="T5" fmla="*/ 11094 h 40"/>
                <a:gd name="T6" fmla="*/ 56246 w 58"/>
                <a:gd name="T7" fmla="*/ 26071 h 40"/>
                <a:gd name="T8" fmla="*/ 27055 w 58"/>
                <a:gd name="T9" fmla="*/ 19362 h 40"/>
                <a:gd name="T10" fmla="*/ 41846 w 58"/>
                <a:gd name="T11" fmla="*/ 37205 h 40"/>
                <a:gd name="T12" fmla="*/ 7788 w 58"/>
                <a:gd name="T13" fmla="*/ 23427 h 40"/>
                <a:gd name="T14" fmla="*/ 8688 w 58"/>
                <a:gd name="T15" fmla="*/ 4721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273 w 52"/>
                <a:gd name="T1" fmla="*/ 0 h 368"/>
                <a:gd name="T2" fmla="*/ 225 w 52"/>
                <a:gd name="T3" fmla="*/ 7792 h 368"/>
                <a:gd name="T4" fmla="*/ 0 w 52"/>
                <a:gd name="T5" fmla="*/ 7792 h 368"/>
                <a:gd name="T6" fmla="*/ 26 w 52"/>
                <a:gd name="T7" fmla="*/ 554 h 368"/>
                <a:gd name="T8" fmla="*/ 273 w 52"/>
                <a:gd name="T9" fmla="*/ 0 h 368"/>
                <a:gd name="T10" fmla="*/ 273 w 52"/>
                <a:gd name="T11" fmla="*/ 0 h 368"/>
                <a:gd name="T12" fmla="*/ 273 w 52"/>
                <a:gd name="T13" fmla="*/ 0 h 3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80" y="2388"/>
              <a:ext cx="304" cy="153"/>
            </a:xfrm>
            <a:custGeom>
              <a:avLst/>
              <a:gdLst>
                <a:gd name="T0" fmla="*/ 104517 w 129"/>
                <a:gd name="T1" fmla="*/ 8321 h 65"/>
                <a:gd name="T2" fmla="*/ 120716 w 129"/>
                <a:gd name="T3" fmla="*/ 40458 h 65"/>
                <a:gd name="T4" fmla="*/ 108599 w 129"/>
                <a:gd name="T5" fmla="*/ 31287 h 65"/>
                <a:gd name="T6" fmla="*/ 107423 w 129"/>
                <a:gd name="T7" fmla="*/ 54762 h 65"/>
                <a:gd name="T8" fmla="*/ 95209 w 129"/>
                <a:gd name="T9" fmla="*/ 41694 h 65"/>
                <a:gd name="T10" fmla="*/ 90434 w 129"/>
                <a:gd name="T11" fmla="*/ 59185 h 65"/>
                <a:gd name="T12" fmla="*/ 85620 w 129"/>
                <a:gd name="T13" fmla="*/ 34900 h 65"/>
                <a:gd name="T14" fmla="*/ 73118 w 129"/>
                <a:gd name="T15" fmla="*/ 60409 h 65"/>
                <a:gd name="T16" fmla="*/ 70203 w 129"/>
                <a:gd name="T17" fmla="*/ 39594 h 65"/>
                <a:gd name="T18" fmla="*/ 52403 w 129"/>
                <a:gd name="T19" fmla="*/ 61219 h 65"/>
                <a:gd name="T20" fmla="*/ 52403 w 129"/>
                <a:gd name="T21" fmla="*/ 36934 h 65"/>
                <a:gd name="T22" fmla="*/ 39902 w 129"/>
                <a:gd name="T23" fmla="*/ 50862 h 65"/>
                <a:gd name="T24" fmla="*/ 34237 w 129"/>
                <a:gd name="T25" fmla="*/ 32019 h 65"/>
                <a:gd name="T26" fmla="*/ 15417 w 129"/>
                <a:gd name="T27" fmla="*/ 53538 h 65"/>
                <a:gd name="T28" fmla="*/ 16932 w 129"/>
                <a:gd name="T29" fmla="*/ 26368 h 65"/>
                <a:gd name="T30" fmla="*/ 867 w 129"/>
                <a:gd name="T31" fmla="*/ 40458 h 65"/>
                <a:gd name="T32" fmla="*/ 15417 w 129"/>
                <a:gd name="T33" fmla="*/ 19586 h 65"/>
                <a:gd name="T34" fmla="*/ 66654 w 129"/>
                <a:gd name="T35" fmla="*/ 0 h 65"/>
                <a:gd name="T36" fmla="*/ 104517 w 129"/>
                <a:gd name="T37" fmla="*/ 8321 h 65"/>
                <a:gd name="T38" fmla="*/ 104517 w 129"/>
                <a:gd name="T39" fmla="*/ 8321 h 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0" cy="36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EE0F8"/>
                </a:solidFill>
                <a:latin typeface="Arial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1124 w 127"/>
                <a:gd name="T1" fmla="*/ 2776 h 129"/>
                <a:gd name="T2" fmla="*/ 116204 w 127"/>
                <a:gd name="T3" fmla="*/ 61839 h 129"/>
                <a:gd name="T4" fmla="*/ 2924 w 127"/>
                <a:gd name="T5" fmla="*/ 58066 h 129"/>
                <a:gd name="T6" fmla="*/ 61124 w 127"/>
                <a:gd name="T7" fmla="*/ 2776 h 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80" y="2043"/>
              <a:ext cx="312" cy="115"/>
            </a:xfrm>
            <a:custGeom>
              <a:avLst/>
              <a:gdLst>
                <a:gd name="T0" fmla="*/ 80711 w 132"/>
                <a:gd name="T1" fmla="*/ 0 h 49"/>
                <a:gd name="T2" fmla="*/ 123625 w 132"/>
                <a:gd name="T3" fmla="*/ 24692 h 49"/>
                <a:gd name="T4" fmla="*/ 91551 w 132"/>
                <a:gd name="T5" fmla="*/ 17724 h 49"/>
                <a:gd name="T6" fmla="*/ 90667 w 132"/>
                <a:gd name="T7" fmla="*/ 45146 h 49"/>
                <a:gd name="T8" fmla="*/ 67137 w 132"/>
                <a:gd name="T9" fmla="*/ 19236 h 49"/>
                <a:gd name="T10" fmla="*/ 45661 w 132"/>
                <a:gd name="T11" fmla="*/ 43139 h 49"/>
                <a:gd name="T12" fmla="*/ 37107 w 132"/>
                <a:gd name="T13" fmla="*/ 16508 h 49"/>
                <a:gd name="T14" fmla="*/ 0 w 132"/>
                <a:gd name="T15" fmla="*/ 23943 h 49"/>
                <a:gd name="T16" fmla="*/ 47816 w 132"/>
                <a:gd name="T17" fmla="*/ 0 h 49"/>
                <a:gd name="T18" fmla="*/ 80711 w 132"/>
                <a:gd name="T19" fmla="*/ 0 h 49"/>
                <a:gd name="T20" fmla="*/ 80711 w 132"/>
                <a:gd name="T21" fmla="*/ 0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17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EE0F8"/>
                </a:solidFill>
                <a:latin typeface="Arial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0220 w 28"/>
                <a:gd name="T1" fmla="*/ 0 h 17"/>
                <a:gd name="T2" fmla="*/ 12507 w 28"/>
                <a:gd name="T3" fmla="*/ 15944 h 17"/>
                <a:gd name="T4" fmla="*/ 3639 w 28"/>
                <a:gd name="T5" fmla="*/ 0 h 17"/>
                <a:gd name="T6" fmla="*/ 14263 w 28"/>
                <a:gd name="T7" fmla="*/ 11188 h 17"/>
                <a:gd name="T8" fmla="*/ 20220 w 2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989 w 26"/>
                <a:gd name="T1" fmla="*/ 0 h 17"/>
                <a:gd name="T2" fmla="*/ 12703 w 26"/>
                <a:gd name="T3" fmla="*/ 15944 h 17"/>
                <a:gd name="T4" fmla="*/ 3174 w 26"/>
                <a:gd name="T5" fmla="*/ 0 h 17"/>
                <a:gd name="T6" fmla="*/ 13585 w 26"/>
                <a:gd name="T7" fmla="*/ 11188 h 17"/>
                <a:gd name="T8" fmla="*/ 20989 w 2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6597 h 55"/>
                <a:gd name="T2" fmla="*/ 38258 w 123"/>
                <a:gd name="T3" fmla="*/ 50745 h 55"/>
                <a:gd name="T4" fmla="*/ 109118 w 123"/>
                <a:gd name="T5" fmla="*/ 31363 h 55"/>
                <a:gd name="T6" fmla="*/ 115695 w 123"/>
                <a:gd name="T7" fmla="*/ 0 h 55"/>
                <a:gd name="T8" fmla="*/ 87529 w 123"/>
                <a:gd name="T9" fmla="*/ 40789 h 55"/>
                <a:gd name="T10" fmla="*/ 27342 w 123"/>
                <a:gd name="T11" fmla="*/ 39917 h 55"/>
                <a:gd name="T12" fmla="*/ 0 w 123"/>
                <a:gd name="T13" fmla="*/ 16597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4" cy="29"/>
            </a:xfrm>
            <a:custGeom>
              <a:avLst/>
              <a:gdLst>
                <a:gd name="T0" fmla="*/ 69274 w 83"/>
                <a:gd name="T1" fmla="*/ 3376 h 12"/>
                <a:gd name="T2" fmla="*/ 35369 w 83"/>
                <a:gd name="T3" fmla="*/ 8159 h 12"/>
                <a:gd name="T4" fmla="*/ 4534 w 83"/>
                <a:gd name="T5" fmla="*/ 0 h 12"/>
                <a:gd name="T6" fmla="*/ 0 w 83"/>
                <a:gd name="T7" fmla="*/ 0 h 12"/>
                <a:gd name="T8" fmla="*/ 34747 w 83"/>
                <a:gd name="T9" fmla="*/ 13918 h 12"/>
                <a:gd name="T10" fmla="*/ 73874 w 83"/>
                <a:gd name="T11" fmla="*/ 5759 h 12"/>
                <a:gd name="T12" fmla="*/ 69274 w 83"/>
                <a:gd name="T13" fmla="*/ 3376 h 12"/>
                <a:gd name="T14" fmla="*/ 69274 w 83"/>
                <a:gd name="T15" fmla="*/ 3376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9898 w 25"/>
                <a:gd name="T1" fmla="*/ 4443 h 23"/>
                <a:gd name="T2" fmla="*/ 19166 w 25"/>
                <a:gd name="T3" fmla="*/ 8434 h 23"/>
                <a:gd name="T4" fmla="*/ 13461 w 25"/>
                <a:gd name="T5" fmla="*/ 23765 h 23"/>
                <a:gd name="T6" fmla="*/ 9898 w 25"/>
                <a:gd name="T7" fmla="*/ 4443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3" y="1960"/>
              <a:ext cx="51" cy="52"/>
            </a:xfrm>
            <a:custGeom>
              <a:avLst/>
              <a:gdLst>
                <a:gd name="T0" fmla="*/ 15973 w 21"/>
                <a:gd name="T1" fmla="*/ 872 h 22"/>
                <a:gd name="T2" fmla="*/ 25427 w 21"/>
                <a:gd name="T3" fmla="*/ 8705 h 22"/>
                <a:gd name="T4" fmla="*/ 8451 w 21"/>
                <a:gd name="T5" fmla="*/ 16597 h 22"/>
                <a:gd name="T6" fmla="*/ 15973 w 21"/>
                <a:gd name="T7" fmla="*/ 872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EE0F8">
                    <a:lumMod val="75000"/>
                  </a:srgbClr>
                </a:solidFill>
                <a:latin typeface="Arial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71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srgbClr val="9EE0F8">
                    <a:lumMod val="75000"/>
                  </a:srgbClr>
                </a:solidFill>
                <a:latin typeface="Arial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8" y="2407"/>
              <a:ext cx="238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3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077 w 8"/>
                <a:gd name="T1" fmla="*/ 3480 h 7"/>
                <a:gd name="T2" fmla="*/ 4299 w 8"/>
                <a:gd name="T3" fmla="*/ 8451 h 7"/>
                <a:gd name="T4" fmla="*/ 0 w 8"/>
                <a:gd name="T5" fmla="*/ 3480 h 7"/>
                <a:gd name="T6" fmla="*/ 3028 w 8"/>
                <a:gd name="T7" fmla="*/ 0 h 7"/>
                <a:gd name="T8" fmla="*/ 8077 w 8"/>
                <a:gd name="T9" fmla="*/ 348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286" name="Nhóm 5"/>
          <p:cNvGrpSpPr>
            <a:grpSpLocks noChangeAspect="1"/>
          </p:cNvGrpSpPr>
          <p:nvPr/>
        </p:nvGrpSpPr>
        <p:grpSpPr bwMode="auto">
          <a:xfrm>
            <a:off x="8140700" y="3141663"/>
            <a:ext cx="2438400" cy="3073400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1347 w 219"/>
                <a:gd name="T1" fmla="*/ 39528 h 275"/>
                <a:gd name="T2" fmla="*/ 116462 w 219"/>
                <a:gd name="T3" fmla="*/ 37472 h 275"/>
                <a:gd name="T4" fmla="*/ 134153 w 219"/>
                <a:gd name="T5" fmla="*/ 2048 h 275"/>
                <a:gd name="T6" fmla="*/ 114679 w 219"/>
                <a:gd name="T7" fmla="*/ 34716 h 275"/>
                <a:gd name="T8" fmla="*/ 98903 w 219"/>
                <a:gd name="T9" fmla="*/ 0 h 275"/>
                <a:gd name="T10" fmla="*/ 109795 w 219"/>
                <a:gd name="T11" fmla="*/ 35424 h 275"/>
                <a:gd name="T12" fmla="*/ 0 w 219"/>
                <a:gd name="T13" fmla="*/ 70137 h 275"/>
                <a:gd name="T14" fmla="*/ 57971 w 219"/>
                <a:gd name="T15" fmla="*/ 67192 h 275"/>
                <a:gd name="T16" fmla="*/ 137119 w 219"/>
                <a:gd name="T17" fmla="*/ 226359 h 275"/>
                <a:gd name="T18" fmla="*/ 214464 w 219"/>
                <a:gd name="T19" fmla="*/ 221297 h 275"/>
                <a:gd name="T20" fmla="*/ 121347 w 219"/>
                <a:gd name="T21" fmla="*/ 39528 h 2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6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8 w 97"/>
                <a:gd name="T3" fmla="*/ 2877 h 673"/>
                <a:gd name="T4" fmla="*/ 36 w 97"/>
                <a:gd name="T5" fmla="*/ 2877 h 673"/>
                <a:gd name="T6" fmla="*/ 32 w 97"/>
                <a:gd name="T7" fmla="*/ 198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4118 w 234"/>
                <a:gd name="T1" fmla="*/ 16597 h 121"/>
                <a:gd name="T2" fmla="*/ 2061 w 234"/>
                <a:gd name="T3" fmla="*/ 75851 h 121"/>
                <a:gd name="T4" fmla="*/ 25076 w 234"/>
                <a:gd name="T5" fmla="*/ 58587 h 121"/>
                <a:gd name="T6" fmla="*/ 27203 w 234"/>
                <a:gd name="T7" fmla="*/ 104255 h 121"/>
                <a:gd name="T8" fmla="*/ 51370 w 234"/>
                <a:gd name="T9" fmla="*/ 78650 h 121"/>
                <a:gd name="T10" fmla="*/ 59261 w 234"/>
                <a:gd name="T11" fmla="*/ 112150 h 121"/>
                <a:gd name="T12" fmla="*/ 70018 w 234"/>
                <a:gd name="T13" fmla="*/ 65076 h 121"/>
                <a:gd name="T14" fmla="*/ 91481 w 234"/>
                <a:gd name="T15" fmla="*/ 114211 h 121"/>
                <a:gd name="T16" fmla="*/ 98406 w 234"/>
                <a:gd name="T17" fmla="*/ 74131 h 121"/>
                <a:gd name="T18" fmla="*/ 130470 w 234"/>
                <a:gd name="T19" fmla="*/ 117882 h 121"/>
                <a:gd name="T20" fmla="*/ 130470 w 234"/>
                <a:gd name="T21" fmla="*/ 70063 h 121"/>
                <a:gd name="T22" fmla="*/ 153458 w 234"/>
                <a:gd name="T23" fmla="*/ 95541 h 121"/>
                <a:gd name="T24" fmla="*/ 164319 w 234"/>
                <a:gd name="T25" fmla="*/ 60493 h 121"/>
                <a:gd name="T26" fmla="*/ 199309 w 234"/>
                <a:gd name="T27" fmla="*/ 102194 h 121"/>
                <a:gd name="T28" fmla="*/ 196289 w 234"/>
                <a:gd name="T29" fmla="*/ 50745 h 121"/>
                <a:gd name="T30" fmla="*/ 226832 w 234"/>
                <a:gd name="T31" fmla="*/ 77092 h 121"/>
                <a:gd name="T32" fmla="*/ 199309 w 234"/>
                <a:gd name="T33" fmla="*/ 37107 h 121"/>
                <a:gd name="T34" fmla="*/ 104148 w 234"/>
                <a:gd name="T35" fmla="*/ 0 h 121"/>
                <a:gd name="T36" fmla="*/ 34118 w 234"/>
                <a:gd name="T37" fmla="*/ 16597 h 121"/>
                <a:gd name="T38" fmla="*/ 34118 w 234"/>
                <a:gd name="T39" fmla="*/ 16597 h 1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5" y="1939"/>
              <a:ext cx="1417" cy="763"/>
            </a:xfrm>
            <a:custGeom>
              <a:avLst/>
              <a:gdLst>
                <a:gd name="T0" fmla="*/ 557339 w 600"/>
                <a:gd name="T1" fmla="*/ 5735 h 323"/>
                <a:gd name="T2" fmla="*/ 339695 w 600"/>
                <a:gd name="T3" fmla="*/ 2060 h 323"/>
                <a:gd name="T4" fmla="*/ 240958 w 600"/>
                <a:gd name="T5" fmla="*/ 0 h 323"/>
                <a:gd name="T6" fmla="*/ 123714 w 600"/>
                <a:gd name="T7" fmla="*/ 7791 h 323"/>
                <a:gd name="T8" fmla="*/ 18350 w 600"/>
                <a:gd name="T9" fmla="*/ 12638 h 323"/>
                <a:gd name="T10" fmla="*/ 14394 w 600"/>
                <a:gd name="T11" fmla="*/ 76782 h 323"/>
                <a:gd name="T12" fmla="*/ 197475 w 600"/>
                <a:gd name="T13" fmla="*/ 73857 h 323"/>
                <a:gd name="T14" fmla="*/ 187705 w 600"/>
                <a:gd name="T15" fmla="*/ 243411 h 323"/>
                <a:gd name="T16" fmla="*/ 203193 w 600"/>
                <a:gd name="T17" fmla="*/ 250002 h 323"/>
                <a:gd name="T18" fmla="*/ 191748 w 600"/>
                <a:gd name="T19" fmla="*/ 270525 h 323"/>
                <a:gd name="T20" fmla="*/ 227471 w 600"/>
                <a:gd name="T21" fmla="*/ 266691 h 323"/>
                <a:gd name="T22" fmla="*/ 230239 w 600"/>
                <a:gd name="T23" fmla="*/ 313128 h 323"/>
                <a:gd name="T24" fmla="*/ 294965 w 600"/>
                <a:gd name="T25" fmla="*/ 283191 h 323"/>
                <a:gd name="T26" fmla="*/ 310559 w 600"/>
                <a:gd name="T27" fmla="*/ 308264 h 323"/>
                <a:gd name="T28" fmla="*/ 349628 w 600"/>
                <a:gd name="T29" fmla="*/ 281110 h 323"/>
                <a:gd name="T30" fmla="*/ 385181 w 600"/>
                <a:gd name="T31" fmla="*/ 306143 h 323"/>
                <a:gd name="T32" fmla="*/ 391805 w 600"/>
                <a:gd name="T33" fmla="*/ 276284 h 323"/>
                <a:gd name="T34" fmla="*/ 420743 w 600"/>
                <a:gd name="T35" fmla="*/ 283191 h 323"/>
                <a:gd name="T36" fmla="*/ 398706 w 600"/>
                <a:gd name="T37" fmla="*/ 256106 h 323"/>
                <a:gd name="T38" fmla="*/ 403569 w 600"/>
                <a:gd name="T39" fmla="*/ 253177 h 323"/>
                <a:gd name="T40" fmla="*/ 403569 w 600"/>
                <a:gd name="T41" fmla="*/ 71800 h 323"/>
                <a:gd name="T42" fmla="*/ 565109 w 600"/>
                <a:gd name="T43" fmla="*/ 63272 h 323"/>
                <a:gd name="T44" fmla="*/ 557339 w 600"/>
                <a:gd name="T45" fmla="*/ 5735 h 3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2" y="1967"/>
              <a:ext cx="252" cy="175"/>
            </a:xfrm>
            <a:custGeom>
              <a:avLst/>
              <a:gdLst>
                <a:gd name="T0" fmla="*/ 16261 w 106"/>
                <a:gd name="T1" fmla="*/ 3692 h 74"/>
                <a:gd name="T2" fmla="*/ 96984 w 106"/>
                <a:gd name="T3" fmla="*/ 17829 h 74"/>
                <a:gd name="T4" fmla="*/ 67370 w 106"/>
                <a:gd name="T5" fmla="*/ 20648 h 74"/>
                <a:gd name="T6" fmla="*/ 108125 w 106"/>
                <a:gd name="T7" fmla="*/ 51765 h 74"/>
                <a:gd name="T8" fmla="*/ 54149 w 106"/>
                <a:gd name="T9" fmla="*/ 38157 h 74"/>
                <a:gd name="T10" fmla="*/ 81653 w 106"/>
                <a:gd name="T11" fmla="*/ 72412 h 74"/>
                <a:gd name="T12" fmla="*/ 16261 w 106"/>
                <a:gd name="T13" fmla="*/ 45138 h 74"/>
                <a:gd name="T14" fmla="*/ 18367 w 106"/>
                <a:gd name="T15" fmla="*/ 8731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9" cy="175"/>
            </a:xfrm>
            <a:custGeom>
              <a:avLst/>
              <a:gdLst>
                <a:gd name="T0" fmla="*/ 88967 w 105"/>
                <a:gd name="T1" fmla="*/ 3692 h 74"/>
                <a:gd name="T2" fmla="*/ 10124 w 105"/>
                <a:gd name="T3" fmla="*/ 17829 h 74"/>
                <a:gd name="T4" fmla="*/ 40034 w 105"/>
                <a:gd name="T5" fmla="*/ 20648 h 74"/>
                <a:gd name="T6" fmla="*/ 0 w 105"/>
                <a:gd name="T7" fmla="*/ 51765 h 74"/>
                <a:gd name="T8" fmla="*/ 51906 w 105"/>
                <a:gd name="T9" fmla="*/ 38157 h 74"/>
                <a:gd name="T10" fmla="*/ 26190 w 105"/>
                <a:gd name="T11" fmla="*/ 72412 h 74"/>
                <a:gd name="T12" fmla="*/ 88967 w 105"/>
                <a:gd name="T13" fmla="*/ 45138 h 74"/>
                <a:gd name="T14" fmla="*/ 87003 w 105"/>
                <a:gd name="T15" fmla="*/ 8731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50" y="1495"/>
              <a:ext cx="547" cy="557"/>
            </a:xfrm>
            <a:custGeom>
              <a:avLst/>
              <a:gdLst>
                <a:gd name="T0" fmla="*/ 110975 w 232"/>
                <a:gd name="T1" fmla="*/ 4841 h 236"/>
                <a:gd name="T2" fmla="*/ 12541 w 232"/>
                <a:gd name="T3" fmla="*/ 114617 h 236"/>
                <a:gd name="T4" fmla="*/ 216629 w 232"/>
                <a:gd name="T5" fmla="*/ 106835 h 236"/>
                <a:gd name="T6" fmla="*/ 110975 w 232"/>
                <a:gd name="T7" fmla="*/ 4841 h 2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6260 w 240"/>
                <a:gd name="T1" fmla="*/ 0 h 88"/>
                <a:gd name="T2" fmla="*/ 8689 w 240"/>
                <a:gd name="T3" fmla="*/ 47816 h 88"/>
                <a:gd name="T4" fmla="*/ 66972 w 240"/>
                <a:gd name="T5" fmla="*/ 32091 h 88"/>
                <a:gd name="T6" fmla="*/ 67792 w 240"/>
                <a:gd name="T7" fmla="*/ 85807 h 88"/>
                <a:gd name="T8" fmla="*/ 112516 w 240"/>
                <a:gd name="T9" fmla="*/ 35930 h 88"/>
                <a:gd name="T10" fmla="*/ 150442 w 240"/>
                <a:gd name="T11" fmla="*/ 81964 h 88"/>
                <a:gd name="T12" fmla="*/ 165881 w 240"/>
                <a:gd name="T13" fmla="*/ 30186 h 88"/>
                <a:gd name="T14" fmla="*/ 233023 w 240"/>
                <a:gd name="T15" fmla="*/ 45001 h 88"/>
                <a:gd name="T16" fmla="*/ 146600 w 240"/>
                <a:gd name="T17" fmla="*/ 0 h 88"/>
                <a:gd name="T18" fmla="*/ 86260 w 240"/>
                <a:gd name="T19" fmla="*/ 0 h 88"/>
                <a:gd name="T20" fmla="*/ 86260 w 240"/>
                <a:gd name="T21" fmla="*/ 0 h 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2973 h 250"/>
                <a:gd name="T2" fmla="*/ 88320 w 320"/>
                <a:gd name="T3" fmla="*/ 209597 h 250"/>
                <a:gd name="T4" fmla="*/ 296066 w 320"/>
                <a:gd name="T5" fmla="*/ 186583 h 250"/>
                <a:gd name="T6" fmla="*/ 204675 w 320"/>
                <a:gd name="T7" fmla="*/ 155998 h 250"/>
                <a:gd name="T8" fmla="*/ 204675 w 320"/>
                <a:gd name="T9" fmla="*/ 104411 h 250"/>
                <a:gd name="T10" fmla="*/ 239933 w 320"/>
                <a:gd name="T11" fmla="*/ 56556 h 250"/>
                <a:gd name="T12" fmla="*/ 310494 w 320"/>
                <a:gd name="T13" fmla="*/ 80854 h 250"/>
                <a:gd name="T14" fmla="*/ 219405 w 320"/>
                <a:gd name="T15" fmla="*/ 16621 h 250"/>
                <a:gd name="T16" fmla="*/ 106041 w 320"/>
                <a:gd name="T17" fmla="*/ 98638 h 250"/>
                <a:gd name="T18" fmla="*/ 94042 w 320"/>
                <a:gd name="T19" fmla="*/ 157941 h 250"/>
                <a:gd name="T20" fmla="*/ 0 w 320"/>
                <a:gd name="T21" fmla="*/ 202973 h 250"/>
                <a:gd name="T22" fmla="*/ 0 w 320"/>
                <a:gd name="T23" fmla="*/ 202973 h 2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5" y="1665"/>
              <a:ext cx="113" cy="62"/>
            </a:xfrm>
            <a:custGeom>
              <a:avLst/>
              <a:gdLst>
                <a:gd name="T0" fmla="*/ 11206 w 48"/>
                <a:gd name="T1" fmla="*/ 0 h 27"/>
                <a:gd name="T2" fmla="*/ 24512 w 48"/>
                <a:gd name="T3" fmla="*/ 20827 h 27"/>
                <a:gd name="T4" fmla="*/ 39687 w 48"/>
                <a:gd name="T5" fmla="*/ 0 h 27"/>
                <a:gd name="T6" fmla="*/ 22795 w 48"/>
                <a:gd name="T7" fmla="*/ 17179 h 27"/>
                <a:gd name="T8" fmla="*/ 11206 w 48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2"/>
            </a:xfrm>
            <a:custGeom>
              <a:avLst/>
              <a:gdLst>
                <a:gd name="T0" fmla="*/ 11406 w 50"/>
                <a:gd name="T1" fmla="*/ 0 h 27"/>
                <a:gd name="T2" fmla="*/ 26918 w 50"/>
                <a:gd name="T3" fmla="*/ 20827 h 27"/>
                <a:gd name="T4" fmla="*/ 41125 w 50"/>
                <a:gd name="T5" fmla="*/ 0 h 27"/>
                <a:gd name="T6" fmla="*/ 24015 w 50"/>
                <a:gd name="T7" fmla="*/ 17179 h 27"/>
                <a:gd name="T8" fmla="*/ 11406 w 50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3" cy="231"/>
            </a:xfrm>
            <a:custGeom>
              <a:avLst/>
              <a:gdLst>
                <a:gd name="T0" fmla="*/ 216337 w 226"/>
                <a:gd name="T1" fmla="*/ 28682 h 98"/>
                <a:gd name="T2" fmla="*/ 146422 w 226"/>
                <a:gd name="T3" fmla="*/ 86960 h 98"/>
                <a:gd name="T4" fmla="*/ 21910 w 226"/>
                <a:gd name="T5" fmla="*/ 54205 h 98"/>
                <a:gd name="T6" fmla="*/ 8603 w 226"/>
                <a:gd name="T7" fmla="*/ 0 h 98"/>
                <a:gd name="T8" fmla="*/ 61283 w 226"/>
                <a:gd name="T9" fmla="*/ 72397 h 98"/>
                <a:gd name="T10" fmla="*/ 168482 w 226"/>
                <a:gd name="T11" fmla="*/ 70290 h 98"/>
                <a:gd name="T12" fmla="*/ 216337 w 226"/>
                <a:gd name="T13" fmla="*/ 28682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3" y="1772"/>
              <a:ext cx="356" cy="53"/>
            </a:xfrm>
            <a:custGeom>
              <a:avLst/>
              <a:gdLst>
                <a:gd name="T0" fmla="*/ 7721 w 151"/>
                <a:gd name="T1" fmla="*/ 5533 h 23"/>
                <a:gd name="T2" fmla="*/ 74527 w 151"/>
                <a:gd name="T3" fmla="*/ 11109 h 23"/>
                <a:gd name="T4" fmla="*/ 135695 w 151"/>
                <a:gd name="T5" fmla="*/ 0 h 23"/>
                <a:gd name="T6" fmla="*/ 144072 w 151"/>
                <a:gd name="T7" fmla="*/ 0 h 23"/>
                <a:gd name="T8" fmla="*/ 76554 w 151"/>
                <a:gd name="T9" fmla="*/ 18267 h 23"/>
                <a:gd name="T10" fmla="*/ 0 w 151"/>
                <a:gd name="T11" fmla="*/ 7222 h 23"/>
                <a:gd name="T12" fmla="*/ 7721 w 151"/>
                <a:gd name="T13" fmla="*/ 5533 h 23"/>
                <a:gd name="T14" fmla="*/ 7721 w 151"/>
                <a:gd name="T15" fmla="*/ 5533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1"/>
              <a:ext cx="104" cy="95"/>
            </a:xfrm>
            <a:custGeom>
              <a:avLst/>
              <a:gdLst>
                <a:gd name="T0" fmla="*/ 25090 w 44"/>
                <a:gd name="T1" fmla="*/ 5883 h 40"/>
                <a:gd name="T2" fmla="*/ 7022 w 44"/>
                <a:gd name="T3" fmla="*/ 13300 h 40"/>
                <a:gd name="T4" fmla="*/ 19318 w 44"/>
                <a:gd name="T5" fmla="*/ 39682 h 40"/>
                <a:gd name="T6" fmla="*/ 25090 w 44"/>
                <a:gd name="T7" fmla="*/ 5883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6" cy="101"/>
            </a:xfrm>
            <a:custGeom>
              <a:avLst/>
              <a:gdLst>
                <a:gd name="T0" fmla="*/ 13782 w 36"/>
                <a:gd name="T1" fmla="*/ 2008 h 43"/>
                <a:gd name="T2" fmla="*/ 0 w 36"/>
                <a:gd name="T3" fmla="*/ 16651 h 43"/>
                <a:gd name="T4" fmla="*/ 25274 w 36"/>
                <a:gd name="T5" fmla="*/ 31590 h 43"/>
                <a:gd name="T6" fmla="*/ 13782 w 36"/>
                <a:gd name="T7" fmla="*/ 2008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3" y="1334"/>
              <a:ext cx="301" cy="185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9" y="2541"/>
              <a:ext cx="443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/>
        </p:nvSpPr>
        <p:spPr bwMode="auto">
          <a:xfrm>
            <a:off x="152403" y="5334000"/>
            <a:ext cx="11163300" cy="1676400"/>
          </a:xfrm>
          <a:custGeom>
            <a:avLst/>
            <a:gdLst>
              <a:gd name="T0" fmla="*/ 3295013 w 11770175"/>
              <a:gd name="T1" fmla="*/ 1 h 1788354"/>
              <a:gd name="T2" fmla="*/ 8125511 w 11770175"/>
              <a:gd name="T3" fmla="*/ 1137425 h 1788354"/>
              <a:gd name="T4" fmla="*/ 0 w 11770175"/>
              <a:gd name="T5" fmla="*/ 1137425 h 1788354"/>
              <a:gd name="T6" fmla="*/ 0 w 11770175"/>
              <a:gd name="T7" fmla="*/ 922487 h 1788354"/>
              <a:gd name="T8" fmla="*/ 3295013 w 11770175"/>
              <a:gd name="T9" fmla="*/ 1 h 1788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308" name="Nhóm 29"/>
          <p:cNvGrpSpPr>
            <a:grpSpLocks noChangeAspect="1"/>
          </p:cNvGrpSpPr>
          <p:nvPr/>
        </p:nvGrpSpPr>
        <p:grpSpPr bwMode="auto">
          <a:xfrm flipH="1">
            <a:off x="9342443" y="4953000"/>
            <a:ext cx="3000375" cy="2082800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9" cy="931"/>
            </a:xfrm>
            <a:custGeom>
              <a:avLst/>
              <a:gdLst>
                <a:gd name="T0" fmla="*/ 69962 w 317"/>
                <a:gd name="T1" fmla="*/ 20541 h 394"/>
                <a:gd name="T2" fmla="*/ 129095 w 317"/>
                <a:gd name="T3" fmla="*/ 57086 h 394"/>
                <a:gd name="T4" fmla="*/ 284457 w 317"/>
                <a:gd name="T5" fmla="*/ 155444 h 394"/>
                <a:gd name="T6" fmla="*/ 284457 w 317"/>
                <a:gd name="T7" fmla="*/ 289650 h 394"/>
                <a:gd name="T8" fmla="*/ 206700 w 317"/>
                <a:gd name="T9" fmla="*/ 350075 h 394"/>
                <a:gd name="T10" fmla="*/ 164064 w 317"/>
                <a:gd name="T11" fmla="*/ 356675 h 394"/>
                <a:gd name="T12" fmla="*/ 117595 w 317"/>
                <a:gd name="T13" fmla="*/ 374234 h 394"/>
                <a:gd name="T14" fmla="*/ 23503 w 317"/>
                <a:gd name="T15" fmla="*/ 371488 h 394"/>
                <a:gd name="T16" fmla="*/ 2060 w 317"/>
                <a:gd name="T17" fmla="*/ 152637 h 394"/>
                <a:gd name="T18" fmla="*/ 69962 w 317"/>
                <a:gd name="T19" fmla="*/ 20541 h 3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1"/>
              <a:ext cx="307" cy="223"/>
            </a:xfrm>
            <a:custGeom>
              <a:avLst/>
              <a:gdLst>
                <a:gd name="T0" fmla="*/ 35546 w 130"/>
                <a:gd name="T1" fmla="*/ 31415 h 94"/>
                <a:gd name="T2" fmla="*/ 46343 w 130"/>
                <a:gd name="T3" fmla="*/ 3006 h 94"/>
                <a:gd name="T4" fmla="*/ 81183 w 130"/>
                <a:gd name="T5" fmla="*/ 0 h 94"/>
                <a:gd name="T6" fmla="*/ 74556 w 130"/>
                <a:gd name="T7" fmla="*/ 18184 h 94"/>
                <a:gd name="T8" fmla="*/ 93864 w 130"/>
                <a:gd name="T9" fmla="*/ 45328 h 94"/>
                <a:gd name="T10" fmla="*/ 125747 w 130"/>
                <a:gd name="T11" fmla="*/ 72375 h 94"/>
                <a:gd name="T12" fmla="*/ 13525 w 130"/>
                <a:gd name="T13" fmla="*/ 94286 h 94"/>
                <a:gd name="T14" fmla="*/ 9916 w 130"/>
                <a:gd name="T15" fmla="*/ 70254 h 94"/>
                <a:gd name="T16" fmla="*/ 35546 w 130"/>
                <a:gd name="T17" fmla="*/ 31415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2"/>
              <a:ext cx="753" cy="660"/>
            </a:xfrm>
            <a:custGeom>
              <a:avLst/>
              <a:gdLst>
                <a:gd name="T0" fmla="*/ 88611 w 319"/>
                <a:gd name="T1" fmla="*/ 35164 h 280"/>
                <a:gd name="T2" fmla="*/ 186166 w 319"/>
                <a:gd name="T3" fmla="*/ 22996 h 280"/>
                <a:gd name="T4" fmla="*/ 303761 w 319"/>
                <a:gd name="T5" fmla="*/ 118013 h 280"/>
                <a:gd name="T6" fmla="*/ 228345 w 319"/>
                <a:gd name="T7" fmla="*/ 243752 h 280"/>
                <a:gd name="T8" fmla="*/ 112638 w 319"/>
                <a:gd name="T9" fmla="*/ 248730 h 280"/>
                <a:gd name="T10" fmla="*/ 88611 w 319"/>
                <a:gd name="T11" fmla="*/ 35164 h 2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6" cy="1313"/>
            </a:xfrm>
            <a:custGeom>
              <a:avLst/>
              <a:gdLst>
                <a:gd name="T0" fmla="*/ 61241 w 447"/>
                <a:gd name="T1" fmla="*/ 114302 h 556"/>
                <a:gd name="T2" fmla="*/ 140854 w 447"/>
                <a:gd name="T3" fmla="*/ 24102 h 556"/>
                <a:gd name="T4" fmla="*/ 232074 w 447"/>
                <a:gd name="T5" fmla="*/ 61014 h 556"/>
                <a:gd name="T6" fmla="*/ 321941 w 447"/>
                <a:gd name="T7" fmla="*/ 104435 h 556"/>
                <a:gd name="T8" fmla="*/ 433695 w 447"/>
                <a:gd name="T9" fmla="*/ 328130 h 556"/>
                <a:gd name="T10" fmla="*/ 393021 w 447"/>
                <a:gd name="T11" fmla="*/ 455429 h 556"/>
                <a:gd name="T12" fmla="*/ 303540 w 447"/>
                <a:gd name="T13" fmla="*/ 497188 h 556"/>
                <a:gd name="T14" fmla="*/ 204427 w 447"/>
                <a:gd name="T15" fmla="*/ 532839 h 556"/>
                <a:gd name="T16" fmla="*/ 98895 w 447"/>
                <a:gd name="T17" fmla="*/ 512837 h 556"/>
                <a:gd name="T18" fmla="*/ 41862 w 447"/>
                <a:gd name="T19" fmla="*/ 516533 h 556"/>
                <a:gd name="T20" fmla="*/ 0 w 447"/>
                <a:gd name="T21" fmla="*/ 452480 h 556"/>
                <a:gd name="T22" fmla="*/ 0 w 447"/>
                <a:gd name="T23" fmla="*/ 147103 h 556"/>
                <a:gd name="T24" fmla="*/ 61241 w 447"/>
                <a:gd name="T25" fmla="*/ 114302 h 5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15810 w 426"/>
                <a:gd name="T1" fmla="*/ 37544 h 463"/>
                <a:gd name="T2" fmla="*/ 258436 w 426"/>
                <a:gd name="T3" fmla="*/ 33944 h 463"/>
                <a:gd name="T4" fmla="*/ 403418 w 426"/>
                <a:gd name="T5" fmla="*/ 219795 h 463"/>
                <a:gd name="T6" fmla="*/ 296942 w 426"/>
                <a:gd name="T7" fmla="*/ 382873 h 463"/>
                <a:gd name="T8" fmla="*/ 100761 w 426"/>
                <a:gd name="T9" fmla="*/ 390635 h 463"/>
                <a:gd name="T10" fmla="*/ 0 w 426"/>
                <a:gd name="T11" fmla="*/ 309612 h 463"/>
                <a:gd name="T12" fmla="*/ 0 w 426"/>
                <a:gd name="T13" fmla="*/ 106248 h 463"/>
                <a:gd name="T14" fmla="*/ 115810 w 426"/>
                <a:gd name="T15" fmla="*/ 37544 h 4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0" y="1502"/>
              <a:ext cx="363" cy="844"/>
            </a:xfrm>
            <a:custGeom>
              <a:avLst/>
              <a:gdLst>
                <a:gd name="T0" fmla="*/ 86316 w 153"/>
                <a:gd name="T1" fmla="*/ 39297 h 357"/>
                <a:gd name="T2" fmla="*/ 140590 w 153"/>
                <a:gd name="T3" fmla="*/ 249696 h 357"/>
                <a:gd name="T4" fmla="*/ 68123 w 153"/>
                <a:gd name="T5" fmla="*/ 347624 h 357"/>
                <a:gd name="T6" fmla="*/ 46170 w 153"/>
                <a:gd name="T7" fmla="*/ 346385 h 357"/>
                <a:gd name="T8" fmla="*/ 128611 w 153"/>
                <a:gd name="T9" fmla="*/ 186616 h 357"/>
                <a:gd name="T10" fmla="*/ 45342 w 153"/>
                <a:gd name="T11" fmla="*/ 21497 h 357"/>
                <a:gd name="T12" fmla="*/ 0 w 153"/>
                <a:gd name="T13" fmla="*/ 0 h 357"/>
                <a:gd name="T14" fmla="*/ 86316 w 153"/>
                <a:gd name="T15" fmla="*/ 39297 h 3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6" y="1591"/>
              <a:ext cx="228" cy="733"/>
            </a:xfrm>
            <a:custGeom>
              <a:avLst/>
              <a:gdLst>
                <a:gd name="T0" fmla="*/ 80942 w 96"/>
                <a:gd name="T1" fmla="*/ 103068 h 311"/>
                <a:gd name="T2" fmla="*/ 75022 w 96"/>
                <a:gd name="T3" fmla="*/ 270352 h 311"/>
                <a:gd name="T4" fmla="*/ 49571 w 96"/>
                <a:gd name="T5" fmla="*/ 296238 h 311"/>
                <a:gd name="T6" fmla="*/ 70735 w 96"/>
                <a:gd name="T7" fmla="*/ 116368 h 311"/>
                <a:gd name="T8" fmla="*/ 0 w 96"/>
                <a:gd name="T9" fmla="*/ 0 h 311"/>
                <a:gd name="T10" fmla="*/ 80942 w 96"/>
                <a:gd name="T11" fmla="*/ 103068 h 3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4" y="1593"/>
              <a:ext cx="151" cy="779"/>
            </a:xfrm>
            <a:custGeom>
              <a:avLst/>
              <a:gdLst>
                <a:gd name="T0" fmla="*/ 53063 w 63"/>
                <a:gd name="T1" fmla="*/ 0 h 329"/>
                <a:gd name="T2" fmla="*/ 17269 w 63"/>
                <a:gd name="T3" fmla="*/ 102558 h 329"/>
                <a:gd name="T4" fmla="*/ 68638 w 63"/>
                <a:gd name="T5" fmla="*/ 325165 h 329"/>
                <a:gd name="T6" fmla="*/ 51417 w 63"/>
                <a:gd name="T7" fmla="*/ 317169 h 329"/>
                <a:gd name="T8" fmla="*/ 966 w 63"/>
                <a:gd name="T9" fmla="*/ 99731 h 329"/>
                <a:gd name="T10" fmla="*/ 53063 w 63"/>
                <a:gd name="T11" fmla="*/ 0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67031 w 170"/>
                <a:gd name="T1" fmla="*/ 0 h 108"/>
                <a:gd name="T2" fmla="*/ 93893 w 170"/>
                <a:gd name="T3" fmla="*/ 0 h 108"/>
                <a:gd name="T4" fmla="*/ 91796 w 170"/>
                <a:gd name="T5" fmla="*/ 27688 h 108"/>
                <a:gd name="T6" fmla="*/ 132469 w 170"/>
                <a:gd name="T7" fmla="*/ 46630 h 108"/>
                <a:gd name="T8" fmla="*/ 162926 w 170"/>
                <a:gd name="T9" fmla="*/ 86594 h 108"/>
                <a:gd name="T10" fmla="*/ 2916 w 170"/>
                <a:gd name="T11" fmla="*/ 83719 h 108"/>
                <a:gd name="T12" fmla="*/ 67031 w 170"/>
                <a:gd name="T13" fmla="*/ 0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7"/>
            </a:xfrm>
            <a:custGeom>
              <a:avLst/>
              <a:gdLst>
                <a:gd name="T0" fmla="*/ 80216 w 144"/>
                <a:gd name="T1" fmla="*/ 0 h 121"/>
                <a:gd name="T2" fmla="*/ 45440 w 144"/>
                <a:gd name="T3" fmla="*/ 52028 h 121"/>
                <a:gd name="T4" fmla="*/ 50256 w 144"/>
                <a:gd name="T5" fmla="*/ 92034 h 121"/>
                <a:gd name="T6" fmla="*/ 139143 w 144"/>
                <a:gd name="T7" fmla="*/ 96316 h 121"/>
                <a:gd name="T8" fmla="*/ 31051 w 144"/>
                <a:gd name="T9" fmla="*/ 107208 h 121"/>
                <a:gd name="T10" fmla="*/ 26197 w 144"/>
                <a:gd name="T11" fmla="*/ 50227 h 121"/>
                <a:gd name="T12" fmla="*/ 80216 w 144"/>
                <a:gd name="T13" fmla="*/ 0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79" y="2055"/>
              <a:ext cx="1137" cy="1018"/>
            </a:xfrm>
            <a:custGeom>
              <a:avLst/>
              <a:gdLst>
                <a:gd name="T0" fmla="*/ 222294 w 481"/>
                <a:gd name="T1" fmla="*/ 869 h 431"/>
                <a:gd name="T2" fmla="*/ 290264 w 481"/>
                <a:gd name="T3" fmla="*/ 2053 h 431"/>
                <a:gd name="T4" fmla="*/ 321717 w 481"/>
                <a:gd name="T5" fmla="*/ 56240 h 431"/>
                <a:gd name="T6" fmla="*/ 369542 w 481"/>
                <a:gd name="T7" fmla="*/ 112318 h 431"/>
                <a:gd name="T8" fmla="*/ 461116 w 481"/>
                <a:gd name="T9" fmla="*/ 313752 h 431"/>
                <a:gd name="T10" fmla="*/ 370362 w 481"/>
                <a:gd name="T11" fmla="*/ 417389 h 431"/>
                <a:gd name="T12" fmla="*/ 72248 w 481"/>
                <a:gd name="T13" fmla="*/ 417389 h 431"/>
                <a:gd name="T14" fmla="*/ 17790 w 481"/>
                <a:gd name="T15" fmla="*/ 327257 h 431"/>
                <a:gd name="T16" fmla="*/ 107306 w 481"/>
                <a:gd name="T17" fmla="*/ 102487 h 431"/>
                <a:gd name="T18" fmla="*/ 168725 w 481"/>
                <a:gd name="T19" fmla="*/ 86147 h 431"/>
                <a:gd name="T20" fmla="*/ 224355 w 481"/>
                <a:gd name="T21" fmla="*/ 44631 h 431"/>
                <a:gd name="T22" fmla="*/ 222294 w 481"/>
                <a:gd name="T23" fmla="*/ 869 h 4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6" y="2235"/>
              <a:ext cx="992" cy="838"/>
            </a:xfrm>
            <a:custGeom>
              <a:avLst/>
              <a:gdLst>
                <a:gd name="T0" fmla="*/ 214045 w 420"/>
                <a:gd name="T1" fmla="*/ 6893 h 355"/>
                <a:gd name="T2" fmla="*/ 276012 w 420"/>
                <a:gd name="T3" fmla="*/ 35489 h 355"/>
                <a:gd name="T4" fmla="*/ 347741 w 420"/>
                <a:gd name="T5" fmla="*/ 342204 h 355"/>
                <a:gd name="T6" fmla="*/ 154147 w 420"/>
                <a:gd name="T7" fmla="*/ 342204 h 355"/>
                <a:gd name="T8" fmla="*/ 111444 w 420"/>
                <a:gd name="T9" fmla="*/ 326674 h 355"/>
                <a:gd name="T10" fmla="*/ 0 w 420"/>
                <a:gd name="T11" fmla="*/ 163814 h 355"/>
                <a:gd name="T12" fmla="*/ 146360 w 420"/>
                <a:gd name="T13" fmla="*/ 27845 h 355"/>
                <a:gd name="T14" fmla="*/ 214045 w 420"/>
                <a:gd name="T15" fmla="*/ 6893 h 3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3" y="2389"/>
              <a:ext cx="100" cy="624"/>
            </a:xfrm>
            <a:custGeom>
              <a:avLst/>
              <a:gdLst>
                <a:gd name="T0" fmla="*/ 36853 w 43"/>
                <a:gd name="T1" fmla="*/ 0 h 264"/>
                <a:gd name="T2" fmla="*/ 816 w 43"/>
                <a:gd name="T3" fmla="*/ 114948 h 264"/>
                <a:gd name="T4" fmla="*/ 18842 w 43"/>
                <a:gd name="T5" fmla="*/ 257183 h 264"/>
                <a:gd name="T6" fmla="*/ 34137 w 43"/>
                <a:gd name="T7" fmla="*/ 250226 h 264"/>
                <a:gd name="T8" fmla="*/ 21358 w 43"/>
                <a:gd name="T9" fmla="*/ 123625 h 264"/>
                <a:gd name="T10" fmla="*/ 36853 w 43"/>
                <a:gd name="T11" fmla="*/ 0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7"/>
              <a:ext cx="133" cy="462"/>
            </a:xfrm>
            <a:custGeom>
              <a:avLst/>
              <a:gdLst>
                <a:gd name="T0" fmla="*/ 31588 w 56"/>
                <a:gd name="T1" fmla="*/ 0 h 196"/>
                <a:gd name="T2" fmla="*/ 44679 w 56"/>
                <a:gd name="T3" fmla="*/ 112344 h 196"/>
                <a:gd name="T4" fmla="*/ 21385 w 56"/>
                <a:gd name="T5" fmla="*/ 183157 h 196"/>
                <a:gd name="T6" fmla="*/ 0 w 56"/>
                <a:gd name="T7" fmla="*/ 186797 h 196"/>
                <a:gd name="T8" fmla="*/ 37482 w 56"/>
                <a:gd name="T9" fmla="*/ 86960 h 196"/>
                <a:gd name="T10" fmla="*/ 31588 w 56"/>
                <a:gd name="T11" fmla="*/ 0 h 1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7" cy="274"/>
            </a:xfrm>
            <a:custGeom>
              <a:avLst/>
              <a:gdLst>
                <a:gd name="T0" fmla="*/ 0 w 173"/>
                <a:gd name="T1" fmla="*/ 93980 h 116"/>
                <a:gd name="T2" fmla="*/ 37458 w 173"/>
                <a:gd name="T3" fmla="*/ 56999 h 116"/>
                <a:gd name="T4" fmla="*/ 61055 w 173"/>
                <a:gd name="T5" fmla="*/ 21391 h 116"/>
                <a:gd name="T6" fmla="*/ 50666 w 173"/>
                <a:gd name="T7" fmla="*/ 0 h 116"/>
                <a:gd name="T8" fmla="*/ 94899 w 173"/>
                <a:gd name="T9" fmla="*/ 0 h 116"/>
                <a:gd name="T10" fmla="*/ 109704 w 173"/>
                <a:gd name="T11" fmla="*/ 34921 h 116"/>
                <a:gd name="T12" fmla="*/ 148386 w 173"/>
                <a:gd name="T13" fmla="*/ 81246 h 116"/>
                <a:gd name="T14" fmla="*/ 145668 w 173"/>
                <a:gd name="T15" fmla="*/ 112352 h 116"/>
                <a:gd name="T16" fmla="*/ 0 w 173"/>
                <a:gd name="T17" fmla="*/ 93980 h 116"/>
                <a:gd name="T18" fmla="*/ 0 w 173"/>
                <a:gd name="T19" fmla="*/ 9398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50" y="2415"/>
              <a:ext cx="234" cy="647"/>
            </a:xfrm>
            <a:custGeom>
              <a:avLst/>
              <a:gdLst>
                <a:gd name="T0" fmla="*/ 27213 w 99"/>
                <a:gd name="T1" fmla="*/ 0 h 274"/>
                <a:gd name="T2" fmla="*/ 72221 w 99"/>
                <a:gd name="T3" fmla="*/ 100731 h 274"/>
                <a:gd name="T4" fmla="*/ 0 w 99"/>
                <a:gd name="T5" fmla="*/ 264878 h 274"/>
                <a:gd name="T6" fmla="*/ 5744 w 99"/>
                <a:gd name="T7" fmla="*/ 244394 h 274"/>
                <a:gd name="T8" fmla="*/ 57403 w 99"/>
                <a:gd name="T9" fmla="*/ 106448 h 274"/>
                <a:gd name="T10" fmla="*/ 27213 w 99"/>
                <a:gd name="T11" fmla="*/ 0 h 2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80" y="2322"/>
              <a:ext cx="276" cy="744"/>
            </a:xfrm>
            <a:custGeom>
              <a:avLst/>
              <a:gdLst>
                <a:gd name="T0" fmla="*/ 112198 w 117"/>
                <a:gd name="T1" fmla="*/ 0 h 315"/>
                <a:gd name="T2" fmla="*/ 6879 w 117"/>
                <a:gd name="T3" fmla="*/ 109519 h 315"/>
                <a:gd name="T4" fmla="*/ 30535 w 117"/>
                <a:gd name="T5" fmla="*/ 275197 h 315"/>
                <a:gd name="T6" fmla="*/ 90299 w 117"/>
                <a:gd name="T7" fmla="*/ 293564 h 315"/>
                <a:gd name="T8" fmla="*/ 93059 w 117"/>
                <a:gd name="T9" fmla="*/ 276012 h 315"/>
                <a:gd name="T10" fmla="*/ 24835 w 117"/>
                <a:gd name="T11" fmla="*/ 184864 h 315"/>
                <a:gd name="T12" fmla="*/ 64284 w 117"/>
                <a:gd name="T13" fmla="*/ 38525 h 315"/>
                <a:gd name="T14" fmla="*/ 112198 w 117"/>
                <a:gd name="T15" fmla="*/ 0 h 3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2" y="1709"/>
              <a:ext cx="234" cy="549"/>
            </a:xfrm>
            <a:custGeom>
              <a:avLst/>
              <a:gdLst>
                <a:gd name="T0" fmla="*/ 39229 w 99"/>
                <a:gd name="T1" fmla="*/ 27377 h 232"/>
                <a:gd name="T2" fmla="*/ 0 w 99"/>
                <a:gd name="T3" fmla="*/ 0 h 232"/>
                <a:gd name="T4" fmla="*/ 87707 w 99"/>
                <a:gd name="T5" fmla="*/ 77769 h 232"/>
                <a:gd name="T6" fmla="*/ 77965 w 99"/>
                <a:gd name="T7" fmla="*/ 205605 h 232"/>
                <a:gd name="T8" fmla="*/ 34147 w 99"/>
                <a:gd name="T9" fmla="*/ 223202 h 232"/>
                <a:gd name="T10" fmla="*/ 30186 w 99"/>
                <a:gd name="T11" fmla="*/ 210215 h 232"/>
                <a:gd name="T12" fmla="*/ 77965 w 99"/>
                <a:gd name="T13" fmla="*/ 136751 h 232"/>
                <a:gd name="T14" fmla="*/ 39229 w 99"/>
                <a:gd name="T15" fmla="*/ 27377 h 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89" y="1764"/>
              <a:ext cx="93" cy="468"/>
            </a:xfrm>
            <a:custGeom>
              <a:avLst/>
              <a:gdLst>
                <a:gd name="T0" fmla="*/ 0 w 39"/>
                <a:gd name="T1" fmla="*/ 0 h 198"/>
                <a:gd name="T2" fmla="*/ 38645 w 39"/>
                <a:gd name="T3" fmla="*/ 84925 h 198"/>
                <a:gd name="T4" fmla="*/ 30292 w 39"/>
                <a:gd name="T5" fmla="*/ 192861 h 198"/>
                <a:gd name="T6" fmla="*/ 15808 w 39"/>
                <a:gd name="T7" fmla="*/ 189240 h 198"/>
                <a:gd name="T8" fmla="*/ 19664 w 39"/>
                <a:gd name="T9" fmla="*/ 92723 h 198"/>
                <a:gd name="T10" fmla="*/ 0 w 3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1" cy="1411"/>
            </a:xfrm>
            <a:custGeom>
              <a:avLst/>
              <a:gdLst>
                <a:gd name="T0" fmla="*/ 0 w 902"/>
                <a:gd name="T1" fmla="*/ 235625 h 597"/>
                <a:gd name="T2" fmla="*/ 47626 w 902"/>
                <a:gd name="T3" fmla="*/ 232033 h 597"/>
                <a:gd name="T4" fmla="*/ 232125 w 902"/>
                <a:gd name="T5" fmla="*/ 142048 h 597"/>
                <a:gd name="T6" fmla="*/ 277710 w 902"/>
                <a:gd name="T7" fmla="*/ 9955 h 597"/>
                <a:gd name="T8" fmla="*/ 391031 w 902"/>
                <a:gd name="T9" fmla="*/ 44996 h 597"/>
                <a:gd name="T10" fmla="*/ 375436 w 902"/>
                <a:gd name="T11" fmla="*/ 128462 h 597"/>
                <a:gd name="T12" fmla="*/ 504967 w 902"/>
                <a:gd name="T13" fmla="*/ 144199 h 597"/>
                <a:gd name="T14" fmla="*/ 569830 w 902"/>
                <a:gd name="T15" fmla="*/ 184983 h 597"/>
                <a:gd name="T16" fmla="*/ 701645 w 902"/>
                <a:gd name="T17" fmla="*/ 217868 h 597"/>
                <a:gd name="T18" fmla="*/ 871640 w 902"/>
                <a:gd name="T19" fmla="*/ 487031 h 597"/>
                <a:gd name="T20" fmla="*/ 875482 w 902"/>
                <a:gd name="T21" fmla="*/ 581297 h 597"/>
                <a:gd name="T22" fmla="*/ 0 w 902"/>
                <a:gd name="T23" fmla="*/ 581297 h 597"/>
                <a:gd name="T24" fmla="*/ 0 w 902"/>
                <a:gd name="T25" fmla="*/ 235625 h 597"/>
                <a:gd name="T26" fmla="*/ 0 w 902"/>
                <a:gd name="T27" fmla="*/ 235625 h 5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7"/>
              <a:ext cx="2117" cy="1037"/>
            </a:xfrm>
            <a:custGeom>
              <a:avLst/>
              <a:gdLst>
                <a:gd name="T0" fmla="*/ 0 w 897"/>
                <a:gd name="T1" fmla="*/ 123200 h 439"/>
                <a:gd name="T2" fmla="*/ 70144 w 897"/>
                <a:gd name="T3" fmla="*/ 108781 h 439"/>
                <a:gd name="T4" fmla="*/ 445863 w 897"/>
                <a:gd name="T5" fmla="*/ 32820 h 439"/>
                <a:gd name="T6" fmla="*/ 591714 w 897"/>
                <a:gd name="T7" fmla="*/ 58164 h 439"/>
                <a:gd name="T8" fmla="*/ 839359 w 897"/>
                <a:gd name="T9" fmla="*/ 425621 h 439"/>
                <a:gd name="T10" fmla="*/ 0 w 897"/>
                <a:gd name="T11" fmla="*/ 425621 h 439"/>
                <a:gd name="T12" fmla="*/ 0 w 897"/>
                <a:gd name="T13" fmla="*/ 123200 h 439"/>
                <a:gd name="T14" fmla="*/ 0 w 897"/>
                <a:gd name="T15" fmla="*/ 123200 h 4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6"/>
              <a:ext cx="1185" cy="656"/>
            </a:xfrm>
            <a:custGeom>
              <a:avLst/>
              <a:gdLst>
                <a:gd name="T0" fmla="*/ 92723 w 502"/>
                <a:gd name="T1" fmla="*/ 155559 h 278"/>
                <a:gd name="T2" fmla="*/ 190648 w 502"/>
                <a:gd name="T3" fmla="*/ 139306 h 278"/>
                <a:gd name="T4" fmla="*/ 219742 w 502"/>
                <a:gd name="T5" fmla="*/ 5701 h 278"/>
                <a:gd name="T6" fmla="*/ 294142 w 502"/>
                <a:gd name="T7" fmla="*/ 28961 h 278"/>
                <a:gd name="T8" fmla="*/ 280656 w 502"/>
                <a:gd name="T9" fmla="*/ 137257 h 278"/>
                <a:gd name="T10" fmla="*/ 483881 w 502"/>
                <a:gd name="T11" fmla="*/ 198865 h 278"/>
                <a:gd name="T12" fmla="*/ 374890 w 502"/>
                <a:gd name="T13" fmla="*/ 176764 h 278"/>
                <a:gd name="T14" fmla="*/ 420257 w 502"/>
                <a:gd name="T15" fmla="*/ 238220 h 278"/>
                <a:gd name="T16" fmla="*/ 274911 w 502"/>
                <a:gd name="T17" fmla="*/ 202874 h 278"/>
                <a:gd name="T18" fmla="*/ 131127 w 502"/>
                <a:gd name="T19" fmla="*/ 267270 h 278"/>
                <a:gd name="T20" fmla="*/ 127298 w 502"/>
                <a:gd name="T21" fmla="*/ 190221 h 278"/>
                <a:gd name="T22" fmla="*/ 0 w 502"/>
                <a:gd name="T23" fmla="*/ 237564 h 278"/>
                <a:gd name="T24" fmla="*/ 92723 w 502"/>
                <a:gd name="T25" fmla="*/ 155559 h 2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3618 w 240"/>
                <a:gd name="T1" fmla="*/ 173761 h 360"/>
                <a:gd name="T2" fmla="*/ 0 w 240"/>
                <a:gd name="T3" fmla="*/ 18336 h 360"/>
                <a:gd name="T4" fmla="*/ 154420 w 240"/>
                <a:gd name="T5" fmla="*/ 81081 h 360"/>
                <a:gd name="T6" fmla="*/ 233023 w 240"/>
                <a:gd name="T7" fmla="*/ 315012 h 360"/>
                <a:gd name="T8" fmla="*/ 233023 w 240"/>
                <a:gd name="T9" fmla="*/ 347737 h 360"/>
                <a:gd name="T10" fmla="*/ 209525 w 240"/>
                <a:gd name="T11" fmla="*/ 347737 h 360"/>
                <a:gd name="T12" fmla="*/ 183618 w 240"/>
                <a:gd name="T13" fmla="*/ 173761 h 3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4" y="1769"/>
              <a:ext cx="102" cy="374"/>
            </a:xfrm>
            <a:custGeom>
              <a:avLst/>
              <a:gdLst>
                <a:gd name="T0" fmla="*/ 43125 w 43"/>
                <a:gd name="T1" fmla="*/ 0 h 158"/>
                <a:gd name="T2" fmla="*/ 16908 w 43"/>
                <a:gd name="T3" fmla="*/ 83755 h 158"/>
                <a:gd name="T4" fmla="*/ 15165 w 43"/>
                <a:gd name="T5" fmla="*/ 155683 h 158"/>
                <a:gd name="T6" fmla="*/ 8046 w 43"/>
                <a:gd name="T7" fmla="*/ 81594 h 158"/>
                <a:gd name="T8" fmla="*/ 43125 w 43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5"/>
              <a:ext cx="291" cy="659"/>
            </a:xfrm>
            <a:custGeom>
              <a:avLst/>
              <a:gdLst>
                <a:gd name="T0" fmla="*/ 68924 w 123"/>
                <a:gd name="T1" fmla="*/ 126745 h 279"/>
                <a:gd name="T2" fmla="*/ 0 w 123"/>
                <a:gd name="T3" fmla="*/ 0 h 279"/>
                <a:gd name="T4" fmla="*/ 92046 w 123"/>
                <a:gd name="T5" fmla="*/ 68973 h 279"/>
                <a:gd name="T6" fmla="*/ 120677 w 123"/>
                <a:gd name="T7" fmla="*/ 237557 h 279"/>
                <a:gd name="T8" fmla="*/ 117855 w 123"/>
                <a:gd name="T9" fmla="*/ 270395 h 279"/>
                <a:gd name="T10" fmla="*/ 76796 w 123"/>
                <a:gd name="T11" fmla="*/ 270395 h 279"/>
                <a:gd name="T12" fmla="*/ 68924 w 123"/>
                <a:gd name="T13" fmla="*/ 126745 h 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3" cy="681"/>
            </a:xfrm>
            <a:custGeom>
              <a:avLst/>
              <a:gdLst>
                <a:gd name="T0" fmla="*/ 113506 w 154"/>
                <a:gd name="T1" fmla="*/ 140894 h 288"/>
                <a:gd name="T2" fmla="*/ 0 w 154"/>
                <a:gd name="T3" fmla="*/ 0 h 288"/>
                <a:gd name="T4" fmla="*/ 134319 w 154"/>
                <a:gd name="T5" fmla="*/ 144741 h 288"/>
                <a:gd name="T6" fmla="*/ 141169 w 154"/>
                <a:gd name="T7" fmla="*/ 281426 h 288"/>
                <a:gd name="T8" fmla="*/ 122102 w 154"/>
                <a:gd name="T9" fmla="*/ 281426 h 288"/>
                <a:gd name="T10" fmla="*/ 113506 w 154"/>
                <a:gd name="T11" fmla="*/ 140894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87320 h 263"/>
                <a:gd name="T2" fmla="*/ 23066 w 117"/>
                <a:gd name="T3" fmla="*/ 69507 h 263"/>
                <a:gd name="T4" fmla="*/ 112198 w 117"/>
                <a:gd name="T5" fmla="*/ 0 h 263"/>
                <a:gd name="T6" fmla="*/ 46009 w 117"/>
                <a:gd name="T7" fmla="*/ 126549 h 263"/>
                <a:gd name="T8" fmla="*/ 38279 w 117"/>
                <a:gd name="T9" fmla="*/ 254119 h 263"/>
                <a:gd name="T10" fmla="*/ 0 w 117"/>
                <a:gd name="T11" fmla="*/ 254119 h 263"/>
                <a:gd name="T12" fmla="*/ 0 w 117"/>
                <a:gd name="T13" fmla="*/ 187320 h 263"/>
                <a:gd name="T14" fmla="*/ 0 w 117"/>
                <a:gd name="T15" fmla="*/ 187320 h 2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5" cy="640"/>
            </a:xfrm>
            <a:custGeom>
              <a:avLst/>
              <a:gdLst>
                <a:gd name="T0" fmla="*/ 0 w 133"/>
                <a:gd name="T1" fmla="*/ 114317 h 271"/>
                <a:gd name="T2" fmla="*/ 131687 w 133"/>
                <a:gd name="T3" fmla="*/ 0 h 271"/>
                <a:gd name="T4" fmla="*/ 12901 w 133"/>
                <a:gd name="T5" fmla="*/ 139286 h 271"/>
                <a:gd name="T6" fmla="*/ 3709 w 133"/>
                <a:gd name="T7" fmla="*/ 262098 h 271"/>
                <a:gd name="T8" fmla="*/ 0 w 133"/>
                <a:gd name="T9" fmla="*/ 262098 h 271"/>
                <a:gd name="T10" fmla="*/ 0 w 133"/>
                <a:gd name="T11" fmla="*/ 114317 h 271"/>
                <a:gd name="T12" fmla="*/ 0 w 133"/>
                <a:gd name="T13" fmla="*/ 114317 h 2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6" cy="281"/>
            </a:xfrm>
            <a:custGeom>
              <a:avLst/>
              <a:gdLst>
                <a:gd name="T0" fmla="*/ 21163 w 24"/>
                <a:gd name="T1" fmla="*/ 8676 h 119"/>
                <a:gd name="T2" fmla="*/ 10519 w 24"/>
                <a:gd name="T3" fmla="*/ 59820 h 119"/>
                <a:gd name="T4" fmla="*/ 11270 w 24"/>
                <a:gd name="T5" fmla="*/ 113052 h 119"/>
                <a:gd name="T6" fmla="*/ 3381 w 24"/>
                <a:gd name="T7" fmla="*/ 115132 h 119"/>
                <a:gd name="T8" fmla="*/ 0 w 24"/>
                <a:gd name="T9" fmla="*/ 58080 h 119"/>
                <a:gd name="T10" fmla="*/ 15006 w 24"/>
                <a:gd name="T11" fmla="*/ 0 h 119"/>
                <a:gd name="T12" fmla="*/ 21163 w 24"/>
                <a:gd name="T13" fmla="*/ 8676 h 119"/>
                <a:gd name="T14" fmla="*/ 21163 w 24"/>
                <a:gd name="T15" fmla="*/ 8676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2"/>
              <a:ext cx="950" cy="562"/>
            </a:xfrm>
            <a:custGeom>
              <a:avLst/>
              <a:gdLst>
                <a:gd name="T0" fmla="*/ 217718 w 402"/>
                <a:gd name="T1" fmla="*/ 0 h 238"/>
                <a:gd name="T2" fmla="*/ 226797 w 402"/>
                <a:gd name="T3" fmla="*/ 2921 h 238"/>
                <a:gd name="T4" fmla="*/ 238280 w 402"/>
                <a:gd name="T5" fmla="*/ 36936 h 238"/>
                <a:gd name="T6" fmla="*/ 288989 w 402"/>
                <a:gd name="T7" fmla="*/ 66715 h 238"/>
                <a:gd name="T8" fmla="*/ 371696 w 402"/>
                <a:gd name="T9" fmla="*/ 95878 h 238"/>
                <a:gd name="T10" fmla="*/ 388942 w 402"/>
                <a:gd name="T11" fmla="*/ 194473 h 238"/>
                <a:gd name="T12" fmla="*/ 381118 w 402"/>
                <a:gd name="T13" fmla="*/ 230075 h 238"/>
                <a:gd name="T14" fmla="*/ 14437 w 402"/>
                <a:gd name="T15" fmla="*/ 230075 h 238"/>
                <a:gd name="T16" fmla="*/ 7801 w 402"/>
                <a:gd name="T17" fmla="*/ 132601 h 238"/>
                <a:gd name="T18" fmla="*/ 64933 w 402"/>
                <a:gd name="T19" fmla="*/ 52363 h 238"/>
                <a:gd name="T20" fmla="*/ 132239 w 402"/>
                <a:gd name="T21" fmla="*/ 52363 h 238"/>
                <a:gd name="T22" fmla="*/ 179921 w 402"/>
                <a:gd name="T23" fmla="*/ 38457 h 238"/>
                <a:gd name="T24" fmla="*/ 179921 w 402"/>
                <a:gd name="T25" fmla="*/ 5714 h 238"/>
                <a:gd name="T26" fmla="*/ 217718 w 402"/>
                <a:gd name="T27" fmla="*/ 0 h 2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86099 w 197"/>
                <a:gd name="T1" fmla="*/ 46012 h 51"/>
                <a:gd name="T2" fmla="*/ 182802 w 197"/>
                <a:gd name="T3" fmla="*/ 44292 h 51"/>
                <a:gd name="T4" fmla="*/ 108956 w 197"/>
                <a:gd name="T5" fmla="*/ 4755 h 51"/>
                <a:gd name="T6" fmla="*/ 0 w 197"/>
                <a:gd name="T7" fmla="*/ 29856 h 51"/>
                <a:gd name="T8" fmla="*/ 2051 w 197"/>
                <a:gd name="T9" fmla="*/ 31878 h 51"/>
                <a:gd name="T10" fmla="*/ 189916 w 197"/>
                <a:gd name="T11" fmla="*/ 47873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74223 w 376"/>
                <a:gd name="T1" fmla="*/ 23657 h 194"/>
                <a:gd name="T2" fmla="*/ 259421 w 376"/>
                <a:gd name="T3" fmla="*/ 53152 h 194"/>
                <a:gd name="T4" fmla="*/ 329885 w 376"/>
                <a:gd name="T5" fmla="*/ 190457 h 194"/>
                <a:gd name="T6" fmla="*/ 14397 w 376"/>
                <a:gd name="T7" fmla="*/ 190457 h 194"/>
                <a:gd name="T8" fmla="*/ 2052 w 376"/>
                <a:gd name="T9" fmla="*/ 120868 h 194"/>
                <a:gd name="T10" fmla="*/ 97871 w 376"/>
                <a:gd name="T11" fmla="*/ 44026 h 194"/>
                <a:gd name="T12" fmla="*/ 174223 w 376"/>
                <a:gd name="T13" fmla="*/ 23657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59"/>
              <a:ext cx="869" cy="424"/>
            </a:xfrm>
            <a:custGeom>
              <a:avLst/>
              <a:gdLst>
                <a:gd name="T0" fmla="*/ 243632 w 368"/>
                <a:gd name="T1" fmla="*/ 55632 h 179"/>
                <a:gd name="T2" fmla="*/ 268599 w 368"/>
                <a:gd name="T3" fmla="*/ 131776 h 179"/>
                <a:gd name="T4" fmla="*/ 264922 w 368"/>
                <a:gd name="T5" fmla="*/ 177336 h 179"/>
                <a:gd name="T6" fmla="*/ 251401 w 368"/>
                <a:gd name="T7" fmla="*/ 177336 h 179"/>
                <a:gd name="T8" fmla="*/ 254206 w 368"/>
                <a:gd name="T9" fmla="*/ 139749 h 179"/>
                <a:gd name="T10" fmla="*/ 243632 w 368"/>
                <a:gd name="T11" fmla="*/ 55632 h 179"/>
                <a:gd name="T12" fmla="*/ 113086 w 368"/>
                <a:gd name="T13" fmla="*/ 42715 h 179"/>
                <a:gd name="T14" fmla="*/ 93850 w 368"/>
                <a:gd name="T15" fmla="*/ 124665 h 179"/>
                <a:gd name="T16" fmla="*/ 97796 w 368"/>
                <a:gd name="T17" fmla="*/ 177336 h 179"/>
                <a:gd name="T18" fmla="*/ 83918 w 368"/>
                <a:gd name="T19" fmla="*/ 177336 h 179"/>
                <a:gd name="T20" fmla="*/ 82406 w 368"/>
                <a:gd name="T21" fmla="*/ 118872 h 179"/>
                <a:gd name="T22" fmla="*/ 113086 w 368"/>
                <a:gd name="T23" fmla="*/ 42715 h 179"/>
                <a:gd name="T24" fmla="*/ 297767 w 368"/>
                <a:gd name="T25" fmla="*/ 23858 h 179"/>
                <a:gd name="T26" fmla="*/ 347987 w 368"/>
                <a:gd name="T27" fmla="*/ 79117 h 179"/>
                <a:gd name="T28" fmla="*/ 340180 w 368"/>
                <a:gd name="T29" fmla="*/ 177336 h 179"/>
                <a:gd name="T30" fmla="*/ 323006 w 368"/>
                <a:gd name="T31" fmla="*/ 177336 h 179"/>
                <a:gd name="T32" fmla="*/ 333807 w 368"/>
                <a:gd name="T33" fmla="*/ 158607 h 179"/>
                <a:gd name="T34" fmla="*/ 315237 w 368"/>
                <a:gd name="T35" fmla="*/ 42715 h 179"/>
                <a:gd name="T36" fmla="*/ 257156 w 368"/>
                <a:gd name="T37" fmla="*/ 33929 h 179"/>
                <a:gd name="T38" fmla="*/ 242763 w 368"/>
                <a:gd name="T39" fmla="*/ 28773 h 179"/>
                <a:gd name="T40" fmla="*/ 297767 w 368"/>
                <a:gd name="T41" fmla="*/ 23858 h 179"/>
                <a:gd name="T42" fmla="*/ 74533 w 368"/>
                <a:gd name="T43" fmla="*/ 5818 h 179"/>
                <a:gd name="T44" fmla="*/ 115797 w 368"/>
                <a:gd name="T45" fmla="*/ 21690 h 179"/>
                <a:gd name="T46" fmla="*/ 53236 w 368"/>
                <a:gd name="T47" fmla="*/ 18857 h 179"/>
                <a:gd name="T48" fmla="*/ 17699 w 368"/>
                <a:gd name="T49" fmla="*/ 145572 h 179"/>
                <a:gd name="T50" fmla="*/ 29827 w 368"/>
                <a:gd name="T51" fmla="*/ 177336 h 179"/>
                <a:gd name="T52" fmla="*/ 14393 w 368"/>
                <a:gd name="T53" fmla="*/ 177336 h 179"/>
                <a:gd name="T54" fmla="*/ 5726 w 368"/>
                <a:gd name="T55" fmla="*/ 83213 h 179"/>
                <a:gd name="T56" fmla="*/ 74533 w 368"/>
                <a:gd name="T57" fmla="*/ 5818 h 17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39" y="2565"/>
              <a:ext cx="218" cy="217"/>
            </a:xfrm>
            <a:custGeom>
              <a:avLst/>
              <a:gdLst>
                <a:gd name="T0" fmla="*/ 0 w 92"/>
                <a:gd name="T1" fmla="*/ 64904 h 92"/>
                <a:gd name="T2" fmla="*/ 49533 w 92"/>
                <a:gd name="T3" fmla="*/ 85272 h 92"/>
                <a:gd name="T4" fmla="*/ 91522 w 92"/>
                <a:gd name="T5" fmla="*/ 67820 h 92"/>
                <a:gd name="T6" fmla="*/ 68895 w 92"/>
                <a:gd name="T7" fmla="*/ 53582 h 92"/>
                <a:gd name="T8" fmla="*/ 63718 w 92"/>
                <a:gd name="T9" fmla="*/ 5696 h 92"/>
                <a:gd name="T10" fmla="*/ 36984 w 92"/>
                <a:gd name="T11" fmla="*/ 6876 h 92"/>
                <a:gd name="T12" fmla="*/ 41989 w 92"/>
                <a:gd name="T13" fmla="*/ 35350 h 92"/>
                <a:gd name="T14" fmla="*/ 0 w 92"/>
                <a:gd name="T15" fmla="*/ 64904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4" cy="213"/>
            </a:xfrm>
            <a:custGeom>
              <a:avLst/>
              <a:gdLst>
                <a:gd name="T0" fmla="*/ 0 w 99"/>
                <a:gd name="T1" fmla="*/ 62000 h 90"/>
                <a:gd name="T2" fmla="*/ 45001 w 99"/>
                <a:gd name="T3" fmla="*/ 85763 h 90"/>
                <a:gd name="T4" fmla="*/ 88606 w 99"/>
                <a:gd name="T5" fmla="*/ 69923 h 90"/>
                <a:gd name="T6" fmla="*/ 69193 w 99"/>
                <a:gd name="T7" fmla="*/ 49009 h 90"/>
                <a:gd name="T8" fmla="*/ 74131 w 99"/>
                <a:gd name="T9" fmla="*/ 23754 h 90"/>
                <a:gd name="T10" fmla="*/ 64322 w 99"/>
                <a:gd name="T11" fmla="*/ 873 h 90"/>
                <a:gd name="T12" fmla="*/ 57403 w 99"/>
                <a:gd name="T13" fmla="*/ 0 h 90"/>
                <a:gd name="T14" fmla="*/ 65076 w 99"/>
                <a:gd name="T15" fmla="*/ 26509 h 90"/>
                <a:gd name="T16" fmla="*/ 58587 w 99"/>
                <a:gd name="T17" fmla="*/ 53238 h 90"/>
                <a:gd name="T18" fmla="*/ 80063 w 99"/>
                <a:gd name="T19" fmla="*/ 61176 h 90"/>
                <a:gd name="T20" fmla="*/ 56533 w 99"/>
                <a:gd name="T21" fmla="*/ 79750 h 90"/>
                <a:gd name="T22" fmla="*/ 0 w 99"/>
                <a:gd name="T23" fmla="*/ 62000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1" y="2071"/>
              <a:ext cx="506" cy="168"/>
            </a:xfrm>
            <a:custGeom>
              <a:avLst/>
              <a:gdLst>
                <a:gd name="T0" fmla="*/ 77136 w 215"/>
                <a:gd name="T1" fmla="*/ 2066 h 71"/>
                <a:gd name="T2" fmla="*/ 202391 w 215"/>
                <a:gd name="T3" fmla="*/ 69869 h 71"/>
                <a:gd name="T4" fmla="*/ 92412 w 215"/>
                <a:gd name="T5" fmla="*/ 12822 h 71"/>
                <a:gd name="T6" fmla="*/ 0 w 215"/>
                <a:gd name="T7" fmla="*/ 13724 h 71"/>
                <a:gd name="T8" fmla="*/ 77136 w 215"/>
                <a:gd name="T9" fmla="*/ 2066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45" name="Nhóm 347"/>
          <p:cNvGrpSpPr>
            <a:grpSpLocks/>
          </p:cNvGrpSpPr>
          <p:nvPr/>
        </p:nvGrpSpPr>
        <p:grpSpPr bwMode="auto">
          <a:xfrm>
            <a:off x="150813" y="3951288"/>
            <a:ext cx="4387851" cy="3084512"/>
            <a:chOff x="-1588" y="4419600"/>
            <a:chExt cx="3504440" cy="2464312"/>
          </a:xfrm>
        </p:grpSpPr>
        <p:grpSp>
          <p:nvGrpSpPr>
            <p:cNvPr id="346" name="Nhó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4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5"/>
                <a:ext cx="1751" cy="1831"/>
              </a:xfrm>
              <a:custGeom>
                <a:avLst/>
                <a:gdLst>
                  <a:gd name="T0" fmla="*/ 470591 w 741"/>
                  <a:gd name="T1" fmla="*/ 106627 h 776"/>
                  <a:gd name="T2" fmla="*/ 361618 w 741"/>
                  <a:gd name="T3" fmla="*/ 46098 h 776"/>
                  <a:gd name="T4" fmla="*/ 364548 w 741"/>
                  <a:gd name="T5" fmla="*/ 0 h 776"/>
                  <a:gd name="T6" fmla="*/ 292500 w 741"/>
                  <a:gd name="T7" fmla="*/ 2048 h 776"/>
                  <a:gd name="T8" fmla="*/ 201299 w 741"/>
                  <a:gd name="T9" fmla="*/ 107524 h 776"/>
                  <a:gd name="T10" fmla="*/ 69128 w 741"/>
                  <a:gd name="T11" fmla="*/ 194091 h 776"/>
                  <a:gd name="T12" fmla="*/ 46485 w 741"/>
                  <a:gd name="T13" fmla="*/ 539081 h 776"/>
                  <a:gd name="T14" fmla="*/ 138218 w 741"/>
                  <a:gd name="T15" fmla="*/ 711700 h 776"/>
                  <a:gd name="T16" fmla="*/ 222507 w 741"/>
                  <a:gd name="T17" fmla="*/ 705997 h 776"/>
                  <a:gd name="T18" fmla="*/ 380922 w 741"/>
                  <a:gd name="T19" fmla="*/ 735817 h 776"/>
                  <a:gd name="T20" fmla="*/ 527030 w 741"/>
                  <a:gd name="T21" fmla="*/ 683149 h 776"/>
                  <a:gd name="T22" fmla="*/ 661037 w 741"/>
                  <a:gd name="T23" fmla="*/ 622620 h 776"/>
                  <a:gd name="T24" fmla="*/ 720438 w 741"/>
                  <a:gd name="T25" fmla="*/ 433322 h 776"/>
                  <a:gd name="T26" fmla="*/ 657050 w 741"/>
                  <a:gd name="T27" fmla="*/ 209317 h 776"/>
                  <a:gd name="T28" fmla="*/ 470591 w 741"/>
                  <a:gd name="T29" fmla="*/ 106627 h 77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8"/>
                <a:ext cx="1806" cy="1631"/>
              </a:xfrm>
              <a:custGeom>
                <a:avLst/>
                <a:gdLst>
                  <a:gd name="T0" fmla="*/ 511178 w 765"/>
                  <a:gd name="T1" fmla="*/ 52818 h 690"/>
                  <a:gd name="T2" fmla="*/ 299990 w 765"/>
                  <a:gd name="T3" fmla="*/ 57411 h 690"/>
                  <a:gd name="T4" fmla="*/ 277845 w 765"/>
                  <a:gd name="T5" fmla="*/ 589628 h 690"/>
                  <a:gd name="T6" fmla="*/ 566409 w 765"/>
                  <a:gd name="T7" fmla="*/ 578111 h 690"/>
                  <a:gd name="T8" fmla="*/ 725377 w 765"/>
                  <a:gd name="T9" fmla="*/ 332294 h 690"/>
                  <a:gd name="T10" fmla="*/ 511178 w 765"/>
                  <a:gd name="T11" fmla="*/ 52818 h 6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3" y="218"/>
                <a:ext cx="530" cy="1254"/>
              </a:xfrm>
              <a:custGeom>
                <a:avLst/>
                <a:gdLst>
                  <a:gd name="T0" fmla="*/ 0 w 225"/>
                  <a:gd name="T1" fmla="*/ 0 h 530"/>
                  <a:gd name="T2" fmla="*/ 63520 w 225"/>
                  <a:gd name="T3" fmla="*/ 31591 h 530"/>
                  <a:gd name="T4" fmla="*/ 179060 w 225"/>
                  <a:gd name="T5" fmla="*/ 278949 h 530"/>
                  <a:gd name="T6" fmla="*/ 64408 w 225"/>
                  <a:gd name="T7" fmla="*/ 517564 h 530"/>
                  <a:gd name="T8" fmla="*/ 95009 w 225"/>
                  <a:gd name="T9" fmla="*/ 520542 h 530"/>
                  <a:gd name="T10" fmla="*/ 196456 w 225"/>
                  <a:gd name="T11" fmla="*/ 373995 h 530"/>
                  <a:gd name="T12" fmla="*/ 119580 w 225"/>
                  <a:gd name="T13" fmla="*/ 58955 h 530"/>
                  <a:gd name="T14" fmla="*/ 0 w 225"/>
                  <a:gd name="T15" fmla="*/ 0 h 5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7" y="348"/>
                <a:ext cx="326" cy="1092"/>
              </a:xfrm>
              <a:custGeom>
                <a:avLst/>
                <a:gdLst>
                  <a:gd name="T0" fmla="*/ 0 w 139"/>
                  <a:gd name="T1" fmla="*/ 0 h 462"/>
                  <a:gd name="T2" fmla="*/ 94521 w 139"/>
                  <a:gd name="T3" fmla="*/ 177133 h 462"/>
                  <a:gd name="T4" fmla="*/ 65198 w 139"/>
                  <a:gd name="T5" fmla="*/ 450110 h 462"/>
                  <a:gd name="T6" fmla="*/ 99852 w 139"/>
                  <a:gd name="T7" fmla="*/ 410996 h 462"/>
                  <a:gd name="T8" fmla="*/ 108136 w 139"/>
                  <a:gd name="T9" fmla="*/ 155754 h 462"/>
                  <a:gd name="T10" fmla="*/ 0 w 139"/>
                  <a:gd name="T11" fmla="*/ 0 h 4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3" y="-99"/>
                <a:ext cx="679" cy="424"/>
              </a:xfrm>
              <a:custGeom>
                <a:avLst/>
                <a:gdLst>
                  <a:gd name="T0" fmla="*/ 223412 w 288"/>
                  <a:gd name="T1" fmla="*/ 71206 h 180"/>
                  <a:gd name="T2" fmla="*/ 136500 w 288"/>
                  <a:gd name="T3" fmla="*/ 49012 h 180"/>
                  <a:gd name="T4" fmla="*/ 138412 w 288"/>
                  <a:gd name="T5" fmla="*/ 0 h 180"/>
                  <a:gd name="T6" fmla="*/ 103227 w 288"/>
                  <a:gd name="T7" fmla="*/ 0 h 180"/>
                  <a:gd name="T8" fmla="*/ 3640 w 288"/>
                  <a:gd name="T9" fmla="*/ 130820 h 180"/>
                  <a:gd name="T10" fmla="*/ 274976 w 288"/>
                  <a:gd name="T11" fmla="*/ 134455 h 180"/>
                  <a:gd name="T12" fmla="*/ 223412 w 288"/>
                  <a:gd name="T13" fmla="*/ 71206 h 1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99"/>
                <a:ext cx="579" cy="473"/>
              </a:xfrm>
              <a:custGeom>
                <a:avLst/>
                <a:gdLst>
                  <a:gd name="T0" fmla="*/ 84841 w 245"/>
                  <a:gd name="T1" fmla="*/ 142966 h 201"/>
                  <a:gd name="T2" fmla="*/ 77040 w 245"/>
                  <a:gd name="T3" fmla="*/ 77927 h 201"/>
                  <a:gd name="T4" fmla="*/ 125612 w 245"/>
                  <a:gd name="T5" fmla="*/ 0 h 201"/>
                  <a:gd name="T6" fmla="*/ 42832 w 245"/>
                  <a:gd name="T7" fmla="*/ 76259 h 201"/>
                  <a:gd name="T8" fmla="*/ 51370 w 245"/>
                  <a:gd name="T9" fmla="*/ 166635 h 201"/>
                  <a:gd name="T10" fmla="*/ 238307 w 245"/>
                  <a:gd name="T11" fmla="*/ 148571 h 201"/>
                  <a:gd name="T12" fmla="*/ 84841 w 245"/>
                  <a:gd name="T13" fmla="*/ 142966 h 2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9" y="-162"/>
                <a:ext cx="2409" cy="1992"/>
              </a:xfrm>
              <a:custGeom>
                <a:avLst/>
                <a:gdLst>
                  <a:gd name="T0" fmla="*/ 580005 w 1021"/>
                  <a:gd name="T1" fmla="*/ 79718 h 843"/>
                  <a:gd name="T2" fmla="*/ 327669 w 1021"/>
                  <a:gd name="T3" fmla="*/ 72806 h 843"/>
                  <a:gd name="T4" fmla="*/ 14320 w 1021"/>
                  <a:gd name="T5" fmla="*/ 412956 h 843"/>
                  <a:gd name="T6" fmla="*/ 259311 w 1021"/>
                  <a:gd name="T7" fmla="*/ 705934 h 843"/>
                  <a:gd name="T8" fmla="*/ 608179 w 1021"/>
                  <a:gd name="T9" fmla="*/ 719495 h 843"/>
                  <a:gd name="T10" fmla="*/ 580005 w 1021"/>
                  <a:gd name="T11" fmla="*/ 79718 h 8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59" y="62"/>
                <a:ext cx="832" cy="1540"/>
              </a:xfrm>
              <a:custGeom>
                <a:avLst/>
                <a:gdLst>
                  <a:gd name="T0" fmla="*/ 187989 w 352"/>
                  <a:gd name="T1" fmla="*/ 234581 h 652"/>
                  <a:gd name="T2" fmla="*/ 200732 w 352"/>
                  <a:gd name="T3" fmla="*/ 577535 h 652"/>
                  <a:gd name="T4" fmla="*/ 200732 w 352"/>
                  <a:gd name="T5" fmla="*/ 578183 h 652"/>
                  <a:gd name="T6" fmla="*/ 46533 w 352"/>
                  <a:gd name="T7" fmla="*/ 310086 h 652"/>
                  <a:gd name="T8" fmla="*/ 198605 w 352"/>
                  <a:gd name="T9" fmla="*/ 32770 h 652"/>
                  <a:gd name="T10" fmla="*/ 289271 w 352"/>
                  <a:gd name="T11" fmla="*/ 0 h 652"/>
                  <a:gd name="T12" fmla="*/ 130586 w 352"/>
                  <a:gd name="T13" fmla="*/ 61971 h 652"/>
                  <a:gd name="T14" fmla="*/ 23532 w 352"/>
                  <a:gd name="T15" fmla="*/ 418308 h 652"/>
                  <a:gd name="T16" fmla="*/ 164457 w 352"/>
                  <a:gd name="T17" fmla="*/ 583917 h 652"/>
                  <a:gd name="T18" fmla="*/ 201538 w 352"/>
                  <a:gd name="T19" fmla="*/ 582361 h 652"/>
                  <a:gd name="T20" fmla="*/ 247293 w 352"/>
                  <a:gd name="T21" fmla="*/ 631473 h 652"/>
                  <a:gd name="T22" fmla="*/ 207307 w 352"/>
                  <a:gd name="T23" fmla="*/ 263238 h 652"/>
                  <a:gd name="T24" fmla="*/ 342990 w 352"/>
                  <a:gd name="T25" fmla="*/ 26237 h 652"/>
                  <a:gd name="T26" fmla="*/ 187989 w 352"/>
                  <a:gd name="T27" fmla="*/ 234581 h 6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1"/>
                <a:ext cx="263" cy="1389"/>
              </a:xfrm>
              <a:custGeom>
                <a:avLst/>
                <a:gdLst>
                  <a:gd name="T0" fmla="*/ 23888 w 111"/>
                  <a:gd name="T1" fmla="*/ 0 h 588"/>
                  <a:gd name="T2" fmla="*/ 92152 w 111"/>
                  <a:gd name="T3" fmla="*/ 179325 h 588"/>
                  <a:gd name="T4" fmla="*/ 0 w 111"/>
                  <a:gd name="T5" fmla="*/ 570151 h 588"/>
                  <a:gd name="T6" fmla="*/ 26004 w 111"/>
                  <a:gd name="T7" fmla="*/ 557417 h 588"/>
                  <a:gd name="T8" fmla="*/ 109325 w 111"/>
                  <a:gd name="T9" fmla="*/ 176531 h 588"/>
                  <a:gd name="T10" fmla="*/ 23888 w 111"/>
                  <a:gd name="T11" fmla="*/ 0 h 5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1"/>
              </a:xfrm>
              <a:custGeom>
                <a:avLst/>
                <a:gdLst>
                  <a:gd name="T0" fmla="*/ 198800 w 305"/>
                  <a:gd name="T1" fmla="*/ 109334 h 199"/>
                  <a:gd name="T2" fmla="*/ 187278 w 305"/>
                  <a:gd name="T3" fmla="*/ 8750 h 199"/>
                  <a:gd name="T4" fmla="*/ 114268 w 305"/>
                  <a:gd name="T5" fmla="*/ 14939 h 199"/>
                  <a:gd name="T6" fmla="*/ 121667 w 305"/>
                  <a:gd name="T7" fmla="*/ 123241 h 199"/>
                  <a:gd name="T8" fmla="*/ 28417 w 305"/>
                  <a:gd name="T9" fmla="*/ 113191 h 199"/>
                  <a:gd name="T10" fmla="*/ 2061 w 305"/>
                  <a:gd name="T11" fmla="*/ 153458 h 199"/>
                  <a:gd name="T12" fmla="*/ 49907 w 305"/>
                  <a:gd name="T13" fmla="*/ 174381 h 199"/>
                  <a:gd name="T14" fmla="*/ 190238 w 305"/>
                  <a:gd name="T15" fmla="*/ 196005 h 199"/>
                  <a:gd name="T16" fmla="*/ 259470 w 305"/>
                  <a:gd name="T17" fmla="*/ 144827 h 199"/>
                  <a:gd name="T18" fmla="*/ 295419 w 305"/>
                  <a:gd name="T19" fmla="*/ 153458 h 199"/>
                  <a:gd name="T20" fmla="*/ 198800 w 305"/>
                  <a:gd name="T21" fmla="*/ 109334 h 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4"/>
                <a:ext cx="659" cy="492"/>
              </a:xfrm>
              <a:custGeom>
                <a:avLst/>
                <a:gdLst>
                  <a:gd name="T0" fmla="*/ 152985 w 279"/>
                  <a:gd name="T1" fmla="*/ 98925 h 208"/>
                  <a:gd name="T2" fmla="*/ 143584 w 279"/>
                  <a:gd name="T3" fmla="*/ 2065 h 208"/>
                  <a:gd name="T4" fmla="*/ 125071 w 279"/>
                  <a:gd name="T5" fmla="*/ 0 h 208"/>
                  <a:gd name="T6" fmla="*/ 134623 w 279"/>
                  <a:gd name="T7" fmla="*/ 116488 h 208"/>
                  <a:gd name="T8" fmla="*/ 170731 w 279"/>
                  <a:gd name="T9" fmla="*/ 121373 h 208"/>
                  <a:gd name="T10" fmla="*/ 157843 w 279"/>
                  <a:gd name="T11" fmla="*/ 174459 h 208"/>
                  <a:gd name="T12" fmla="*/ 0 w 279"/>
                  <a:gd name="T13" fmla="*/ 167415 h 208"/>
                  <a:gd name="T14" fmla="*/ 90292 w 279"/>
                  <a:gd name="T15" fmla="*/ 171493 h 208"/>
                  <a:gd name="T16" fmla="*/ 172249 w 279"/>
                  <a:gd name="T17" fmla="*/ 202976 h 208"/>
                  <a:gd name="T18" fmla="*/ 217104 w 279"/>
                  <a:gd name="T19" fmla="*/ 171493 h 208"/>
                  <a:gd name="T20" fmla="*/ 259589 w 279"/>
                  <a:gd name="T21" fmla="*/ 163566 h 208"/>
                  <a:gd name="T22" fmla="*/ 152985 w 279"/>
                  <a:gd name="T23" fmla="*/ 98925 h 20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2" y="179"/>
                <a:ext cx="2611" cy="2562"/>
              </a:xfrm>
              <a:custGeom>
                <a:avLst/>
                <a:gdLst>
                  <a:gd name="T0" fmla="*/ 1823080 w 980"/>
                  <a:gd name="T1" fmla="*/ 846566 h 917"/>
                  <a:gd name="T2" fmla="*/ 1429195 w 980"/>
                  <a:gd name="T3" fmla="*/ 534184 h 917"/>
                  <a:gd name="T4" fmla="*/ 1358048 w 980"/>
                  <a:gd name="T5" fmla="*/ 182126 h 917"/>
                  <a:gd name="T6" fmla="*/ 1071280 w 980"/>
                  <a:gd name="T7" fmla="*/ 37095 h 917"/>
                  <a:gd name="T8" fmla="*/ 977878 w 980"/>
                  <a:gd name="T9" fmla="*/ 459967 h 917"/>
                  <a:gd name="T10" fmla="*/ 1117084 w 980"/>
                  <a:gd name="T11" fmla="*/ 356328 h 917"/>
                  <a:gd name="T12" fmla="*/ 1117084 w 980"/>
                  <a:gd name="T13" fmla="*/ 505069 h 917"/>
                  <a:gd name="T14" fmla="*/ 843334 w 980"/>
                  <a:gd name="T15" fmla="*/ 538456 h 917"/>
                  <a:gd name="T16" fmla="*/ 622382 w 980"/>
                  <a:gd name="T17" fmla="*/ 749562 h 917"/>
                  <a:gd name="T18" fmla="*/ 393464 w 980"/>
                  <a:gd name="T19" fmla="*/ 865151 h 917"/>
                  <a:gd name="T20" fmla="*/ 61217 w 980"/>
                  <a:gd name="T21" fmla="*/ 1647517 h 917"/>
                  <a:gd name="T22" fmla="*/ 38240 w 980"/>
                  <a:gd name="T23" fmla="*/ 2390452 h 917"/>
                  <a:gd name="T24" fmla="*/ 543269 w 980"/>
                  <a:gd name="T25" fmla="*/ 3211806 h 917"/>
                  <a:gd name="T26" fmla="*/ 1299798 w 980"/>
                  <a:gd name="T27" fmla="*/ 3377775 h 917"/>
                  <a:gd name="T28" fmla="*/ 2091691 w 980"/>
                  <a:gd name="T29" fmla="*/ 3189019 h 917"/>
                  <a:gd name="T30" fmla="*/ 2373895 w 980"/>
                  <a:gd name="T31" fmla="*/ 2562212 h 917"/>
                  <a:gd name="T32" fmla="*/ 2343130 w 980"/>
                  <a:gd name="T33" fmla="*/ 1469669 h 917"/>
                  <a:gd name="T34" fmla="*/ 1823080 w 980"/>
                  <a:gd name="T35" fmla="*/ 846566 h 9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6" y="538"/>
                <a:ext cx="2611" cy="2224"/>
              </a:xfrm>
              <a:custGeom>
                <a:avLst/>
                <a:gdLst>
                  <a:gd name="T0" fmla="*/ 1920464 w 962"/>
                  <a:gd name="T1" fmla="*/ 1131977 h 688"/>
                  <a:gd name="T2" fmla="*/ 965782 w 962"/>
                  <a:gd name="T3" fmla="*/ 358258 h 688"/>
                  <a:gd name="T4" fmla="*/ 562022 w 962"/>
                  <a:gd name="T5" fmla="*/ 987951 h 688"/>
                  <a:gd name="T6" fmla="*/ 23993 w 962"/>
                  <a:gd name="T7" fmla="*/ 4267391 h 688"/>
                  <a:gd name="T8" fmla="*/ 1810859 w 962"/>
                  <a:gd name="T9" fmla="*/ 8025718 h 688"/>
                  <a:gd name="T10" fmla="*/ 1920464 w 962"/>
                  <a:gd name="T11" fmla="*/ 1131977 h 6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8" y="226"/>
                <a:ext cx="1206" cy="655"/>
              </a:xfrm>
              <a:custGeom>
                <a:avLst/>
                <a:gdLst>
                  <a:gd name="T0" fmla="*/ 1575679 w 420"/>
                  <a:gd name="T1" fmla="*/ 357441 h 249"/>
                  <a:gd name="T2" fmla="*/ 1178268 w 420"/>
                  <a:gd name="T3" fmla="*/ 327750 h 249"/>
                  <a:gd name="T4" fmla="*/ 1108785 w 420"/>
                  <a:gd name="T5" fmla="*/ 101020 h 249"/>
                  <a:gd name="T6" fmla="*/ 683834 w 420"/>
                  <a:gd name="T7" fmla="*/ 18240 h 249"/>
                  <a:gd name="T8" fmla="*/ 518485 w 420"/>
                  <a:gd name="T9" fmla="*/ 185536 h 249"/>
                  <a:gd name="T10" fmla="*/ 817691 w 420"/>
                  <a:gd name="T11" fmla="*/ 320671 h 249"/>
                  <a:gd name="T12" fmla="*/ 0 w 420"/>
                  <a:gd name="T13" fmla="*/ 444629 h 249"/>
                  <a:gd name="T14" fmla="*/ 439441 w 420"/>
                  <a:gd name="T15" fmla="*/ 399284 h 249"/>
                  <a:gd name="T16" fmla="*/ 345898 w 420"/>
                  <a:gd name="T17" fmla="*/ 511610 h 249"/>
                  <a:gd name="T18" fmla="*/ 869423 w 420"/>
                  <a:gd name="T19" fmla="*/ 447031 h 249"/>
                  <a:gd name="T20" fmla="*/ 1316676 w 420"/>
                  <a:gd name="T21" fmla="*/ 570844 h 249"/>
                  <a:gd name="T22" fmla="*/ 1390636 w 420"/>
                  <a:gd name="T23" fmla="*/ 428736 h 249"/>
                  <a:gd name="T24" fmla="*/ 1941086 w 420"/>
                  <a:gd name="T25" fmla="*/ 520183 h 249"/>
                  <a:gd name="T26" fmla="*/ 1575679 w 420"/>
                  <a:gd name="T27" fmla="*/ 357441 h 2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80" y="325"/>
                <a:ext cx="66" cy="330"/>
              </a:xfrm>
              <a:custGeom>
                <a:avLst/>
                <a:gdLst>
                  <a:gd name="T0" fmla="*/ 0 w 29"/>
                  <a:gd name="T1" fmla="*/ 0 h 139"/>
                  <a:gd name="T2" fmla="*/ 10681 w 29"/>
                  <a:gd name="T3" fmla="*/ 54448 h 139"/>
                  <a:gd name="T4" fmla="*/ 7214 w 29"/>
                  <a:gd name="T5" fmla="*/ 140193 h 139"/>
                  <a:gd name="T6" fmla="*/ 15134 w 29"/>
                  <a:gd name="T7" fmla="*/ 54448 h 139"/>
                  <a:gd name="T8" fmla="*/ 0 w 29"/>
                  <a:gd name="T9" fmla="*/ 0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8" y="536"/>
                <a:ext cx="423" cy="135"/>
              </a:xfrm>
              <a:custGeom>
                <a:avLst/>
                <a:gdLst>
                  <a:gd name="T0" fmla="*/ 104056 w 180"/>
                  <a:gd name="T1" fmla="*/ 874 h 57"/>
                  <a:gd name="T2" fmla="*/ 0 w 180"/>
                  <a:gd name="T3" fmla="*/ 56475 h 57"/>
                  <a:gd name="T4" fmla="*/ 92315 w 180"/>
                  <a:gd name="T5" fmla="*/ 10068 h 57"/>
                  <a:gd name="T6" fmla="*/ 167442 w 180"/>
                  <a:gd name="T7" fmla="*/ 11612 h 57"/>
                  <a:gd name="T8" fmla="*/ 104056 w 180"/>
                  <a:gd name="T9" fmla="*/ 874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7" y="848"/>
                <a:ext cx="475" cy="1581"/>
              </a:xfrm>
              <a:custGeom>
                <a:avLst/>
                <a:gdLst>
                  <a:gd name="T0" fmla="*/ 0 w 212"/>
                  <a:gd name="T1" fmla="*/ 0 h 582"/>
                  <a:gd name="T2" fmla="*/ 65552 w 212"/>
                  <a:gd name="T3" fmla="*/ 507523 h 582"/>
                  <a:gd name="T4" fmla="*/ 7560 w 212"/>
                  <a:gd name="T5" fmla="*/ 1725838 h 582"/>
                  <a:gd name="T6" fmla="*/ 36813 w 212"/>
                  <a:gd name="T7" fmla="*/ 1645954 h 582"/>
                  <a:gd name="T8" fmla="*/ 89569 w 212"/>
                  <a:gd name="T9" fmla="*/ 560182 h 582"/>
                  <a:gd name="T10" fmla="*/ 0 w 212"/>
                  <a:gd name="T11" fmla="*/ 0 h 5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3" y="840"/>
                <a:ext cx="489" cy="1496"/>
              </a:xfrm>
              <a:custGeom>
                <a:avLst/>
                <a:gdLst>
                  <a:gd name="T0" fmla="*/ 70064 w 211"/>
                  <a:gd name="T1" fmla="*/ 273843 h 516"/>
                  <a:gd name="T2" fmla="*/ 0 w 211"/>
                  <a:gd name="T3" fmla="*/ 0 h 516"/>
                  <a:gd name="T4" fmla="*/ 110658 w 211"/>
                  <a:gd name="T5" fmla="*/ 764253 h 516"/>
                  <a:gd name="T6" fmla="*/ 107371 w 211"/>
                  <a:gd name="T7" fmla="*/ 2570908 h 516"/>
                  <a:gd name="T8" fmla="*/ 115589 w 211"/>
                  <a:gd name="T9" fmla="*/ 2575631 h 516"/>
                  <a:gd name="T10" fmla="*/ 129951 w 211"/>
                  <a:gd name="T11" fmla="*/ 1009064 h 516"/>
                  <a:gd name="T12" fmla="*/ 70064 w 211"/>
                  <a:gd name="T13" fmla="*/ 273843 h 5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1" y="915"/>
                <a:ext cx="468" cy="1363"/>
              </a:xfrm>
              <a:custGeom>
                <a:avLst/>
                <a:gdLst>
                  <a:gd name="T0" fmla="*/ 72072 w 199"/>
                  <a:gd name="T1" fmla="*/ 0 h 577"/>
                  <a:gd name="T2" fmla="*/ 101859 w 199"/>
                  <a:gd name="T3" fmla="*/ 157241 h 577"/>
                  <a:gd name="T4" fmla="*/ 0 w 199"/>
                  <a:gd name="T5" fmla="*/ 542963 h 577"/>
                  <a:gd name="T6" fmla="*/ 48543 w 199"/>
                  <a:gd name="T7" fmla="*/ 559442 h 577"/>
                  <a:gd name="T8" fmla="*/ 137677 w 199"/>
                  <a:gd name="T9" fmla="*/ 140713 h 577"/>
                  <a:gd name="T10" fmla="*/ 72072 w 199"/>
                  <a:gd name="T11" fmla="*/ 0 h 5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3" y="897"/>
                <a:ext cx="340" cy="1381"/>
              </a:xfrm>
              <a:custGeom>
                <a:avLst/>
                <a:gdLst>
                  <a:gd name="T0" fmla="*/ 927 w 143"/>
                  <a:gd name="T1" fmla="*/ 0 h 585"/>
                  <a:gd name="T2" fmla="*/ 87594 w 143"/>
                  <a:gd name="T3" fmla="*/ 174469 h 585"/>
                  <a:gd name="T4" fmla="*/ 0 w 143"/>
                  <a:gd name="T5" fmla="*/ 543762 h 585"/>
                  <a:gd name="T6" fmla="*/ 30550 w 143"/>
                  <a:gd name="T7" fmla="*/ 526687 h 585"/>
                  <a:gd name="T8" fmla="*/ 91936 w 143"/>
                  <a:gd name="T9" fmla="*/ 140897 h 585"/>
                  <a:gd name="T10" fmla="*/ 927 w 143"/>
                  <a:gd name="T11" fmla="*/ 0 h 5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3" y="853"/>
                <a:ext cx="371" cy="1428"/>
              </a:xfrm>
              <a:custGeom>
                <a:avLst/>
                <a:gdLst>
                  <a:gd name="T0" fmla="*/ 76734 w 158"/>
                  <a:gd name="T1" fmla="*/ 457493 h 605"/>
                  <a:gd name="T2" fmla="*/ 37701 w 158"/>
                  <a:gd name="T3" fmla="*/ 248491 h 605"/>
                  <a:gd name="T4" fmla="*/ 37701 w 158"/>
                  <a:gd name="T5" fmla="*/ 247783 h 605"/>
                  <a:gd name="T6" fmla="*/ 41766 w 158"/>
                  <a:gd name="T7" fmla="*/ 104978 h 605"/>
                  <a:gd name="T8" fmla="*/ 97216 w 158"/>
                  <a:gd name="T9" fmla="*/ 0 h 605"/>
                  <a:gd name="T10" fmla="*/ 23991 w 158"/>
                  <a:gd name="T11" fmla="*/ 57951 h 605"/>
                  <a:gd name="T12" fmla="*/ 855 w 158"/>
                  <a:gd name="T13" fmla="*/ 197430 h 605"/>
                  <a:gd name="T14" fmla="*/ 2707 w 158"/>
                  <a:gd name="T15" fmla="*/ 228072 h 605"/>
                  <a:gd name="T16" fmla="*/ 0 w 158"/>
                  <a:gd name="T17" fmla="*/ 230172 h 605"/>
                  <a:gd name="T18" fmla="*/ 12224 w 158"/>
                  <a:gd name="T19" fmla="*/ 383157 h 605"/>
                  <a:gd name="T20" fmla="*/ 74726 w 158"/>
                  <a:gd name="T21" fmla="*/ 582917 h 605"/>
                  <a:gd name="T22" fmla="*/ 145984 w 158"/>
                  <a:gd name="T23" fmla="*/ 575819 h 605"/>
                  <a:gd name="T24" fmla="*/ 76734 w 158"/>
                  <a:gd name="T25" fmla="*/ 457493 h 6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2" y="827"/>
                <a:ext cx="385" cy="1428"/>
              </a:xfrm>
              <a:custGeom>
                <a:avLst/>
                <a:gdLst>
                  <a:gd name="T0" fmla="*/ 151317 w 164"/>
                  <a:gd name="T1" fmla="*/ 3670 h 605"/>
                  <a:gd name="T2" fmla="*/ 42484 w 164"/>
                  <a:gd name="T3" fmla="*/ 122409 h 605"/>
                  <a:gd name="T4" fmla="*/ 101469 w 164"/>
                  <a:gd name="T5" fmla="*/ 569451 h 605"/>
                  <a:gd name="T6" fmla="*/ 130905 w 164"/>
                  <a:gd name="T7" fmla="*/ 575106 h 605"/>
                  <a:gd name="T8" fmla="*/ 60109 w 164"/>
                  <a:gd name="T9" fmla="*/ 119624 h 605"/>
                  <a:gd name="T10" fmla="*/ 151317 w 164"/>
                  <a:gd name="T11" fmla="*/ 3670 h 6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2" y="749"/>
                <a:ext cx="579" cy="1363"/>
              </a:xfrm>
              <a:custGeom>
                <a:avLst/>
                <a:gdLst>
                  <a:gd name="T0" fmla="*/ 72455 w 246"/>
                  <a:gd name="T1" fmla="*/ 377173 h 577"/>
                  <a:gd name="T2" fmla="*/ 77212 w 246"/>
                  <a:gd name="T3" fmla="*/ 148213 h 577"/>
                  <a:gd name="T4" fmla="*/ 210836 w 246"/>
                  <a:gd name="T5" fmla="*/ 12638 h 577"/>
                  <a:gd name="T6" fmla="*/ 111154 w 246"/>
                  <a:gd name="T7" fmla="*/ 32001 h 577"/>
                  <a:gd name="T8" fmla="*/ 35543 w 246"/>
                  <a:gd name="T9" fmla="*/ 91045 h 577"/>
                  <a:gd name="T10" fmla="*/ 28385 w 246"/>
                  <a:gd name="T11" fmla="*/ 379323 h 577"/>
                  <a:gd name="T12" fmla="*/ 231720 w 246"/>
                  <a:gd name="T13" fmla="*/ 555608 h 577"/>
                  <a:gd name="T14" fmla="*/ 72455 w 246"/>
                  <a:gd name="T15" fmla="*/ 377173 h 5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8"/>
                <a:ext cx="471" cy="1306"/>
              </a:xfrm>
              <a:custGeom>
                <a:avLst/>
                <a:gdLst>
                  <a:gd name="T0" fmla="*/ 189203 w 200"/>
                  <a:gd name="T1" fmla="*/ 17868 h 552"/>
                  <a:gd name="T2" fmla="*/ 101199 w 200"/>
                  <a:gd name="T3" fmla="*/ 29428 h 552"/>
                  <a:gd name="T4" fmla="*/ 27309 w 200"/>
                  <a:gd name="T5" fmla="*/ 143166 h 552"/>
                  <a:gd name="T6" fmla="*/ 15230 w 200"/>
                  <a:gd name="T7" fmla="*/ 363106 h 552"/>
                  <a:gd name="T8" fmla="*/ 128635 w 200"/>
                  <a:gd name="T9" fmla="*/ 541990 h 552"/>
                  <a:gd name="T10" fmla="*/ 132568 w 200"/>
                  <a:gd name="T11" fmla="*/ 527380 h 552"/>
                  <a:gd name="T12" fmla="*/ 47463 w 200"/>
                  <a:gd name="T13" fmla="*/ 418344 h 552"/>
                  <a:gd name="T14" fmla="*/ 18913 w 200"/>
                  <a:gd name="T15" fmla="*/ 292530 h 552"/>
                  <a:gd name="T16" fmla="*/ 67080 w 200"/>
                  <a:gd name="T17" fmla="*/ 101213 h 552"/>
                  <a:gd name="T18" fmla="*/ 189203 w 200"/>
                  <a:gd name="T19" fmla="*/ 17868 h 5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8" y="-172"/>
                <a:ext cx="4209" cy="3912"/>
              </a:xfrm>
              <a:custGeom>
                <a:avLst/>
                <a:gdLst>
                  <a:gd name="T0" fmla="*/ 336550 w 1783"/>
                  <a:gd name="T1" fmla="*/ 1511979 h 1656"/>
                  <a:gd name="T2" fmla="*/ 873727 w 1783"/>
                  <a:gd name="T3" fmla="*/ 1595397 h 1656"/>
                  <a:gd name="T4" fmla="*/ 1437800 w 1783"/>
                  <a:gd name="T5" fmla="*/ 1502284 h 1656"/>
                  <a:gd name="T6" fmla="*/ 1637202 w 1783"/>
                  <a:gd name="T7" fmla="*/ 1193947 h 1656"/>
                  <a:gd name="T8" fmla="*/ 1616088 w 1783"/>
                  <a:gd name="T9" fmla="*/ 658506 h 1656"/>
                  <a:gd name="T10" fmla="*/ 1245991 w 1783"/>
                  <a:gd name="T11" fmla="*/ 353873 h 1656"/>
                  <a:gd name="T12" fmla="*/ 964399 w 1783"/>
                  <a:gd name="T13" fmla="*/ 199866 h 1656"/>
                  <a:gd name="T14" fmla="*/ 915081 w 1783"/>
                  <a:gd name="T15" fmla="*/ 27155 h 1656"/>
                  <a:gd name="T16" fmla="*/ 720221 w 1783"/>
                  <a:gd name="T17" fmla="*/ 47591 h 1656"/>
                  <a:gd name="T18" fmla="*/ 745531 w 1783"/>
                  <a:gd name="T19" fmla="*/ 186262 h 1656"/>
                  <a:gd name="T20" fmla="*/ 547883 w 1783"/>
                  <a:gd name="T21" fmla="*/ 201581 h 1656"/>
                  <a:gd name="T22" fmla="*/ 391251 w 1783"/>
                  <a:gd name="T23" fmla="*/ 306187 h 1656"/>
                  <a:gd name="T24" fmla="*/ 230324 w 1783"/>
                  <a:gd name="T25" fmla="*/ 361664 h 1656"/>
                  <a:gd name="T26" fmla="*/ 0 w 1783"/>
                  <a:gd name="T27" fmla="*/ 711197 h 1656"/>
                  <a:gd name="T28" fmla="*/ 0 w 1783"/>
                  <a:gd name="T29" fmla="*/ 1169589 h 1656"/>
                  <a:gd name="T30" fmla="*/ 336550 w 1783"/>
                  <a:gd name="T31" fmla="*/ 1511979 h 16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7" y="356"/>
                <a:ext cx="4261" cy="3051"/>
              </a:xfrm>
              <a:custGeom>
                <a:avLst/>
                <a:gdLst>
                  <a:gd name="T0" fmla="*/ 1179419 w 1805"/>
                  <a:gd name="T1" fmla="*/ 170282 h 1292"/>
                  <a:gd name="T2" fmla="*/ 591179 w 1805"/>
                  <a:gd name="T3" fmla="*/ 50316 h 1292"/>
                  <a:gd name="T4" fmla="*/ 345960 w 1805"/>
                  <a:gd name="T5" fmla="*/ 147090 h 1292"/>
                  <a:gd name="T6" fmla="*/ 14379 w 1805"/>
                  <a:gd name="T7" fmla="*/ 650607 h 1292"/>
                  <a:gd name="T8" fmla="*/ 1112128 w 1805"/>
                  <a:gd name="T9" fmla="*/ 1221493 h 1292"/>
                  <a:gd name="T10" fmla="*/ 1179419 w 1805"/>
                  <a:gd name="T11" fmla="*/ 170282 h 12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61" y="-125"/>
                <a:ext cx="1858" cy="1007"/>
              </a:xfrm>
              <a:custGeom>
                <a:avLst/>
                <a:gdLst>
                  <a:gd name="T0" fmla="*/ 609332 w 788"/>
                  <a:gd name="T1" fmla="*/ 247410 h 426"/>
                  <a:gd name="T2" fmla="*/ 455844 w 788"/>
                  <a:gd name="T3" fmla="*/ 221434 h 426"/>
                  <a:gd name="T4" fmla="*/ 429915 w 788"/>
                  <a:gd name="T5" fmla="*/ 40814 h 426"/>
                  <a:gd name="T6" fmla="*/ 296912 w 788"/>
                  <a:gd name="T7" fmla="*/ 45027 h 426"/>
                  <a:gd name="T8" fmla="*/ 316011 w 788"/>
                  <a:gd name="T9" fmla="*/ 217375 h 426"/>
                  <a:gd name="T10" fmla="*/ 0 w 788"/>
                  <a:gd name="T11" fmla="*/ 315078 h 426"/>
                  <a:gd name="T12" fmla="*/ 170082 w 788"/>
                  <a:gd name="T13" fmla="*/ 278757 h 426"/>
                  <a:gd name="T14" fmla="*/ 134547 w 788"/>
                  <a:gd name="T15" fmla="*/ 368654 h 426"/>
                  <a:gd name="T16" fmla="*/ 336253 w 788"/>
                  <a:gd name="T17" fmla="*/ 315978 h 426"/>
                  <a:gd name="T18" fmla="*/ 510884 w 788"/>
                  <a:gd name="T19" fmla="*/ 415239 h 426"/>
                  <a:gd name="T20" fmla="*/ 539725 w 788"/>
                  <a:gd name="T21" fmla="*/ 303060 h 426"/>
                  <a:gd name="T22" fmla="*/ 752846 w 788"/>
                  <a:gd name="T23" fmla="*/ 377360 h 426"/>
                  <a:gd name="T24" fmla="*/ 609332 w 788"/>
                  <a:gd name="T25" fmla="*/ 247410 h 4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2" y="-42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6770 w 56"/>
                  <a:gd name="T3" fmla="*/ 99284 h 258"/>
                  <a:gd name="T4" fmla="*/ 18181 w 56"/>
                  <a:gd name="T5" fmla="*/ 248703 h 258"/>
                  <a:gd name="T6" fmla="*/ 39303 w 56"/>
                  <a:gd name="T7" fmla="*/ 96364 h 258"/>
                  <a:gd name="T8" fmla="*/ 0 w 56"/>
                  <a:gd name="T9" fmla="*/ 0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61" y="343"/>
                <a:ext cx="797" cy="268"/>
              </a:xfrm>
              <a:custGeom>
                <a:avLst/>
                <a:gdLst>
                  <a:gd name="T0" fmla="*/ 198507 w 338"/>
                  <a:gd name="T1" fmla="*/ 2092 h 113"/>
                  <a:gd name="T2" fmla="*/ 0 w 338"/>
                  <a:gd name="T3" fmla="*/ 113139 h 113"/>
                  <a:gd name="T4" fmla="*/ 175816 w 338"/>
                  <a:gd name="T5" fmla="*/ 19052 h 113"/>
                  <a:gd name="T6" fmla="*/ 322993 w 338"/>
                  <a:gd name="T7" fmla="*/ 21931 h 113"/>
                  <a:gd name="T8" fmla="*/ 198507 w 338"/>
                  <a:gd name="T9" fmla="*/ 2092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5" y="3506"/>
                <a:ext cx="45" cy="26"/>
              </a:xfrm>
              <a:custGeom>
                <a:avLst/>
                <a:gdLst>
                  <a:gd name="T0" fmla="*/ 18853 w 19"/>
                  <a:gd name="T1" fmla="*/ 0 h 11"/>
                  <a:gd name="T2" fmla="*/ 0 w 19"/>
                  <a:gd name="T3" fmla="*/ 10615 h 11"/>
                  <a:gd name="T4" fmla="*/ 18853 w 19"/>
                  <a:gd name="T5" fmla="*/ 0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4" y="936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87750 w 398"/>
                  <a:gd name="T3" fmla="*/ 309371 h 1088"/>
                  <a:gd name="T4" fmla="*/ 29837 w 398"/>
                  <a:gd name="T5" fmla="*/ 1054619 h 1088"/>
                  <a:gd name="T6" fmla="*/ 104489 w 398"/>
                  <a:gd name="T7" fmla="*/ 1008236 h 1088"/>
                  <a:gd name="T8" fmla="*/ 255796 w 398"/>
                  <a:gd name="T9" fmla="*/ 342178 h 1088"/>
                  <a:gd name="T10" fmla="*/ 0 w 398"/>
                  <a:gd name="T11" fmla="*/ 0 h 10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7" y="1061"/>
                <a:ext cx="874" cy="2552"/>
              </a:xfrm>
              <a:custGeom>
                <a:avLst/>
                <a:gdLst>
                  <a:gd name="T0" fmla="*/ 136575 w 371"/>
                  <a:gd name="T1" fmla="*/ 0 h 1081"/>
                  <a:gd name="T2" fmla="*/ 192504 w 371"/>
                  <a:gd name="T3" fmla="*/ 291327 h 1081"/>
                  <a:gd name="T4" fmla="*/ 0 w 371"/>
                  <a:gd name="T5" fmla="*/ 1013895 h 1081"/>
                  <a:gd name="T6" fmla="*/ 93019 w 371"/>
                  <a:gd name="T7" fmla="*/ 1043043 h 1081"/>
                  <a:gd name="T8" fmla="*/ 262881 w 371"/>
                  <a:gd name="T9" fmla="*/ 260384 h 1081"/>
                  <a:gd name="T10" fmla="*/ 136575 w 371"/>
                  <a:gd name="T11" fmla="*/ 0 h 10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3" y="-34"/>
                <a:ext cx="340" cy="122"/>
              </a:xfrm>
              <a:custGeom>
                <a:avLst/>
                <a:gdLst>
                  <a:gd name="T0" fmla="*/ 88728 w 144"/>
                  <a:gd name="T1" fmla="*/ 38662 h 52"/>
                  <a:gd name="T2" fmla="*/ 0 w 144"/>
                  <a:gd name="T3" fmla="*/ 2698 h 52"/>
                  <a:gd name="T4" fmla="*/ 7766 w 144"/>
                  <a:gd name="T5" fmla="*/ 15731 h 52"/>
                  <a:gd name="T6" fmla="*/ 82334 w 144"/>
                  <a:gd name="T7" fmla="*/ 47690 h 52"/>
                  <a:gd name="T8" fmla="*/ 139143 w 144"/>
                  <a:gd name="T9" fmla="*/ 13641 h 52"/>
                  <a:gd name="T10" fmla="*/ 132246 w 144"/>
                  <a:gd name="T11" fmla="*/ 0 h 52"/>
                  <a:gd name="T12" fmla="*/ 88728 w 144"/>
                  <a:gd name="T13" fmla="*/ 38662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4" y="772"/>
                <a:ext cx="3827" cy="2812"/>
              </a:xfrm>
              <a:custGeom>
                <a:avLst/>
                <a:gdLst>
                  <a:gd name="T0" fmla="*/ 1466668 w 1622"/>
                  <a:gd name="T1" fmla="*/ 427001 h 1191"/>
                  <a:gd name="T2" fmla="*/ 1337893 w 1622"/>
                  <a:gd name="T3" fmla="*/ 159571 h 1191"/>
                  <a:gd name="T4" fmla="*/ 1184178 w 1622"/>
                  <a:gd name="T5" fmla="*/ 58922 h 1191"/>
                  <a:gd name="T6" fmla="*/ 1426213 w 1622"/>
                  <a:gd name="T7" fmla="*/ 335018 h 1191"/>
                  <a:gd name="T8" fmla="*/ 1435698 w 1622"/>
                  <a:gd name="T9" fmla="*/ 950125 h 1191"/>
                  <a:gd name="T10" fmla="*/ 1298547 w 1622"/>
                  <a:gd name="T11" fmla="*/ 1059331 h 1191"/>
                  <a:gd name="T12" fmla="*/ 1099802 w 1622"/>
                  <a:gd name="T13" fmla="*/ 1104658 h 1191"/>
                  <a:gd name="T14" fmla="*/ 1104344 w 1622"/>
                  <a:gd name="T15" fmla="*/ 1096205 h 1191"/>
                  <a:gd name="T16" fmla="*/ 1213879 w 1622"/>
                  <a:gd name="T17" fmla="*/ 366932 h 1191"/>
                  <a:gd name="T18" fmla="*/ 1051821 w 1622"/>
                  <a:gd name="T19" fmla="*/ 102198 h 1191"/>
                  <a:gd name="T20" fmla="*/ 1207298 w 1622"/>
                  <a:gd name="T21" fmla="*/ 428557 h 1191"/>
                  <a:gd name="T22" fmla="*/ 1064128 w 1622"/>
                  <a:gd name="T23" fmla="*/ 1109725 h 1191"/>
                  <a:gd name="T24" fmla="*/ 1047734 w 1622"/>
                  <a:gd name="T25" fmla="*/ 1110381 h 1191"/>
                  <a:gd name="T26" fmla="*/ 767389 w 1622"/>
                  <a:gd name="T27" fmla="*/ 1114570 h 1191"/>
                  <a:gd name="T28" fmla="*/ 609033 w 1622"/>
                  <a:gd name="T29" fmla="*/ 1110381 h 1191"/>
                  <a:gd name="T30" fmla="*/ 490859 w 1622"/>
                  <a:gd name="T31" fmla="*/ 274395 h 1191"/>
                  <a:gd name="T32" fmla="*/ 670452 w 1622"/>
                  <a:gd name="T33" fmla="*/ 58041 h 1191"/>
                  <a:gd name="T34" fmla="*/ 457145 w 1622"/>
                  <a:gd name="T35" fmla="*/ 278870 h 1191"/>
                  <a:gd name="T36" fmla="*/ 562944 w 1622"/>
                  <a:gd name="T37" fmla="*/ 1106776 h 1191"/>
                  <a:gd name="T38" fmla="*/ 431108 w 1622"/>
                  <a:gd name="T39" fmla="*/ 1074862 h 1191"/>
                  <a:gd name="T40" fmla="*/ 226668 w 1622"/>
                  <a:gd name="T41" fmla="*/ 952272 h 1191"/>
                  <a:gd name="T42" fmla="*/ 90369 w 1622"/>
                  <a:gd name="T43" fmla="*/ 773458 h 1191"/>
                  <a:gd name="T44" fmla="*/ 37432 w 1622"/>
                  <a:gd name="T45" fmla="*/ 538537 h 1191"/>
                  <a:gd name="T46" fmla="*/ 126659 w 1622"/>
                  <a:gd name="T47" fmla="*/ 185330 h 1191"/>
                  <a:gd name="T48" fmla="*/ 361076 w 1622"/>
                  <a:gd name="T49" fmla="*/ 31853 h 1191"/>
                  <a:gd name="T50" fmla="*/ 192176 w 1622"/>
                  <a:gd name="T51" fmla="*/ 53197 h 1191"/>
                  <a:gd name="T52" fmla="*/ 54550 w 1622"/>
                  <a:gd name="T53" fmla="*/ 263825 h 1191"/>
                  <a:gd name="T54" fmla="*/ 28948 w 1622"/>
                  <a:gd name="T55" fmla="*/ 670392 h 1191"/>
                  <a:gd name="T56" fmla="*/ 190128 w 1622"/>
                  <a:gd name="T57" fmla="*/ 952919 h 1191"/>
                  <a:gd name="T58" fmla="*/ 187183 w 1622"/>
                  <a:gd name="T59" fmla="*/ 954970 h 1191"/>
                  <a:gd name="T60" fmla="*/ 462845 w 1622"/>
                  <a:gd name="T61" fmla="*/ 1114570 h 1191"/>
                  <a:gd name="T62" fmla="*/ 825903 w 1622"/>
                  <a:gd name="T63" fmla="*/ 1146394 h 1191"/>
                  <a:gd name="T64" fmla="*/ 1121896 w 1622"/>
                  <a:gd name="T65" fmla="*/ 1133784 h 1191"/>
                  <a:gd name="T66" fmla="*/ 1384810 w 1622"/>
                  <a:gd name="T67" fmla="*/ 1055657 h 1191"/>
                  <a:gd name="T68" fmla="*/ 1540629 w 1622"/>
                  <a:gd name="T69" fmla="*/ 804508 h 1191"/>
                  <a:gd name="T70" fmla="*/ 1557903 w 1622"/>
                  <a:gd name="T71" fmla="*/ 715785 h 1191"/>
                  <a:gd name="T72" fmla="*/ 1484916 w 1622"/>
                  <a:gd name="T73" fmla="*/ 865104 h 1191"/>
                  <a:gd name="T74" fmla="*/ 1466668 w 1622"/>
                  <a:gd name="T75" fmla="*/ 427001 h 119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9" y="1313"/>
                <a:ext cx="4826" cy="3360"/>
              </a:xfrm>
              <a:custGeom>
                <a:avLst/>
                <a:gdLst>
                  <a:gd name="T0" fmla="*/ 1922047 w 2044"/>
                  <a:gd name="T1" fmla="*/ 896525 h 1423"/>
                  <a:gd name="T2" fmla="*/ 1658876 w 2044"/>
                  <a:gd name="T3" fmla="*/ 469798 h 1423"/>
                  <a:gd name="T4" fmla="*/ 1477360 w 2044"/>
                  <a:gd name="T5" fmla="*/ 408820 h 1423"/>
                  <a:gd name="T6" fmla="*/ 1302741 w 2044"/>
                  <a:gd name="T7" fmla="*/ 291817 h 1423"/>
                  <a:gd name="T8" fmla="*/ 1082752 w 2044"/>
                  <a:gd name="T9" fmla="*/ 273319 h 1423"/>
                  <a:gd name="T10" fmla="*/ 1083411 w 2044"/>
                  <a:gd name="T11" fmla="*/ 193029 h 1423"/>
                  <a:gd name="T12" fmla="*/ 1194784 w 2044"/>
                  <a:gd name="T13" fmla="*/ 251306 h 1423"/>
                  <a:gd name="T14" fmla="*/ 1118274 w 2044"/>
                  <a:gd name="T15" fmla="*/ 19246 h 1423"/>
                  <a:gd name="T16" fmla="*/ 892508 w 2044"/>
                  <a:gd name="T17" fmla="*/ 97390 h 1423"/>
                  <a:gd name="T18" fmla="*/ 837259 w 2044"/>
                  <a:gd name="T19" fmla="*/ 288896 h 1423"/>
                  <a:gd name="T20" fmla="*/ 522334 w 2044"/>
                  <a:gd name="T21" fmla="*/ 459980 h 1423"/>
                  <a:gd name="T22" fmla="*/ 109112 w 2044"/>
                  <a:gd name="T23" fmla="*/ 800820 h 1423"/>
                  <a:gd name="T24" fmla="*/ 79298 w 2044"/>
                  <a:gd name="T25" fmla="*/ 1375005 h 1423"/>
                  <a:gd name="T26" fmla="*/ 1912180 w 2044"/>
                  <a:gd name="T27" fmla="*/ 1375005 h 1423"/>
                  <a:gd name="T28" fmla="*/ 1941936 w 2044"/>
                  <a:gd name="T29" fmla="*/ 1301678 h 1423"/>
                  <a:gd name="T30" fmla="*/ 1922047 w 2044"/>
                  <a:gd name="T31" fmla="*/ 896525 h 14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61" y="2099"/>
                <a:ext cx="4417" cy="2575"/>
              </a:xfrm>
              <a:custGeom>
                <a:avLst/>
                <a:gdLst>
                  <a:gd name="T0" fmla="*/ 1787970 w 1873"/>
                  <a:gd name="T1" fmla="*/ 732500 h 1090"/>
                  <a:gd name="T2" fmla="*/ 1423356 w 1873"/>
                  <a:gd name="T3" fmla="*/ 167911 h 1090"/>
                  <a:gd name="T4" fmla="*/ 1150724 w 1873"/>
                  <a:gd name="T5" fmla="*/ 59079 h 1090"/>
                  <a:gd name="T6" fmla="*/ 499340 w 1873"/>
                  <a:gd name="T7" fmla="*/ 192267 h 1090"/>
                  <a:gd name="T8" fmla="*/ 141563 w 1873"/>
                  <a:gd name="T9" fmla="*/ 1057316 h 1090"/>
                  <a:gd name="T10" fmla="*/ 1722618 w 1873"/>
                  <a:gd name="T11" fmla="*/ 1057316 h 1090"/>
                  <a:gd name="T12" fmla="*/ 1787970 w 1873"/>
                  <a:gd name="T13" fmla="*/ 732500 h 10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7" cy="1235"/>
              </a:xfrm>
              <a:custGeom>
                <a:avLst/>
                <a:gdLst>
                  <a:gd name="T0" fmla="*/ 847433 w 880"/>
                  <a:gd name="T1" fmla="*/ 393382 h 523"/>
                  <a:gd name="T2" fmla="*/ 490068 w 880"/>
                  <a:gd name="T3" fmla="*/ 286272 h 523"/>
                  <a:gd name="T4" fmla="*/ 622139 w 880"/>
                  <a:gd name="T5" fmla="*/ 165422 h 523"/>
                  <a:gd name="T6" fmla="*/ 547998 w 880"/>
                  <a:gd name="T7" fmla="*/ 14393 h 523"/>
                  <a:gd name="T8" fmla="*/ 363201 w 880"/>
                  <a:gd name="T9" fmla="*/ 90828 h 523"/>
                  <a:gd name="T10" fmla="*/ 333316 w 880"/>
                  <a:gd name="T11" fmla="*/ 289880 h 523"/>
                  <a:gd name="T12" fmla="*/ 162023 w 880"/>
                  <a:gd name="T13" fmla="*/ 319015 h 523"/>
                  <a:gd name="T14" fmla="*/ 0 w 880"/>
                  <a:gd name="T15" fmla="*/ 462197 h 523"/>
                  <a:gd name="T16" fmla="*/ 238704 w 880"/>
                  <a:gd name="T17" fmla="*/ 379889 h 523"/>
                  <a:gd name="T18" fmla="*/ 272623 w 880"/>
                  <a:gd name="T19" fmla="*/ 505568 h 523"/>
                  <a:gd name="T20" fmla="*/ 467936 w 880"/>
                  <a:gd name="T21" fmla="*/ 394291 h 523"/>
                  <a:gd name="T22" fmla="*/ 695309 w 880"/>
                  <a:gd name="T23" fmla="*/ 452334 h 523"/>
                  <a:gd name="T24" fmla="*/ 655678 w 880"/>
                  <a:gd name="T25" fmla="*/ 354924 h 523"/>
                  <a:gd name="T26" fmla="*/ 847433 w 880"/>
                  <a:gd name="T27" fmla="*/ 393382 h 5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2" cy="681"/>
              </a:xfrm>
              <a:custGeom>
                <a:avLst/>
                <a:gdLst>
                  <a:gd name="T0" fmla="*/ 59041 w 60"/>
                  <a:gd name="T1" fmla="*/ 0 h 289"/>
                  <a:gd name="T2" fmla="*/ 15812 w 60"/>
                  <a:gd name="T3" fmla="*/ 107287 h 289"/>
                  <a:gd name="T4" fmla="*/ 39554 w 60"/>
                  <a:gd name="T5" fmla="*/ 274766 h 289"/>
                  <a:gd name="T6" fmla="*/ 29545 w 60"/>
                  <a:gd name="T7" fmla="*/ 109427 h 289"/>
                  <a:gd name="T8" fmla="*/ 59041 w 60"/>
                  <a:gd name="T9" fmla="*/ 0 h 2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6" y="2057"/>
                <a:ext cx="891" cy="289"/>
              </a:xfrm>
              <a:custGeom>
                <a:avLst/>
                <a:gdLst>
                  <a:gd name="T0" fmla="*/ 136231 w 378"/>
                  <a:gd name="T1" fmla="*/ 2009 h 123"/>
                  <a:gd name="T2" fmla="*/ 0 w 378"/>
                  <a:gd name="T3" fmla="*/ 22192 h 123"/>
                  <a:gd name="T4" fmla="*/ 163800 w 378"/>
                  <a:gd name="T5" fmla="*/ 19328 h 123"/>
                  <a:gd name="T6" fmla="*/ 360197 w 378"/>
                  <a:gd name="T7" fmla="*/ 114225 h 123"/>
                  <a:gd name="T8" fmla="*/ 136231 w 378"/>
                  <a:gd name="T9" fmla="*/ 2009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2419 w 342"/>
                  <a:gd name="T1" fmla="*/ 345843 h 892"/>
                  <a:gd name="T2" fmla="*/ 331963 w 342"/>
                  <a:gd name="T3" fmla="*/ 0 h 892"/>
                  <a:gd name="T4" fmla="*/ 46458 w 342"/>
                  <a:gd name="T5" fmla="*/ 380772 h 892"/>
                  <a:gd name="T6" fmla="*/ 23489 w 342"/>
                  <a:gd name="T7" fmla="*/ 864484 h 892"/>
                  <a:gd name="T8" fmla="*/ 108860 w 342"/>
                  <a:gd name="T9" fmla="*/ 864484 h 892"/>
                  <a:gd name="T10" fmla="*/ 122419 w 342"/>
                  <a:gd name="T11" fmla="*/ 345843 h 8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8" y="2543"/>
                <a:ext cx="905" cy="2130"/>
              </a:xfrm>
              <a:custGeom>
                <a:avLst/>
                <a:gdLst>
                  <a:gd name="T0" fmla="*/ 98874 w 384"/>
                  <a:gd name="T1" fmla="*/ 309485 h 902"/>
                  <a:gd name="T2" fmla="*/ 365495 w 384"/>
                  <a:gd name="T3" fmla="*/ 0 h 902"/>
                  <a:gd name="T4" fmla="*/ 195009 w 384"/>
                  <a:gd name="T5" fmla="*/ 113088 h 902"/>
                  <a:gd name="T6" fmla="*/ 53317 w 384"/>
                  <a:gd name="T7" fmla="*/ 411147 h 902"/>
                  <a:gd name="T8" fmla="*/ 25877 w 384"/>
                  <a:gd name="T9" fmla="*/ 872183 h 902"/>
                  <a:gd name="T10" fmla="*/ 51272 w 384"/>
                  <a:gd name="T11" fmla="*/ 872183 h 902"/>
                  <a:gd name="T12" fmla="*/ 98874 w 384"/>
                  <a:gd name="T13" fmla="*/ 309485 h 9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80"/>
                <a:ext cx="447" cy="2094"/>
              </a:xfrm>
              <a:custGeom>
                <a:avLst/>
                <a:gdLst>
                  <a:gd name="T0" fmla="*/ 119737 w 189"/>
                  <a:gd name="T1" fmla="*/ 326161 h 887"/>
                  <a:gd name="T2" fmla="*/ 184095 w 189"/>
                  <a:gd name="T3" fmla="*/ 0 h 887"/>
                  <a:gd name="T4" fmla="*/ 40112 w 189"/>
                  <a:gd name="T5" fmla="*/ 292220 h 887"/>
                  <a:gd name="T6" fmla="*/ 61636 w 189"/>
                  <a:gd name="T7" fmla="*/ 855658 h 887"/>
                  <a:gd name="T8" fmla="*/ 185013 w 189"/>
                  <a:gd name="T9" fmla="*/ 855658 h 887"/>
                  <a:gd name="T10" fmla="*/ 119737 w 189"/>
                  <a:gd name="T11" fmla="*/ 326161 h 8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3"/>
                <a:ext cx="589" cy="2141"/>
              </a:xfrm>
              <a:custGeom>
                <a:avLst/>
                <a:gdLst>
                  <a:gd name="T0" fmla="*/ 68578 w 250"/>
                  <a:gd name="T1" fmla="*/ 367460 h 906"/>
                  <a:gd name="T2" fmla="*/ 237372 w 250"/>
                  <a:gd name="T3" fmla="*/ 0 h 906"/>
                  <a:gd name="T4" fmla="*/ 59687 w 250"/>
                  <a:gd name="T5" fmla="*/ 297665 h 906"/>
                  <a:gd name="T6" fmla="*/ 78964 w 250"/>
                  <a:gd name="T7" fmla="*/ 881024 h 906"/>
                  <a:gd name="T8" fmla="*/ 114768 w 250"/>
                  <a:gd name="T9" fmla="*/ 881024 h 906"/>
                  <a:gd name="T10" fmla="*/ 68578 w 250"/>
                  <a:gd name="T11" fmla="*/ 367460 h 9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7" y="2567"/>
                <a:ext cx="517" cy="2107"/>
              </a:xfrm>
              <a:custGeom>
                <a:avLst/>
                <a:gdLst>
                  <a:gd name="T0" fmla="*/ 211174 w 219"/>
                  <a:gd name="T1" fmla="*/ 487390 h 892"/>
                  <a:gd name="T2" fmla="*/ 204281 w 219"/>
                  <a:gd name="T3" fmla="*/ 482543 h 892"/>
                  <a:gd name="T4" fmla="*/ 208370 w 219"/>
                  <a:gd name="T5" fmla="*/ 417753 h 892"/>
                  <a:gd name="T6" fmla="*/ 159389 w 219"/>
                  <a:gd name="T7" fmla="*/ 122282 h 892"/>
                  <a:gd name="T8" fmla="*/ 0 w 219"/>
                  <a:gd name="T9" fmla="*/ 0 h 892"/>
                  <a:gd name="T10" fmla="*/ 119788 w 219"/>
                  <a:gd name="T11" fmla="*/ 224053 h 892"/>
                  <a:gd name="T12" fmla="*/ 127590 w 219"/>
                  <a:gd name="T13" fmla="*/ 522319 h 892"/>
                  <a:gd name="T14" fmla="*/ 125539 w 219"/>
                  <a:gd name="T15" fmla="*/ 524371 h 892"/>
                  <a:gd name="T16" fmla="*/ 69450 w 219"/>
                  <a:gd name="T17" fmla="*/ 864484 h 892"/>
                  <a:gd name="T18" fmla="*/ 173610 w 219"/>
                  <a:gd name="T19" fmla="*/ 864484 h 892"/>
                  <a:gd name="T20" fmla="*/ 184335 w 219"/>
                  <a:gd name="T21" fmla="*/ 811162 h 892"/>
                  <a:gd name="T22" fmla="*/ 211174 w 219"/>
                  <a:gd name="T23" fmla="*/ 487390 h 89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8" y="2497"/>
                <a:ext cx="686" cy="2177"/>
              </a:xfrm>
              <a:custGeom>
                <a:avLst/>
                <a:gdLst>
                  <a:gd name="T0" fmla="*/ 241978 w 290"/>
                  <a:gd name="T1" fmla="*/ 257828 h 922"/>
                  <a:gd name="T2" fmla="*/ 0 w 290"/>
                  <a:gd name="T3" fmla="*/ 8675 h 922"/>
                  <a:gd name="T4" fmla="*/ 206055 w 290"/>
                  <a:gd name="T5" fmla="*/ 253351 h 922"/>
                  <a:gd name="T6" fmla="*/ 206715 w 290"/>
                  <a:gd name="T7" fmla="*/ 890650 h 922"/>
                  <a:gd name="T8" fmla="*/ 244945 w 290"/>
                  <a:gd name="T9" fmla="*/ 890650 h 922"/>
                  <a:gd name="T10" fmla="*/ 241978 w 290"/>
                  <a:gd name="T11" fmla="*/ 257828 h 9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7" y="2575"/>
                <a:ext cx="1040" cy="2099"/>
              </a:xfrm>
              <a:custGeom>
                <a:avLst/>
                <a:gdLst>
                  <a:gd name="T0" fmla="*/ 349171 w 441"/>
                  <a:gd name="T1" fmla="*/ 195906 h 889"/>
                  <a:gd name="T2" fmla="*/ 200090 w 441"/>
                  <a:gd name="T3" fmla="*/ 69482 h 889"/>
                  <a:gd name="T4" fmla="*/ 0 w 441"/>
                  <a:gd name="T5" fmla="*/ 29117 h 889"/>
                  <a:gd name="T6" fmla="*/ 267634 w 441"/>
                  <a:gd name="T7" fmla="*/ 316555 h 889"/>
                  <a:gd name="T8" fmla="*/ 276605 w 441"/>
                  <a:gd name="T9" fmla="*/ 800609 h 889"/>
                  <a:gd name="T10" fmla="*/ 264054 w 441"/>
                  <a:gd name="T11" fmla="*/ 858633 h 889"/>
                  <a:gd name="T12" fmla="*/ 354866 w 441"/>
                  <a:gd name="T13" fmla="*/ 858633 h 889"/>
                  <a:gd name="T14" fmla="*/ 366396 w 441"/>
                  <a:gd name="T15" fmla="*/ 805454 h 889"/>
                  <a:gd name="T16" fmla="*/ 349171 w 441"/>
                  <a:gd name="T17" fmla="*/ 195906 h 8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2" y="2465"/>
                <a:ext cx="988" cy="2208"/>
              </a:xfrm>
              <a:custGeom>
                <a:avLst/>
                <a:gdLst>
                  <a:gd name="T0" fmla="*/ 341249 w 419"/>
                  <a:gd name="T1" fmla="*/ 314100 h 935"/>
                  <a:gd name="T2" fmla="*/ 187194 w 419"/>
                  <a:gd name="T3" fmla="*/ 63819 h 935"/>
                  <a:gd name="T4" fmla="*/ 0 w 419"/>
                  <a:gd name="T5" fmla="*/ 38469 h 935"/>
                  <a:gd name="T6" fmla="*/ 259752 w 419"/>
                  <a:gd name="T7" fmla="*/ 221638 h 935"/>
                  <a:gd name="T8" fmla="*/ 360259 w 419"/>
                  <a:gd name="T9" fmla="*/ 644285 h 935"/>
                  <a:gd name="T10" fmla="*/ 305969 w 419"/>
                  <a:gd name="T11" fmla="*/ 904269 h 935"/>
                  <a:gd name="T12" fmla="*/ 343277 w 419"/>
                  <a:gd name="T13" fmla="*/ 904269 h 935"/>
                  <a:gd name="T14" fmla="*/ 368842 w 419"/>
                  <a:gd name="T15" fmla="*/ 800703 h 935"/>
                  <a:gd name="T16" fmla="*/ 341249 w 419"/>
                  <a:gd name="T17" fmla="*/ 314100 h 9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347" name="Nhóm 349"/>
            <p:cNvGrpSpPr>
              <a:grpSpLocks/>
            </p:cNvGrpSpPr>
            <p:nvPr/>
          </p:nvGrpSpPr>
          <p:grpSpPr bwMode="auto"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899664" y="5426398"/>
                <a:ext cx="1778167" cy="1448978"/>
              </a:xfrm>
              <a:custGeom>
                <a:avLst/>
                <a:gdLst>
                  <a:gd name="T0" fmla="*/ 833107 w 1778554"/>
                  <a:gd name="T1" fmla="*/ 784 h 1407849"/>
                  <a:gd name="T2" fmla="*/ 983527 w 1778554"/>
                  <a:gd name="T3" fmla="*/ 95239 h 1407849"/>
                  <a:gd name="T4" fmla="*/ 1035702 w 1778554"/>
                  <a:gd name="T5" fmla="*/ 312278 h 1407849"/>
                  <a:gd name="T6" fmla="*/ 1324546 w 1778554"/>
                  <a:gd name="T7" fmla="*/ 504185 h 1407849"/>
                  <a:gd name="T8" fmla="*/ 1706563 w 1778554"/>
                  <a:gd name="T9" fmla="*/ 885719 h 1407849"/>
                  <a:gd name="T10" fmla="*/ 1728925 w 1778554"/>
                  <a:gd name="T11" fmla="*/ 1557400 h 1407849"/>
                  <a:gd name="T12" fmla="*/ 1661381 w 1778554"/>
                  <a:gd name="T13" fmla="*/ 1722250 h 1407849"/>
                  <a:gd name="T14" fmla="*/ 153310 w 1778554"/>
                  <a:gd name="T15" fmla="*/ 1722250 h 1407849"/>
                  <a:gd name="T16" fmla="*/ 16366 w 1778554"/>
                  <a:gd name="T17" fmla="*/ 1452305 h 1407849"/>
                  <a:gd name="T18" fmla="*/ 33142 w 1778554"/>
                  <a:gd name="T19" fmla="*/ 995382 h 1407849"/>
                  <a:gd name="T20" fmla="*/ 277262 w 1778554"/>
                  <a:gd name="T21" fmla="*/ 515608 h 1407849"/>
                  <a:gd name="T22" fmla="*/ 444974 w 1778554"/>
                  <a:gd name="T23" fmla="*/ 444787 h 1407849"/>
                  <a:gd name="T24" fmla="*/ 607100 w 1778554"/>
                  <a:gd name="T25" fmla="*/ 314563 h 1407849"/>
                  <a:gd name="T26" fmla="*/ 808357 w 1778554"/>
                  <a:gd name="T27" fmla="*/ 294001 h 1407849"/>
                  <a:gd name="T28" fmla="*/ 808357 w 1778554"/>
                  <a:gd name="T29" fmla="*/ 202616 h 1407849"/>
                  <a:gd name="T30" fmla="*/ 705862 w 1778554"/>
                  <a:gd name="T31" fmla="*/ 266586 h 1407849"/>
                  <a:gd name="T32" fmla="*/ 774812 w 1778554"/>
                  <a:gd name="T33" fmla="*/ 6139 h 1407849"/>
                  <a:gd name="T34" fmla="*/ 833107 w 1778554"/>
                  <a:gd name="T35" fmla="*/ 784 h 140784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4465" y="5722736"/>
                <a:ext cx="1619165" cy="1152640"/>
              </a:xfrm>
              <a:custGeom>
                <a:avLst/>
                <a:gdLst>
                  <a:gd name="T0" fmla="*/ 828579 w 1620621"/>
                  <a:gd name="T1" fmla="*/ 35 h 1152049"/>
                  <a:gd name="T2" fmla="*/ 1194638 w 1620621"/>
                  <a:gd name="T3" fmla="*/ 149198 h 1152049"/>
                  <a:gd name="T4" fmla="*/ 1457101 w 1620621"/>
                  <a:gd name="T5" fmla="*/ 1156193 h 1152049"/>
                  <a:gd name="T6" fmla="*/ 167568 w 1620621"/>
                  <a:gd name="T7" fmla="*/ 1156193 h 1152049"/>
                  <a:gd name="T8" fmla="*/ 418 w 1620621"/>
                  <a:gd name="T9" fmla="*/ 643984 h 1152049"/>
                  <a:gd name="T10" fmla="*/ 339767 w 1620621"/>
                  <a:gd name="T11" fmla="*/ 126712 h 1152049"/>
                  <a:gd name="T12" fmla="*/ 593818 w 1620621"/>
                  <a:gd name="T13" fmla="*/ 27379 h 1152049"/>
                  <a:gd name="T14" fmla="*/ 828579 w 1620621"/>
                  <a:gd name="T15" fmla="*/ 35 h 11520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769" y="5447565"/>
                <a:ext cx="781758" cy="467598"/>
              </a:xfrm>
              <a:custGeom>
                <a:avLst/>
                <a:gdLst>
                  <a:gd name="T0" fmla="*/ 2147483646 w 420"/>
                  <a:gd name="T1" fmla="*/ 2147483646 h 250"/>
                  <a:gd name="T2" fmla="*/ 2147483646 w 420"/>
                  <a:gd name="T3" fmla="*/ 2147483646 h 250"/>
                  <a:gd name="T4" fmla="*/ 2147483646 w 420"/>
                  <a:gd name="T5" fmla="*/ 2147483646 h 250"/>
                  <a:gd name="T6" fmla="*/ 2147483646 w 420"/>
                  <a:gd name="T7" fmla="*/ 2147483646 h 250"/>
                  <a:gd name="T8" fmla="*/ 2147483646 w 420"/>
                  <a:gd name="T9" fmla="*/ 2147483646 h 250"/>
                  <a:gd name="T10" fmla="*/ 2147483646 w 420"/>
                  <a:gd name="T11" fmla="*/ 2147483646 h 250"/>
                  <a:gd name="T12" fmla="*/ 0 w 420"/>
                  <a:gd name="T13" fmla="*/ 2147483646 h 250"/>
                  <a:gd name="T14" fmla="*/ 2147483646 w 420"/>
                  <a:gd name="T15" fmla="*/ 2147483646 h 250"/>
                  <a:gd name="T16" fmla="*/ 2147483646 w 420"/>
                  <a:gd name="T17" fmla="*/ 2147483646 h 250"/>
                  <a:gd name="T18" fmla="*/ 2147483646 w 420"/>
                  <a:gd name="T19" fmla="*/ 2147483646 h 250"/>
                  <a:gd name="T20" fmla="*/ 2147483646 w 420"/>
                  <a:gd name="T21" fmla="*/ 2147483646 h 250"/>
                  <a:gd name="T22" fmla="*/ 2147483646 w 420"/>
                  <a:gd name="T23" fmla="*/ 2147483646 h 250"/>
                  <a:gd name="T24" fmla="*/ 2147483646 w 420"/>
                  <a:gd name="T25" fmla="*/ 2147483646 h 250"/>
                  <a:gd name="T26" fmla="*/ 2147483646 w 420"/>
                  <a:gd name="T27" fmla="*/ 2147483646 h 2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6323" y="5528385"/>
                <a:ext cx="53000" cy="257853"/>
              </a:xfrm>
              <a:custGeom>
                <a:avLst/>
                <a:gdLst>
                  <a:gd name="T0" fmla="*/ 0 w 29"/>
                  <a:gd name="T1" fmla="*/ 0 h 138"/>
                  <a:gd name="T2" fmla="*/ 2147483646 w 29"/>
                  <a:gd name="T3" fmla="*/ 2147483646 h 138"/>
                  <a:gd name="T4" fmla="*/ 2147483646 w 29"/>
                  <a:gd name="T5" fmla="*/ 2147483646 h 138"/>
                  <a:gd name="T6" fmla="*/ 2147483646 w 29"/>
                  <a:gd name="T7" fmla="*/ 2147483646 h 138"/>
                  <a:gd name="T8" fmla="*/ 0 w 29"/>
                  <a:gd name="T9" fmla="*/ 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769" y="5693872"/>
                <a:ext cx="333903" cy="107759"/>
              </a:xfrm>
              <a:custGeom>
                <a:avLst/>
                <a:gdLst>
                  <a:gd name="T0" fmla="*/ 2147483646 w 180"/>
                  <a:gd name="T1" fmla="*/ 2147483646 h 58"/>
                  <a:gd name="T2" fmla="*/ 0 w 180"/>
                  <a:gd name="T3" fmla="*/ 2147483646 h 58"/>
                  <a:gd name="T4" fmla="*/ 2147483646 w 180"/>
                  <a:gd name="T5" fmla="*/ 2147483646 h 58"/>
                  <a:gd name="T6" fmla="*/ 2147483646 w 180"/>
                  <a:gd name="T7" fmla="*/ 2147483646 h 58"/>
                  <a:gd name="T8" fmla="*/ 2147483646 w 180"/>
                  <a:gd name="T9" fmla="*/ 2147483646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25" y="5995983"/>
                <a:ext cx="188151" cy="879393"/>
              </a:xfrm>
              <a:custGeom>
                <a:avLst/>
                <a:gdLst>
                  <a:gd name="T0" fmla="*/ 36872 w 189023"/>
                  <a:gd name="T1" fmla="*/ 0 h 880483"/>
                  <a:gd name="T2" fmla="*/ 163464 w 189023"/>
                  <a:gd name="T3" fmla="*/ 268354 h 880483"/>
                  <a:gd name="T4" fmla="*/ 114491 w 189023"/>
                  <a:gd name="T5" fmla="*/ 872881 h 880483"/>
                  <a:gd name="T6" fmla="*/ 0 w 189023"/>
                  <a:gd name="T7" fmla="*/ 872881 h 880483"/>
                  <a:gd name="T8" fmla="*/ 94744 w 189023"/>
                  <a:gd name="T9" fmla="*/ 299816 h 880483"/>
                  <a:gd name="T10" fmla="*/ 36872 w 189023"/>
                  <a:gd name="T11" fmla="*/ 0 h 8804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0374" y="5980588"/>
                <a:ext cx="198753" cy="894788"/>
              </a:xfrm>
              <a:custGeom>
                <a:avLst/>
                <a:gdLst>
                  <a:gd name="T0" fmla="*/ 0 w 196539"/>
                  <a:gd name="T1" fmla="*/ 0 h 894708"/>
                  <a:gd name="T2" fmla="*/ 179810 w 196539"/>
                  <a:gd name="T3" fmla="*/ 272549 h 894708"/>
                  <a:gd name="T4" fmla="*/ 123753 w 196539"/>
                  <a:gd name="T5" fmla="*/ 895268 h 894708"/>
                  <a:gd name="T6" fmla="*/ 87286 w 196539"/>
                  <a:gd name="T7" fmla="*/ 895268 h 894708"/>
                  <a:gd name="T8" fmla="*/ 171729 w 196539"/>
                  <a:gd name="T9" fmla="*/ 336022 h 894708"/>
                  <a:gd name="T10" fmla="*/ 0 w 196539"/>
                  <a:gd name="T11" fmla="*/ 0 h 8947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869" y="5945952"/>
                <a:ext cx="193453" cy="929425"/>
              </a:xfrm>
              <a:custGeom>
                <a:avLst/>
                <a:gdLst>
                  <a:gd name="T0" fmla="*/ 188914 w 194220"/>
                  <a:gd name="T1" fmla="*/ 0 h 930271"/>
                  <a:gd name="T2" fmla="*/ 81742 w 194220"/>
                  <a:gd name="T3" fmla="*/ 202173 h 930271"/>
                  <a:gd name="T4" fmla="*/ 74477 w 194220"/>
                  <a:gd name="T5" fmla="*/ 476683 h 930271"/>
                  <a:gd name="T6" fmla="*/ 74477 w 194220"/>
                  <a:gd name="T7" fmla="*/ 478537 h 930271"/>
                  <a:gd name="T8" fmla="*/ 148951 w 194220"/>
                  <a:gd name="T9" fmla="*/ 881028 h 930271"/>
                  <a:gd name="T10" fmla="*/ 166254 w 194220"/>
                  <a:gd name="T11" fmla="*/ 924366 h 930271"/>
                  <a:gd name="T12" fmla="*/ 70441 w 194220"/>
                  <a:gd name="T13" fmla="*/ 924366 h 930271"/>
                  <a:gd name="T14" fmla="*/ 23615 w 194220"/>
                  <a:gd name="T15" fmla="*/ 738208 h 930271"/>
                  <a:gd name="T16" fmla="*/ 0 w 194220"/>
                  <a:gd name="T17" fmla="*/ 443296 h 930271"/>
                  <a:gd name="T18" fmla="*/ 680 w 194220"/>
                  <a:gd name="T19" fmla="*/ 442833 h 930271"/>
                  <a:gd name="T20" fmla="*/ 5449 w 194220"/>
                  <a:gd name="T21" fmla="*/ 439587 h 930271"/>
                  <a:gd name="T22" fmla="*/ 1819 w 194220"/>
                  <a:gd name="T23" fmla="*/ 380234 h 930271"/>
                  <a:gd name="T24" fmla="*/ 47229 w 194220"/>
                  <a:gd name="T25" fmla="*/ 111288 h 930271"/>
                  <a:gd name="T26" fmla="*/ 188914 w 194220"/>
                  <a:gd name="T27" fmla="*/ 0 h 9302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719" y="5932482"/>
                <a:ext cx="243802" cy="942894"/>
              </a:xfrm>
              <a:custGeom>
                <a:avLst/>
                <a:gdLst>
                  <a:gd name="T0" fmla="*/ 234064 w 245464"/>
                  <a:gd name="T1" fmla="*/ 27 h 943378"/>
                  <a:gd name="T2" fmla="*/ 58015 w 245464"/>
                  <a:gd name="T3" fmla="*/ 223219 h 943378"/>
                  <a:gd name="T4" fmla="*/ 95658 w 245464"/>
                  <a:gd name="T5" fmla="*/ 939994 h 943378"/>
                  <a:gd name="T6" fmla="*/ 58675 w 245464"/>
                  <a:gd name="T7" fmla="*/ 939994 h 943378"/>
                  <a:gd name="T8" fmla="*/ 24227 w 245464"/>
                  <a:gd name="T9" fmla="*/ 228799 h 943378"/>
                  <a:gd name="T10" fmla="*/ 234064 w 245464"/>
                  <a:gd name="T11" fmla="*/ 27 h 9433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348" name="Nhóm 350"/>
            <p:cNvGrpSpPr>
              <a:grpSpLocks/>
            </p:cNvGrpSpPr>
            <p:nvPr/>
          </p:nvGrpSpPr>
          <p:grpSpPr bwMode="auto"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3217"/>
                <a:ext cx="1521465" cy="1520695"/>
              </a:xfrm>
              <a:custGeom>
                <a:avLst/>
                <a:gdLst>
                  <a:gd name="T0" fmla="*/ 568165 w 1522208"/>
                  <a:gd name="T1" fmla="*/ 1095 h 1521243"/>
                  <a:gd name="T2" fmla="*/ 811112 w 1522208"/>
                  <a:gd name="T3" fmla="*/ 149201 h 1521243"/>
                  <a:gd name="T4" fmla="*/ 1126731 w 1522208"/>
                  <a:gd name="T5" fmla="*/ 302262 h 1521243"/>
                  <a:gd name="T6" fmla="*/ 1517014 w 1522208"/>
                  <a:gd name="T7" fmla="*/ 1087965 h 1521243"/>
                  <a:gd name="T8" fmla="*/ 1387565 w 1522208"/>
                  <a:gd name="T9" fmla="*/ 1517411 h 1521243"/>
                  <a:gd name="T10" fmla="*/ 0 w 1522208"/>
                  <a:gd name="T11" fmla="*/ 1517411 h 1521243"/>
                  <a:gd name="T12" fmla="*/ 0 w 1522208"/>
                  <a:gd name="T13" fmla="*/ 451919 h 1521243"/>
                  <a:gd name="T14" fmla="*/ 213806 w 1522208"/>
                  <a:gd name="T15" fmla="*/ 336277 h 1521243"/>
                  <a:gd name="T16" fmla="*/ 492096 w 1522208"/>
                  <a:gd name="T17" fmla="*/ 19954 h 1521243"/>
                  <a:gd name="T18" fmla="*/ 568165 w 1522208"/>
                  <a:gd name="T19" fmla="*/ 1095 h 15212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610"/>
                <a:ext cx="1425105" cy="1216302"/>
              </a:xfrm>
              <a:custGeom>
                <a:avLst/>
                <a:gdLst>
                  <a:gd name="T0" fmla="*/ 661091 w 1425345"/>
                  <a:gd name="T1" fmla="*/ 221 h 1216628"/>
                  <a:gd name="T2" fmla="*/ 908678 w 1425345"/>
                  <a:gd name="T3" fmla="*/ 83937 h 1216628"/>
                  <a:gd name="T4" fmla="*/ 1419170 w 1425345"/>
                  <a:gd name="T5" fmla="*/ 740088 h 1216628"/>
                  <a:gd name="T6" fmla="*/ 1292104 w 1425345"/>
                  <a:gd name="T7" fmla="*/ 1214347 h 1216628"/>
                  <a:gd name="T8" fmla="*/ 42832 w 1425345"/>
                  <a:gd name="T9" fmla="*/ 1214347 h 1216628"/>
                  <a:gd name="T10" fmla="*/ 0 w 1425345"/>
                  <a:gd name="T11" fmla="*/ 1056266 h 1216628"/>
                  <a:gd name="T12" fmla="*/ 0 w 1425345"/>
                  <a:gd name="T13" fmla="*/ 338919 h 1216628"/>
                  <a:gd name="T14" fmla="*/ 408393 w 1425345"/>
                  <a:gd name="T15" fmla="*/ 97539 h 1216628"/>
                  <a:gd name="T16" fmla="*/ 661091 w 1425345"/>
                  <a:gd name="T17" fmla="*/ 221 h 12166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6219" y="5751318"/>
                <a:ext cx="488560" cy="1132594"/>
              </a:xfrm>
              <a:custGeom>
                <a:avLst/>
                <a:gdLst>
                  <a:gd name="T0" fmla="*/ 0 w 488244"/>
                  <a:gd name="T1" fmla="*/ 0 h 1133433"/>
                  <a:gd name="T2" fmla="*/ 294920 w 488244"/>
                  <a:gd name="T3" fmla="*/ 135737 h 1133433"/>
                  <a:gd name="T4" fmla="*/ 480103 w 488244"/>
                  <a:gd name="T5" fmla="*/ 868729 h 1133433"/>
                  <a:gd name="T6" fmla="*/ 370208 w 488244"/>
                  <a:gd name="T7" fmla="*/ 1127573 h 1133433"/>
                  <a:gd name="T8" fmla="*/ 289454 w 488244"/>
                  <a:gd name="T9" fmla="*/ 1127573 h 1133433"/>
                  <a:gd name="T10" fmla="*/ 438951 w 488244"/>
                  <a:gd name="T11" fmla="*/ 648154 h 1133433"/>
                  <a:gd name="T12" fmla="*/ 154319 w 488244"/>
                  <a:gd name="T13" fmla="*/ 74658 h 1133433"/>
                  <a:gd name="T14" fmla="*/ 0 w 488244"/>
                  <a:gd name="T15" fmla="*/ 0 h 11334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8455" y="5883221"/>
                <a:ext cx="371914" cy="966447"/>
              </a:xfrm>
              <a:custGeom>
                <a:avLst/>
                <a:gdLst>
                  <a:gd name="T0" fmla="*/ 2147483646 w 96"/>
                  <a:gd name="T1" fmla="*/ 2147483646 h 311"/>
                  <a:gd name="T2" fmla="*/ 2147483646 w 96"/>
                  <a:gd name="T3" fmla="*/ 2147483646 h 311"/>
                  <a:gd name="T4" fmla="*/ 2147483646 w 96"/>
                  <a:gd name="T5" fmla="*/ 2147483646 h 311"/>
                  <a:gd name="T6" fmla="*/ 2147483646 w 96"/>
                  <a:gd name="T7" fmla="*/ 2147483646 h 311"/>
                  <a:gd name="T8" fmla="*/ 0 w 96"/>
                  <a:gd name="T9" fmla="*/ 0 h 311"/>
                  <a:gd name="T10" fmla="*/ 2147483646 w 96"/>
                  <a:gd name="T11" fmla="*/ 2147483646 h 3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131" y="5883221"/>
                <a:ext cx="169052" cy="924593"/>
              </a:xfrm>
              <a:custGeom>
                <a:avLst/>
                <a:gdLst>
                  <a:gd name="T0" fmla="*/ 2147483646 w 63"/>
                  <a:gd name="T1" fmla="*/ 0 h 329"/>
                  <a:gd name="T2" fmla="*/ 2147483646 w 63"/>
                  <a:gd name="T3" fmla="*/ 2147483646 h 329"/>
                  <a:gd name="T4" fmla="*/ 2147483646 w 63"/>
                  <a:gd name="T5" fmla="*/ 2147483646 h 329"/>
                  <a:gd name="T6" fmla="*/ 2147483646 w 63"/>
                  <a:gd name="T7" fmla="*/ 2147483646 h 329"/>
                  <a:gd name="T8" fmla="*/ 2147483646 w 63"/>
                  <a:gd name="T9" fmla="*/ 2147483646 h 329"/>
                  <a:gd name="T10" fmla="*/ 2147483646 w 63"/>
                  <a:gd name="T11" fmla="*/ 0 h 3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300" y="5460876"/>
                <a:ext cx="578157" cy="369077"/>
              </a:xfrm>
              <a:custGeom>
                <a:avLst/>
                <a:gdLst>
                  <a:gd name="T0" fmla="*/ 2147483646 w 170"/>
                  <a:gd name="T1" fmla="*/ 0 h 108"/>
                  <a:gd name="T2" fmla="*/ 2147483646 w 170"/>
                  <a:gd name="T3" fmla="*/ 0 h 108"/>
                  <a:gd name="T4" fmla="*/ 2147483646 w 170"/>
                  <a:gd name="T5" fmla="*/ 2147483646 h 108"/>
                  <a:gd name="T6" fmla="*/ 2147483646 w 170"/>
                  <a:gd name="T7" fmla="*/ 2147483646 h 108"/>
                  <a:gd name="T8" fmla="*/ 2147483646 w 170"/>
                  <a:gd name="T9" fmla="*/ 2147483646 h 108"/>
                  <a:gd name="T10" fmla="*/ 2147483646 w 170"/>
                  <a:gd name="T11" fmla="*/ 2147483646 h 108"/>
                  <a:gd name="T12" fmla="*/ 2147483646 w 170"/>
                  <a:gd name="T13" fmla="*/ 0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7347" y="5460876"/>
                <a:ext cx="490250" cy="412199"/>
              </a:xfrm>
              <a:custGeom>
                <a:avLst/>
                <a:gdLst>
                  <a:gd name="T0" fmla="*/ 2147483646 w 144"/>
                  <a:gd name="T1" fmla="*/ 0 h 121"/>
                  <a:gd name="T2" fmla="*/ 2147483646 w 144"/>
                  <a:gd name="T3" fmla="*/ 2147483646 h 121"/>
                  <a:gd name="T4" fmla="*/ 2147483646 w 144"/>
                  <a:gd name="T5" fmla="*/ 2147483646 h 121"/>
                  <a:gd name="T6" fmla="*/ 2147483646 w 144"/>
                  <a:gd name="T7" fmla="*/ 2147483646 h 121"/>
                  <a:gd name="T8" fmla="*/ 2147483646 w 144"/>
                  <a:gd name="T9" fmla="*/ 2147483646 h 121"/>
                  <a:gd name="T10" fmla="*/ 2147483646 w 144"/>
                  <a:gd name="T11" fmla="*/ 2147483646 h 121"/>
                  <a:gd name="T12" fmla="*/ 2147483646 w 144"/>
                  <a:gd name="T13" fmla="*/ 0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349" name="Nhóm 351"/>
            <p:cNvGrpSpPr>
              <a:grpSpLocks/>
            </p:cNvGrpSpPr>
            <p:nvPr/>
          </p:nvGrpSpPr>
          <p:grpSpPr bwMode="auto"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223" y="-214098"/>
                <a:ext cx="1171150" cy="715546"/>
              </a:xfrm>
              <a:custGeom>
                <a:avLst/>
                <a:gdLst>
                  <a:gd name="T0" fmla="*/ 2147483646 w 402"/>
                  <a:gd name="T1" fmla="*/ 0 h 238"/>
                  <a:gd name="T2" fmla="*/ 2147483646 w 402"/>
                  <a:gd name="T3" fmla="*/ 2147483646 h 238"/>
                  <a:gd name="T4" fmla="*/ 2147483646 w 402"/>
                  <a:gd name="T5" fmla="*/ 2147483646 h 238"/>
                  <a:gd name="T6" fmla="*/ 2147483646 w 402"/>
                  <a:gd name="T7" fmla="*/ 2147483646 h 238"/>
                  <a:gd name="T8" fmla="*/ 2147483646 w 402"/>
                  <a:gd name="T9" fmla="*/ 2147483646 h 238"/>
                  <a:gd name="T10" fmla="*/ 2147483646 w 402"/>
                  <a:gd name="T11" fmla="*/ 2147483646 h 238"/>
                  <a:gd name="T12" fmla="*/ 2147483646 w 402"/>
                  <a:gd name="T13" fmla="*/ 2147483646 h 238"/>
                  <a:gd name="T14" fmla="*/ 2147483646 w 402"/>
                  <a:gd name="T15" fmla="*/ 2147483646 h 238"/>
                  <a:gd name="T16" fmla="*/ 2147483646 w 402"/>
                  <a:gd name="T17" fmla="*/ 2147483646 h 238"/>
                  <a:gd name="T18" fmla="*/ 2147483646 w 402"/>
                  <a:gd name="T19" fmla="*/ 2147483646 h 238"/>
                  <a:gd name="T20" fmla="*/ 2147483646 w 402"/>
                  <a:gd name="T21" fmla="*/ 2147483646 h 238"/>
                  <a:gd name="T22" fmla="*/ 2147483646 w 402"/>
                  <a:gd name="T23" fmla="*/ 2147483646 h 238"/>
                  <a:gd name="T24" fmla="*/ 2147483646 w 402"/>
                  <a:gd name="T25" fmla="*/ 2147483646 h 238"/>
                  <a:gd name="T26" fmla="*/ 2147483646 w 402"/>
                  <a:gd name="T27" fmla="*/ 0 h 23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634" y="-64395"/>
                <a:ext cx="573887" cy="147921"/>
              </a:xfrm>
              <a:custGeom>
                <a:avLst/>
                <a:gdLst>
                  <a:gd name="T0" fmla="*/ 2147483646 w 197"/>
                  <a:gd name="T1" fmla="*/ 2147483646 h 51"/>
                  <a:gd name="T2" fmla="*/ 2147483646 w 197"/>
                  <a:gd name="T3" fmla="*/ 2147483646 h 51"/>
                  <a:gd name="T4" fmla="*/ 2147483646 w 197"/>
                  <a:gd name="T5" fmla="*/ 2147483646 h 51"/>
                  <a:gd name="T6" fmla="*/ 0 w 197"/>
                  <a:gd name="T7" fmla="*/ 2147483646 h 51"/>
                  <a:gd name="T8" fmla="*/ 2147483646 w 197"/>
                  <a:gd name="T9" fmla="*/ 2147483646 h 51"/>
                  <a:gd name="T10" fmla="*/ 2147483646 w 197"/>
                  <a:gd name="T11" fmla="*/ 214748364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45" y="-108058"/>
                <a:ext cx="1096346" cy="609506"/>
              </a:xfrm>
              <a:custGeom>
                <a:avLst/>
                <a:gdLst>
                  <a:gd name="T0" fmla="*/ 2147483646 w 376"/>
                  <a:gd name="T1" fmla="*/ 2147483646 h 194"/>
                  <a:gd name="T2" fmla="*/ 2147483646 w 376"/>
                  <a:gd name="T3" fmla="*/ 2147483646 h 194"/>
                  <a:gd name="T4" fmla="*/ 2147483646 w 376"/>
                  <a:gd name="T5" fmla="*/ 2147483646 h 194"/>
                  <a:gd name="T6" fmla="*/ 2147483646 w 376"/>
                  <a:gd name="T7" fmla="*/ 2147483646 h 194"/>
                  <a:gd name="T8" fmla="*/ 2147483646 w 376"/>
                  <a:gd name="T9" fmla="*/ 2147483646 h 194"/>
                  <a:gd name="T10" fmla="*/ 2147483646 w 376"/>
                  <a:gd name="T11" fmla="*/ 2147483646 h 194"/>
                  <a:gd name="T12" fmla="*/ 2147483646 w 376"/>
                  <a:gd name="T13" fmla="*/ 2147483646 h 1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313" y="-38553"/>
                <a:ext cx="1072970" cy="540001"/>
              </a:xfrm>
              <a:custGeom>
                <a:avLst/>
                <a:gdLst>
                  <a:gd name="T0" fmla="*/ 2147483646 w 368"/>
                  <a:gd name="T1" fmla="*/ 2147483646 h 179"/>
                  <a:gd name="T2" fmla="*/ 2147483646 w 368"/>
                  <a:gd name="T3" fmla="*/ 2147483646 h 179"/>
                  <a:gd name="T4" fmla="*/ 2147483646 w 368"/>
                  <a:gd name="T5" fmla="*/ 2147483646 h 179"/>
                  <a:gd name="T6" fmla="*/ 2147483646 w 368"/>
                  <a:gd name="T7" fmla="*/ 2147483646 h 179"/>
                  <a:gd name="T8" fmla="*/ 2147483646 w 368"/>
                  <a:gd name="T9" fmla="*/ 2147483646 h 179"/>
                  <a:gd name="T10" fmla="*/ 2147483646 w 368"/>
                  <a:gd name="T11" fmla="*/ 2147483646 h 179"/>
                  <a:gd name="T12" fmla="*/ 2147483646 w 368"/>
                  <a:gd name="T13" fmla="*/ 2147483646 h 179"/>
                  <a:gd name="T14" fmla="*/ 2147483646 w 368"/>
                  <a:gd name="T15" fmla="*/ 2147483646 h 179"/>
                  <a:gd name="T16" fmla="*/ 2147483646 w 368"/>
                  <a:gd name="T17" fmla="*/ 2147483646 h 179"/>
                  <a:gd name="T18" fmla="*/ 2147483646 w 368"/>
                  <a:gd name="T19" fmla="*/ 2147483646 h 179"/>
                  <a:gd name="T20" fmla="*/ 2147483646 w 368"/>
                  <a:gd name="T21" fmla="*/ 2147483646 h 179"/>
                  <a:gd name="T22" fmla="*/ 2147483646 w 368"/>
                  <a:gd name="T23" fmla="*/ 2147483646 h 179"/>
                  <a:gd name="T24" fmla="*/ 2147483646 w 368"/>
                  <a:gd name="T25" fmla="*/ 2147483646 h 179"/>
                  <a:gd name="T26" fmla="*/ 2147483646 w 368"/>
                  <a:gd name="T27" fmla="*/ 2147483646 h 179"/>
                  <a:gd name="T28" fmla="*/ 2147483646 w 368"/>
                  <a:gd name="T29" fmla="*/ 2147483646 h 179"/>
                  <a:gd name="T30" fmla="*/ 2147483646 w 368"/>
                  <a:gd name="T31" fmla="*/ 2147483646 h 179"/>
                  <a:gd name="T32" fmla="*/ 2147483646 w 368"/>
                  <a:gd name="T33" fmla="*/ 2147483646 h 179"/>
                  <a:gd name="T34" fmla="*/ 2147483646 w 368"/>
                  <a:gd name="T35" fmla="*/ 2147483646 h 179"/>
                  <a:gd name="T36" fmla="*/ 2147483646 w 368"/>
                  <a:gd name="T37" fmla="*/ 2147483646 h 179"/>
                  <a:gd name="T38" fmla="*/ 2147483646 w 368"/>
                  <a:gd name="T39" fmla="*/ 2147483646 h 179"/>
                  <a:gd name="T40" fmla="*/ 2147483646 w 368"/>
                  <a:gd name="T41" fmla="*/ 2147483646 h 179"/>
                  <a:gd name="T42" fmla="*/ 2147483646 w 368"/>
                  <a:gd name="T43" fmla="*/ 2147483646 h 179"/>
                  <a:gd name="T44" fmla="*/ 2147483646 w 368"/>
                  <a:gd name="T45" fmla="*/ 2147483646 h 179"/>
                  <a:gd name="T46" fmla="*/ 2147483646 w 368"/>
                  <a:gd name="T47" fmla="*/ 2147483646 h 179"/>
                  <a:gd name="T48" fmla="*/ 2147483646 w 368"/>
                  <a:gd name="T49" fmla="*/ 2147483646 h 179"/>
                  <a:gd name="T50" fmla="*/ 2147483646 w 368"/>
                  <a:gd name="T51" fmla="*/ 2147483646 h 179"/>
                  <a:gd name="T52" fmla="*/ 2147483646 w 368"/>
                  <a:gd name="T53" fmla="*/ 2147483646 h 179"/>
                  <a:gd name="T54" fmla="*/ 2147483646 w 368"/>
                  <a:gd name="T55" fmla="*/ 2147483646 h 179"/>
                  <a:gd name="T56" fmla="*/ 2147483646 w 368"/>
                  <a:gd name="T57" fmla="*/ 2147483646 h 1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6073" y="-156177"/>
                <a:ext cx="268827" cy="269110"/>
              </a:xfrm>
              <a:custGeom>
                <a:avLst/>
                <a:gdLst>
                  <a:gd name="T0" fmla="*/ 0 w 92"/>
                  <a:gd name="T1" fmla="*/ 2147483646 h 92"/>
                  <a:gd name="T2" fmla="*/ 2147483646 w 92"/>
                  <a:gd name="T3" fmla="*/ 2147483646 h 92"/>
                  <a:gd name="T4" fmla="*/ 2147483646 w 92"/>
                  <a:gd name="T5" fmla="*/ 2147483646 h 92"/>
                  <a:gd name="T6" fmla="*/ 2147483646 w 92"/>
                  <a:gd name="T7" fmla="*/ 2147483646 h 92"/>
                  <a:gd name="T8" fmla="*/ 2147483646 w 92"/>
                  <a:gd name="T9" fmla="*/ 2147483646 h 92"/>
                  <a:gd name="T10" fmla="*/ 2147483646 w 92"/>
                  <a:gd name="T11" fmla="*/ 2147483646 h 92"/>
                  <a:gd name="T12" fmla="*/ 2147483646 w 92"/>
                  <a:gd name="T13" fmla="*/ 2147483646 h 92"/>
                  <a:gd name="T14" fmla="*/ 0 w 92"/>
                  <a:gd name="T15" fmla="*/ 2147483646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579" y="-141029"/>
                <a:ext cx="287528" cy="262872"/>
              </a:xfrm>
              <a:custGeom>
                <a:avLst/>
                <a:gdLst>
                  <a:gd name="T0" fmla="*/ 0 w 99"/>
                  <a:gd name="T1" fmla="*/ 2147483646 h 90"/>
                  <a:gd name="T2" fmla="*/ 2147483646 w 99"/>
                  <a:gd name="T3" fmla="*/ 2147483646 h 90"/>
                  <a:gd name="T4" fmla="*/ 2147483646 w 99"/>
                  <a:gd name="T5" fmla="*/ 2147483646 h 90"/>
                  <a:gd name="T6" fmla="*/ 2147483646 w 99"/>
                  <a:gd name="T7" fmla="*/ 2147483646 h 90"/>
                  <a:gd name="T8" fmla="*/ 2147483646 w 99"/>
                  <a:gd name="T9" fmla="*/ 2147483646 h 90"/>
                  <a:gd name="T10" fmla="*/ 2147483646 w 99"/>
                  <a:gd name="T11" fmla="*/ 2147483646 h 90"/>
                  <a:gd name="T12" fmla="*/ 2147483646 w 99"/>
                  <a:gd name="T13" fmla="*/ 0 h 90"/>
                  <a:gd name="T14" fmla="*/ 2147483646 w 99"/>
                  <a:gd name="T15" fmla="*/ 2147483646 h 90"/>
                  <a:gd name="T16" fmla="*/ 2147483646 w 99"/>
                  <a:gd name="T17" fmla="*/ 2147483646 h 90"/>
                  <a:gd name="T18" fmla="*/ 2147483646 w 99"/>
                  <a:gd name="T19" fmla="*/ 2147483646 h 90"/>
                  <a:gd name="T20" fmla="*/ 2147483646 w 99"/>
                  <a:gd name="T21" fmla="*/ 2147483646 h 90"/>
                  <a:gd name="T22" fmla="*/ 0 w 99"/>
                  <a:gd name="T23" fmla="*/ 2147483646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419" name="Nhóm 52"/>
          <p:cNvGrpSpPr>
            <a:grpSpLocks noChangeAspect="1"/>
          </p:cNvGrpSpPr>
          <p:nvPr/>
        </p:nvGrpSpPr>
        <p:grpSpPr bwMode="auto">
          <a:xfrm rot="-1651836">
            <a:off x="520701" y="658813"/>
            <a:ext cx="893763" cy="1022350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5" y="753"/>
              <a:ext cx="1164" cy="1235"/>
            </a:xfrm>
            <a:custGeom>
              <a:avLst/>
              <a:gdLst>
                <a:gd name="T0" fmla="*/ 207709 w 493"/>
                <a:gd name="T1" fmla="*/ 450437 h 523"/>
                <a:gd name="T2" fmla="*/ 29117 w 493"/>
                <a:gd name="T3" fmla="*/ 319015 h 523"/>
                <a:gd name="T4" fmla="*/ 109980 w 493"/>
                <a:gd name="T5" fmla="*/ 356608 h 523"/>
                <a:gd name="T6" fmla="*/ 55964 w 493"/>
                <a:gd name="T7" fmla="*/ 107329 h 523"/>
                <a:gd name="T8" fmla="*/ 173091 w 493"/>
                <a:gd name="T9" fmla="*/ 229216 h 523"/>
                <a:gd name="T10" fmla="*/ 322756 w 493"/>
                <a:gd name="T11" fmla="*/ 0 h 523"/>
                <a:gd name="T12" fmla="*/ 310795 w 493"/>
                <a:gd name="T13" fmla="*/ 258011 h 523"/>
                <a:gd name="T14" fmla="*/ 476052 w 493"/>
                <a:gd name="T15" fmla="*/ 180995 h 523"/>
                <a:gd name="T16" fmla="*/ 385277 w 493"/>
                <a:gd name="T17" fmla="*/ 357845 h 523"/>
                <a:gd name="T18" fmla="*/ 449913 w 493"/>
                <a:gd name="T19" fmla="*/ 343115 h 523"/>
                <a:gd name="T20" fmla="*/ 207709 w 493"/>
                <a:gd name="T21" fmla="*/ 450437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2" y="827"/>
              <a:ext cx="985" cy="1003"/>
            </a:xfrm>
            <a:custGeom>
              <a:avLst/>
              <a:gdLst>
                <a:gd name="T0" fmla="*/ 211810 w 418"/>
                <a:gd name="T1" fmla="*/ 413721 h 424"/>
                <a:gd name="T2" fmla="*/ 365913 w 418"/>
                <a:gd name="T3" fmla="*/ 351187 h 424"/>
                <a:gd name="T4" fmla="*/ 288829 w 418"/>
                <a:gd name="T5" fmla="*/ 353125 h 424"/>
                <a:gd name="T6" fmla="*/ 396599 w 418"/>
                <a:gd name="T7" fmla="*/ 192365 h 424"/>
                <a:gd name="T8" fmla="*/ 242484 w 418"/>
                <a:gd name="T9" fmla="*/ 262817 h 424"/>
                <a:gd name="T10" fmla="*/ 258527 w 418"/>
                <a:gd name="T11" fmla="*/ 0 h 424"/>
                <a:gd name="T12" fmla="*/ 142481 w 418"/>
                <a:gd name="T13" fmla="*/ 237110 h 424"/>
                <a:gd name="T14" fmla="*/ 23838 w 418"/>
                <a:gd name="T15" fmla="*/ 123575 h 424"/>
                <a:gd name="T16" fmla="*/ 123457 w 418"/>
                <a:gd name="T17" fmla="*/ 357633 h 424"/>
                <a:gd name="T18" fmla="*/ 28619 w 418"/>
                <a:gd name="T19" fmla="*/ 332369 h 424"/>
                <a:gd name="T20" fmla="*/ 206129 w 418"/>
                <a:gd name="T21" fmla="*/ 415786 h 424"/>
                <a:gd name="T22" fmla="*/ 211810 w 418"/>
                <a:gd name="T23" fmla="*/ 413721 h 424"/>
                <a:gd name="T24" fmla="*/ 211810 w 418"/>
                <a:gd name="T25" fmla="*/ 413721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7" y="1090"/>
              <a:ext cx="165" cy="697"/>
            </a:xfrm>
            <a:custGeom>
              <a:avLst/>
              <a:gdLst>
                <a:gd name="T0" fmla="*/ 56829 w 69"/>
                <a:gd name="T1" fmla="*/ 286479 h 295"/>
                <a:gd name="T2" fmla="*/ 73898 w 69"/>
                <a:gd name="T3" fmla="*/ 0 h 295"/>
                <a:gd name="T4" fmla="*/ 56829 w 69"/>
                <a:gd name="T5" fmla="*/ 286479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4"/>
              <a:ext cx="317" cy="339"/>
            </a:xfrm>
            <a:custGeom>
              <a:avLst/>
              <a:gdLst>
                <a:gd name="T0" fmla="*/ 131453 w 134"/>
                <a:gd name="T1" fmla="*/ 142700 h 143"/>
                <a:gd name="T2" fmla="*/ 0 w 134"/>
                <a:gd name="T3" fmla="*/ 0 h 143"/>
                <a:gd name="T4" fmla="*/ 131453 w 134"/>
                <a:gd name="T5" fmla="*/ 142700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3" y="1709"/>
              <a:ext cx="276" cy="95"/>
            </a:xfrm>
            <a:custGeom>
              <a:avLst/>
              <a:gdLst>
                <a:gd name="T0" fmla="*/ 112198 w 117"/>
                <a:gd name="T1" fmla="*/ 22304 h 40"/>
                <a:gd name="T2" fmla="*/ 0 w 117"/>
                <a:gd name="T3" fmla="*/ 0 h 40"/>
                <a:gd name="T4" fmla="*/ 112198 w 117"/>
                <a:gd name="T5" fmla="*/ 22304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8" y="1398"/>
              <a:ext cx="386" cy="263"/>
            </a:xfrm>
            <a:custGeom>
              <a:avLst/>
              <a:gdLst>
                <a:gd name="T0" fmla="*/ 0 w 164"/>
                <a:gd name="T1" fmla="*/ 112117 h 110"/>
                <a:gd name="T2" fmla="*/ 154480 w 164"/>
                <a:gd name="T3" fmla="*/ 0 h 110"/>
                <a:gd name="T4" fmla="*/ 0 w 164"/>
                <a:gd name="T5" fmla="*/ 112117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9" y="1698"/>
              <a:ext cx="370" cy="118"/>
            </a:xfrm>
            <a:custGeom>
              <a:avLst/>
              <a:gdLst>
                <a:gd name="T0" fmla="*/ 0 w 158"/>
                <a:gd name="T1" fmla="*/ 24879 h 50"/>
                <a:gd name="T2" fmla="*/ 142818 w 158"/>
                <a:gd name="T3" fmla="*/ 0 h 50"/>
                <a:gd name="T4" fmla="*/ 0 w 158"/>
                <a:gd name="T5" fmla="*/ 24879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3" y="1843"/>
              <a:ext cx="188" cy="242"/>
            </a:xfrm>
            <a:custGeom>
              <a:avLst/>
              <a:gdLst>
                <a:gd name="T0" fmla="*/ 60460 w 79"/>
                <a:gd name="T1" fmla="*/ 6395 h 101"/>
                <a:gd name="T2" fmla="*/ 11292 w 79"/>
                <a:gd name="T3" fmla="*/ 109755 h 101"/>
                <a:gd name="T4" fmla="*/ 0 w 79"/>
                <a:gd name="T5" fmla="*/ 99728 h 101"/>
                <a:gd name="T6" fmla="*/ 50510 w 79"/>
                <a:gd name="T7" fmla="*/ 63013 h 101"/>
                <a:gd name="T8" fmla="*/ 53597 w 79"/>
                <a:gd name="T9" fmla="*/ 0 h 101"/>
                <a:gd name="T10" fmla="*/ 60460 w 79"/>
                <a:gd name="T11" fmla="*/ 6395 h 101"/>
                <a:gd name="T12" fmla="*/ 60460 w 79"/>
                <a:gd name="T13" fmla="*/ 6395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28" name="Nhóm 52"/>
          <p:cNvGrpSpPr>
            <a:grpSpLocks noChangeAspect="1"/>
          </p:cNvGrpSpPr>
          <p:nvPr/>
        </p:nvGrpSpPr>
        <p:grpSpPr bwMode="auto">
          <a:xfrm rot="5825446">
            <a:off x="11787988" y="546898"/>
            <a:ext cx="407987" cy="466725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26" y="761"/>
              <a:ext cx="1164" cy="1236"/>
            </a:xfrm>
            <a:custGeom>
              <a:avLst/>
              <a:gdLst>
                <a:gd name="T0" fmla="*/ 207709 w 493"/>
                <a:gd name="T1" fmla="*/ 453300 h 523"/>
                <a:gd name="T2" fmla="*/ 29117 w 493"/>
                <a:gd name="T3" fmla="*/ 321112 h 523"/>
                <a:gd name="T4" fmla="*/ 109980 w 493"/>
                <a:gd name="T5" fmla="*/ 359102 h 523"/>
                <a:gd name="T6" fmla="*/ 55964 w 493"/>
                <a:gd name="T7" fmla="*/ 107837 h 523"/>
                <a:gd name="T8" fmla="*/ 173091 w 493"/>
                <a:gd name="T9" fmla="*/ 230527 h 523"/>
                <a:gd name="T10" fmla="*/ 322756 w 493"/>
                <a:gd name="T11" fmla="*/ 0 h 523"/>
                <a:gd name="T12" fmla="*/ 310795 w 493"/>
                <a:gd name="T13" fmla="*/ 259775 h 523"/>
                <a:gd name="T14" fmla="*/ 476052 w 493"/>
                <a:gd name="T15" fmla="*/ 182087 h 523"/>
                <a:gd name="T16" fmla="*/ 385277 w 493"/>
                <a:gd name="T17" fmla="*/ 359974 h 523"/>
                <a:gd name="T18" fmla="*/ 449913 w 493"/>
                <a:gd name="T19" fmla="*/ 345440 h 523"/>
                <a:gd name="T20" fmla="*/ 207709 w 493"/>
                <a:gd name="T21" fmla="*/ 453300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26" y="837"/>
              <a:ext cx="987" cy="1007"/>
            </a:xfrm>
            <a:custGeom>
              <a:avLst/>
              <a:gdLst>
                <a:gd name="T0" fmla="*/ 215577 w 418"/>
                <a:gd name="T1" fmla="*/ 427177 h 424"/>
                <a:gd name="T2" fmla="*/ 371912 w 418"/>
                <a:gd name="T3" fmla="*/ 362337 h 424"/>
                <a:gd name="T4" fmla="*/ 293767 w 418"/>
                <a:gd name="T5" fmla="*/ 364520 h 424"/>
                <a:gd name="T6" fmla="*/ 403128 w 418"/>
                <a:gd name="T7" fmla="*/ 198669 h 424"/>
                <a:gd name="T8" fmla="*/ 246264 w 418"/>
                <a:gd name="T9" fmla="*/ 271496 h 424"/>
                <a:gd name="T10" fmla="*/ 262771 w 418"/>
                <a:gd name="T11" fmla="*/ 0 h 424"/>
                <a:gd name="T12" fmla="*/ 144895 w 418"/>
                <a:gd name="T13" fmla="*/ 245143 h 424"/>
                <a:gd name="T14" fmla="*/ 24063 w 418"/>
                <a:gd name="T15" fmla="*/ 127400 h 424"/>
                <a:gd name="T16" fmla="*/ 125649 w 418"/>
                <a:gd name="T17" fmla="*/ 369517 h 424"/>
                <a:gd name="T18" fmla="*/ 29121 w 418"/>
                <a:gd name="T19" fmla="*/ 343135 h 424"/>
                <a:gd name="T20" fmla="*/ 209549 w 418"/>
                <a:gd name="T21" fmla="*/ 429279 h 424"/>
                <a:gd name="T22" fmla="*/ 215577 w 418"/>
                <a:gd name="T23" fmla="*/ 427177 h 424"/>
                <a:gd name="T24" fmla="*/ 215577 w 418"/>
                <a:gd name="T25" fmla="*/ 427177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1" y="1089"/>
              <a:ext cx="163" cy="699"/>
            </a:xfrm>
            <a:custGeom>
              <a:avLst/>
              <a:gdLst>
                <a:gd name="T0" fmla="*/ 51295 w 69"/>
                <a:gd name="T1" fmla="*/ 293104 h 295"/>
                <a:gd name="T2" fmla="*/ 66865 w 69"/>
                <a:gd name="T3" fmla="*/ 0 h 295"/>
                <a:gd name="T4" fmla="*/ 51295 w 69"/>
                <a:gd name="T5" fmla="*/ 293104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5" y="1306"/>
              <a:ext cx="317" cy="344"/>
            </a:xfrm>
            <a:custGeom>
              <a:avLst/>
              <a:gdLst>
                <a:gd name="T0" fmla="*/ 131453 w 134"/>
                <a:gd name="T1" fmla="*/ 160482 h 143"/>
                <a:gd name="T2" fmla="*/ 0 w 134"/>
                <a:gd name="T3" fmla="*/ 0 h 143"/>
                <a:gd name="T4" fmla="*/ 131453 w 134"/>
                <a:gd name="T5" fmla="*/ 160482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09" y="1718"/>
              <a:ext cx="281" cy="90"/>
            </a:xfrm>
            <a:custGeom>
              <a:avLst/>
              <a:gdLst>
                <a:gd name="T0" fmla="*/ 129531 w 117"/>
                <a:gd name="T1" fmla="*/ 14661 h 40"/>
                <a:gd name="T2" fmla="*/ 0 w 117"/>
                <a:gd name="T3" fmla="*/ 0 h 40"/>
                <a:gd name="T4" fmla="*/ 129531 w 117"/>
                <a:gd name="T5" fmla="*/ 14661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8" y="1409"/>
              <a:ext cx="385" cy="259"/>
            </a:xfrm>
            <a:custGeom>
              <a:avLst/>
              <a:gdLst>
                <a:gd name="T0" fmla="*/ 0 w 164"/>
                <a:gd name="T1" fmla="*/ 99152 h 110"/>
                <a:gd name="T2" fmla="*/ 151317 w 164"/>
                <a:gd name="T3" fmla="*/ 0 h 110"/>
                <a:gd name="T4" fmla="*/ 0 w 164"/>
                <a:gd name="T5" fmla="*/ 99152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29" y="1700"/>
              <a:ext cx="376" cy="121"/>
            </a:xfrm>
            <a:custGeom>
              <a:avLst/>
              <a:gdLst>
                <a:gd name="T0" fmla="*/ 0 w 158"/>
                <a:gd name="T1" fmla="*/ 30560 h 50"/>
                <a:gd name="T2" fmla="*/ 162572 w 158"/>
                <a:gd name="T3" fmla="*/ 0 h 50"/>
                <a:gd name="T4" fmla="*/ 0 w 158"/>
                <a:gd name="T5" fmla="*/ 30560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4"/>
              <a:ext cx="186" cy="241"/>
            </a:xfrm>
            <a:custGeom>
              <a:avLst/>
              <a:gdLst>
                <a:gd name="T0" fmla="*/ 55715 w 79"/>
                <a:gd name="T1" fmla="*/ 6125 h 101"/>
                <a:gd name="T2" fmla="*/ 10416 w 79"/>
                <a:gd name="T3" fmla="*/ 106135 h 101"/>
                <a:gd name="T4" fmla="*/ 0 w 79"/>
                <a:gd name="T5" fmla="*/ 96934 h 101"/>
                <a:gd name="T6" fmla="*/ 46149 w 79"/>
                <a:gd name="T7" fmla="*/ 60718 h 101"/>
                <a:gd name="T8" fmla="*/ 48913 w 79"/>
                <a:gd name="T9" fmla="*/ 0 h 101"/>
                <a:gd name="T10" fmla="*/ 55715 w 79"/>
                <a:gd name="T11" fmla="*/ 6125 h 101"/>
                <a:gd name="T12" fmla="*/ 55715 w 79"/>
                <a:gd name="T13" fmla="*/ 6125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37" name="Nhóm 66"/>
          <p:cNvGrpSpPr>
            <a:grpSpLocks noChangeAspect="1"/>
          </p:cNvGrpSpPr>
          <p:nvPr/>
        </p:nvGrpSpPr>
        <p:grpSpPr bwMode="auto">
          <a:xfrm>
            <a:off x="176218" y="3201996"/>
            <a:ext cx="387351" cy="363537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0" y="1976"/>
              <a:ext cx="79" cy="108"/>
            </a:xfrm>
            <a:custGeom>
              <a:avLst/>
              <a:gdLst>
                <a:gd name="T0" fmla="*/ 4469 w 33"/>
                <a:gd name="T1" fmla="*/ 42517 h 46"/>
                <a:gd name="T2" fmla="*/ 27126 w 33"/>
                <a:gd name="T3" fmla="*/ 855 h 46"/>
                <a:gd name="T4" fmla="*/ 20363 w 33"/>
                <a:gd name="T5" fmla="*/ 0 h 46"/>
                <a:gd name="T6" fmla="*/ 21605 w 33"/>
                <a:gd name="T7" fmla="*/ 24755 h 46"/>
                <a:gd name="T8" fmla="*/ 0 w 33"/>
                <a:gd name="T9" fmla="*/ 41723 h 46"/>
                <a:gd name="T10" fmla="*/ 4469 w 33"/>
                <a:gd name="T11" fmla="*/ 42517 h 46"/>
                <a:gd name="T12" fmla="*/ 4469 w 33"/>
                <a:gd name="T13" fmla="*/ 42517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39474 w 175"/>
                <a:gd name="T1" fmla="*/ 26469 h 164"/>
                <a:gd name="T2" fmla="*/ 164660 w 175"/>
                <a:gd name="T3" fmla="*/ 98339 h 164"/>
                <a:gd name="T4" fmla="*/ 147226 w 175"/>
                <a:gd name="T5" fmla="*/ 129415 h 164"/>
                <a:gd name="T6" fmla="*/ 144309 w 175"/>
                <a:gd name="T7" fmla="*/ 90513 h 164"/>
                <a:gd name="T8" fmla="*/ 104921 w 175"/>
                <a:gd name="T9" fmla="*/ 155200 h 164"/>
                <a:gd name="T10" fmla="*/ 85739 w 175"/>
                <a:gd name="T11" fmla="*/ 158839 h 164"/>
                <a:gd name="T12" fmla="*/ 96255 w 175"/>
                <a:gd name="T13" fmla="*/ 107831 h 164"/>
                <a:gd name="T14" fmla="*/ 34716 w 175"/>
                <a:gd name="T15" fmla="*/ 114891 h 164"/>
                <a:gd name="T16" fmla="*/ 0 w 175"/>
                <a:gd name="T17" fmla="*/ 106298 h 164"/>
                <a:gd name="T18" fmla="*/ 81930 w 175"/>
                <a:gd name="T19" fmla="*/ 61884 h 164"/>
                <a:gd name="T20" fmla="*/ 34716 w 175"/>
                <a:gd name="T21" fmla="*/ 29424 h 164"/>
                <a:gd name="T22" fmla="*/ 97055 w 175"/>
                <a:gd name="T23" fmla="*/ 20670 h 164"/>
                <a:gd name="T24" fmla="*/ 81930 w 175"/>
                <a:gd name="T25" fmla="*/ 4885 h 164"/>
                <a:gd name="T26" fmla="*/ 112449 w 175"/>
                <a:gd name="T27" fmla="*/ 4885 h 164"/>
                <a:gd name="T28" fmla="*/ 137331 w 175"/>
                <a:gd name="T29" fmla="*/ 23649 h 164"/>
                <a:gd name="T30" fmla="*/ 139474 w 175"/>
                <a:gd name="T31" fmla="*/ 26469 h 164"/>
                <a:gd name="T32" fmla="*/ 139474 w 175"/>
                <a:gd name="T33" fmla="*/ 26469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7" y="1964"/>
              <a:ext cx="363" cy="368"/>
            </a:xfrm>
            <a:custGeom>
              <a:avLst/>
              <a:gdLst>
                <a:gd name="T0" fmla="*/ 124874 w 154"/>
                <a:gd name="T1" fmla="*/ 44203 h 155"/>
                <a:gd name="T2" fmla="*/ 80115 w 154"/>
                <a:gd name="T3" fmla="*/ 8991 h 155"/>
                <a:gd name="T4" fmla="*/ 93510 w 154"/>
                <a:gd name="T5" fmla="*/ 32215 h 155"/>
                <a:gd name="T6" fmla="*/ 29481 w 154"/>
                <a:gd name="T7" fmla="*/ 29362 h 155"/>
                <a:gd name="T8" fmla="*/ 77204 w 154"/>
                <a:gd name="T9" fmla="*/ 62524 h 155"/>
                <a:gd name="T10" fmla="*/ 0 w 154"/>
                <a:gd name="T11" fmla="*/ 107105 h 155"/>
                <a:gd name="T12" fmla="*/ 87825 w 154"/>
                <a:gd name="T13" fmla="*/ 99032 h 155"/>
                <a:gd name="T14" fmla="*/ 77204 w 154"/>
                <a:gd name="T15" fmla="*/ 156512 h 155"/>
                <a:gd name="T16" fmla="*/ 124874 w 154"/>
                <a:gd name="T17" fmla="*/ 81689 h 155"/>
                <a:gd name="T18" fmla="*/ 135498 w 154"/>
                <a:gd name="T19" fmla="*/ 116046 h 155"/>
                <a:gd name="T20" fmla="*/ 126909 w 154"/>
                <a:gd name="T21" fmla="*/ 45499 h 155"/>
                <a:gd name="T22" fmla="*/ 124874 w 154"/>
                <a:gd name="T23" fmla="*/ 44203 h 155"/>
                <a:gd name="T24" fmla="*/ 124874 w 154"/>
                <a:gd name="T25" fmla="*/ 44203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79"/>
              <a:ext cx="208" cy="117"/>
            </a:xfrm>
            <a:custGeom>
              <a:avLst/>
              <a:gdLst>
                <a:gd name="T0" fmla="*/ 85807 w 88"/>
                <a:gd name="T1" fmla="*/ 0 h 49"/>
                <a:gd name="T2" fmla="*/ 0 w 88"/>
                <a:gd name="T3" fmla="*/ 51688 h 49"/>
                <a:gd name="T4" fmla="*/ 85807 w 88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7127 w 25"/>
                <a:gd name="T1" fmla="*/ 0 h 64"/>
                <a:gd name="T2" fmla="*/ 0 w 25"/>
                <a:gd name="T3" fmla="*/ 61412 h 64"/>
                <a:gd name="T4" fmla="*/ 17127 w 25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4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433 w 16"/>
                <a:gd name="T3" fmla="*/ 37573 h 38"/>
                <a:gd name="T4" fmla="*/ 0 w 16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09" y="2005"/>
              <a:ext cx="54" cy="78"/>
            </a:xfrm>
            <a:custGeom>
              <a:avLst/>
              <a:gdLst>
                <a:gd name="T0" fmla="*/ 21262 w 23"/>
                <a:gd name="T1" fmla="*/ 32091 h 33"/>
                <a:gd name="T2" fmla="*/ 0 w 23"/>
                <a:gd name="T3" fmla="*/ 0 h 33"/>
                <a:gd name="T4" fmla="*/ 21262 w 23"/>
                <a:gd name="T5" fmla="*/ 32091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8"/>
            </a:xfrm>
            <a:custGeom>
              <a:avLst/>
              <a:gdLst>
                <a:gd name="T0" fmla="*/ 59279 w 59"/>
                <a:gd name="T1" fmla="*/ 26457 h 29"/>
                <a:gd name="T2" fmla="*/ 0 w 59"/>
                <a:gd name="T3" fmla="*/ 0 h 29"/>
                <a:gd name="T4" fmla="*/ 59279 w 59"/>
                <a:gd name="T5" fmla="*/ 26457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446" name="Chỗ dành sẵn Ngày 2"/>
          <p:cNvSpPr txBox="1">
            <a:spLocks/>
          </p:cNvSpPr>
          <p:nvPr/>
        </p:nvSpPr>
        <p:spPr>
          <a:xfrm>
            <a:off x="9028115" y="6754813"/>
            <a:ext cx="960437" cy="2365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lang="vi-V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583DDF-CA54-461A-A486-592D2374C532}" type="datetimeFigureOut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7" name="Chỗ dành sẵn Số Bản chiếu 4"/>
          <p:cNvSpPr txBox="1">
            <a:spLocks/>
          </p:cNvSpPr>
          <p:nvPr/>
        </p:nvSpPr>
        <p:spPr>
          <a:xfrm>
            <a:off x="10174293" y="6754813"/>
            <a:ext cx="641351" cy="2365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E9E5B08-9C73-4C62-8491-0112A535A2D7}" type="slidenum">
              <a:rPr lang="vi-VN" altLang="en-US" sz="800" smtClean="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 sz="8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8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vi-VN" sz="6000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448" name="Chỗ dành sẵn Ngà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49" name="Chỗ dành sẵn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50" name="Chỗ dành sẵn Số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09E91-EF28-4403-BE8D-39252973A48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6696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C3B004-56F8-4778-BBAA-7891E282F3D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8749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ỗ dành sẵn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E0B115-5138-465D-B7E7-3249326BA57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9766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ỗ dành sẵn Hình ả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Chỗ dành sẵn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ỗ dành sẵn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ỗ dành sẵn Số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EDE311E-2B6F-401A-B5E0-D8785CF68D9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Chỗ dành sẵn Ngày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8744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EE0F8"/>
            </a:gs>
            <a:gs pos="17000">
              <a:srgbClr val="BFEBFA"/>
            </a:gs>
            <a:gs pos="50999">
              <a:srgbClr val="DFF5FD"/>
            </a:gs>
            <a:gs pos="92000">
              <a:srgbClr val="FFFFFF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ỗ dành sẵn Tiêu đề 1"/>
          <p:cNvSpPr>
            <a:spLocks noGrp="1"/>
          </p:cNvSpPr>
          <p:nvPr>
            <p:ph type="title"/>
          </p:nvPr>
        </p:nvSpPr>
        <p:spPr bwMode="auto">
          <a:xfrm>
            <a:off x="1524000" y="79375"/>
            <a:ext cx="9132888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Bấm để chỉnh sửa kiểu Tiêu đề Bản cái</a:t>
            </a:r>
          </a:p>
        </p:txBody>
      </p:sp>
      <p:sp>
        <p:nvSpPr>
          <p:cNvPr id="1027" name="Chỗ dành sẵn Văn bản 2"/>
          <p:cNvSpPr>
            <a:spLocks noGrp="1"/>
          </p:cNvSpPr>
          <p:nvPr>
            <p:ph type="body" idx="1"/>
          </p:nvPr>
        </p:nvSpPr>
        <p:spPr bwMode="auto">
          <a:xfrm>
            <a:off x="1528765" y="1485900"/>
            <a:ext cx="91344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Bấm để chỉnh sửa kiểu văn bản Chủ</a:t>
            </a:r>
          </a:p>
          <a:p>
            <a:pPr lvl="1"/>
            <a:r>
              <a:rPr lang="vi-VN" altLang="en-US" smtClean="0"/>
              <a:t>Mức hai</a:t>
            </a:r>
          </a:p>
          <a:p>
            <a:pPr lvl="2"/>
            <a:r>
              <a:rPr lang="vi-VN" altLang="en-US" smtClean="0"/>
              <a:t>Mức ba</a:t>
            </a:r>
          </a:p>
          <a:p>
            <a:pPr lvl="3"/>
            <a:r>
              <a:rPr lang="vi-VN" altLang="en-US" smtClean="0"/>
              <a:t>Mức bốn</a:t>
            </a:r>
          </a:p>
          <a:p>
            <a:pPr lvl="4"/>
            <a:r>
              <a:rPr lang="vi-VN" altLang="en-US" smtClean="0"/>
              <a:t>Mức năm</a:t>
            </a:r>
          </a:p>
        </p:txBody>
      </p:sp>
      <p:sp>
        <p:nvSpPr>
          <p:cNvPr id="1028" name="Hình tự do 50"/>
          <p:cNvSpPr>
            <a:spLocks/>
          </p:cNvSpPr>
          <p:nvPr/>
        </p:nvSpPr>
        <p:spPr bwMode="auto">
          <a:xfrm>
            <a:off x="8764588" y="5535621"/>
            <a:ext cx="3429000" cy="1336675"/>
          </a:xfrm>
          <a:custGeom>
            <a:avLst/>
            <a:gdLst>
              <a:gd name="T0" fmla="*/ 269549 w 5150129"/>
              <a:gd name="T1" fmla="*/ 7 h 2763306"/>
              <a:gd name="T2" fmla="*/ 298720 w 5150129"/>
              <a:gd name="T3" fmla="*/ 86 h 2763306"/>
              <a:gd name="T4" fmla="*/ 298720 w 5150129"/>
              <a:gd name="T5" fmla="*/ 17124 h 2763306"/>
              <a:gd name="T6" fmla="*/ 212645 w 5150129"/>
              <a:gd name="T7" fmla="*/ 17124 h 2763306"/>
              <a:gd name="T8" fmla="*/ 0 w 5150129"/>
              <a:gd name="T9" fmla="*/ 10614 h 2763306"/>
              <a:gd name="T10" fmla="*/ 269549 w 5150129"/>
              <a:gd name="T11" fmla="*/ 7 h 2763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9" name="Hình tự do 51"/>
          <p:cNvSpPr>
            <a:spLocks/>
          </p:cNvSpPr>
          <p:nvPr/>
        </p:nvSpPr>
        <p:spPr bwMode="auto">
          <a:xfrm>
            <a:off x="4764" y="5657858"/>
            <a:ext cx="11414125" cy="1204913"/>
          </a:xfrm>
          <a:custGeom>
            <a:avLst/>
            <a:gdLst>
              <a:gd name="T0" fmla="*/ 2266575 w 12079179"/>
              <a:gd name="T1" fmla="*/ 13 h 2245075"/>
              <a:gd name="T2" fmla="*/ 8125945 w 12079179"/>
              <a:gd name="T3" fmla="*/ 28794 h 2245075"/>
              <a:gd name="T4" fmla="*/ 0 w 12079179"/>
              <a:gd name="T5" fmla="*/ 28794 h 2245075"/>
              <a:gd name="T6" fmla="*/ 0 w 12079179"/>
              <a:gd name="T7" fmla="*/ 6460 h 2245075"/>
              <a:gd name="T8" fmla="*/ 2266575 w 12079179"/>
              <a:gd name="T9" fmla="*/ 13 h 2245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0" name="Hình tự do 51"/>
          <p:cNvSpPr>
            <a:spLocks/>
          </p:cNvSpPr>
          <p:nvPr/>
        </p:nvSpPr>
        <p:spPr bwMode="auto">
          <a:xfrm>
            <a:off x="5" y="5851525"/>
            <a:ext cx="11415713" cy="1004888"/>
          </a:xfrm>
          <a:custGeom>
            <a:avLst/>
            <a:gdLst>
              <a:gd name="T0" fmla="*/ 0 w 12079179"/>
              <a:gd name="T1" fmla="*/ 725 h 2313737"/>
              <a:gd name="T2" fmla="*/ 7686742 w 12079179"/>
              <a:gd name="T3" fmla="*/ 2929 h 2313737"/>
              <a:gd name="T4" fmla="*/ 0 w 12079179"/>
              <a:gd name="T5" fmla="*/ 2929 h 2313737"/>
              <a:gd name="T6" fmla="*/ 0 w 12079179"/>
              <a:gd name="T7" fmla="*/ 725 h 23137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1031" name="Nhóm 66"/>
          <p:cNvGrpSpPr>
            <a:grpSpLocks noChangeAspect="1"/>
          </p:cNvGrpSpPr>
          <p:nvPr/>
        </p:nvGrpSpPr>
        <p:grpSpPr bwMode="auto">
          <a:xfrm>
            <a:off x="11799889" y="1100138"/>
            <a:ext cx="425451" cy="400050"/>
            <a:chOff x="3636" y="1964"/>
            <a:chExt cx="413" cy="388"/>
          </a:xfrm>
        </p:grpSpPr>
        <p:sp>
          <p:nvSpPr>
            <p:cNvPr id="1086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3683 w 33"/>
                <a:gd name="T1" fmla="*/ 45650 h 46"/>
                <a:gd name="T2" fmla="*/ 24286 w 33"/>
                <a:gd name="T3" fmla="*/ 877 h 46"/>
                <a:gd name="T4" fmla="*/ 18514 w 33"/>
                <a:gd name="T5" fmla="*/ 0 h 46"/>
                <a:gd name="T6" fmla="*/ 19318 w 33"/>
                <a:gd name="T7" fmla="*/ 26890 h 46"/>
                <a:gd name="T8" fmla="*/ 0 w 33"/>
                <a:gd name="T9" fmla="*/ 44958 h 46"/>
                <a:gd name="T10" fmla="*/ 3683 w 33"/>
                <a:gd name="T11" fmla="*/ 45650 h 46"/>
                <a:gd name="T12" fmla="*/ 3683 w 33"/>
                <a:gd name="T13" fmla="*/ 45650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7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39474 w 175"/>
                <a:gd name="T1" fmla="*/ 26469 h 164"/>
                <a:gd name="T2" fmla="*/ 164660 w 175"/>
                <a:gd name="T3" fmla="*/ 98339 h 164"/>
                <a:gd name="T4" fmla="*/ 147226 w 175"/>
                <a:gd name="T5" fmla="*/ 129415 h 164"/>
                <a:gd name="T6" fmla="*/ 144309 w 175"/>
                <a:gd name="T7" fmla="*/ 90513 h 164"/>
                <a:gd name="T8" fmla="*/ 104921 w 175"/>
                <a:gd name="T9" fmla="*/ 155200 h 164"/>
                <a:gd name="T10" fmla="*/ 85739 w 175"/>
                <a:gd name="T11" fmla="*/ 158839 h 164"/>
                <a:gd name="T12" fmla="*/ 96255 w 175"/>
                <a:gd name="T13" fmla="*/ 107831 h 164"/>
                <a:gd name="T14" fmla="*/ 34716 w 175"/>
                <a:gd name="T15" fmla="*/ 114891 h 164"/>
                <a:gd name="T16" fmla="*/ 0 w 175"/>
                <a:gd name="T17" fmla="*/ 106298 h 164"/>
                <a:gd name="T18" fmla="*/ 81930 w 175"/>
                <a:gd name="T19" fmla="*/ 61884 h 164"/>
                <a:gd name="T20" fmla="*/ 34716 w 175"/>
                <a:gd name="T21" fmla="*/ 29424 h 164"/>
                <a:gd name="T22" fmla="*/ 97055 w 175"/>
                <a:gd name="T23" fmla="*/ 20670 h 164"/>
                <a:gd name="T24" fmla="*/ 81930 w 175"/>
                <a:gd name="T25" fmla="*/ 4885 h 164"/>
                <a:gd name="T26" fmla="*/ 112449 w 175"/>
                <a:gd name="T27" fmla="*/ 4885 h 164"/>
                <a:gd name="T28" fmla="*/ 137331 w 175"/>
                <a:gd name="T29" fmla="*/ 23649 h 164"/>
                <a:gd name="T30" fmla="*/ 139474 w 175"/>
                <a:gd name="T31" fmla="*/ 26469 h 164"/>
                <a:gd name="T32" fmla="*/ 139474 w 175"/>
                <a:gd name="T33" fmla="*/ 26469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8" name="Hình tự do 69"/>
            <p:cNvSpPr>
              <a:spLocks/>
            </p:cNvSpPr>
            <p:nvPr/>
          </p:nvSpPr>
          <p:spPr bwMode="auto">
            <a:xfrm>
              <a:off x="3675" y="1964"/>
              <a:ext cx="366" cy="366"/>
            </a:xfrm>
            <a:custGeom>
              <a:avLst/>
              <a:gdLst>
                <a:gd name="T0" fmla="*/ 133136 w 154"/>
                <a:gd name="T1" fmla="*/ 42659 h 155"/>
                <a:gd name="T2" fmla="*/ 85589 w 154"/>
                <a:gd name="T3" fmla="*/ 8675 h 155"/>
                <a:gd name="T4" fmla="*/ 99863 w 154"/>
                <a:gd name="T5" fmla="*/ 31056 h 155"/>
                <a:gd name="T6" fmla="*/ 31680 w 154"/>
                <a:gd name="T7" fmla="*/ 27884 h 155"/>
                <a:gd name="T8" fmla="*/ 82730 w 154"/>
                <a:gd name="T9" fmla="*/ 59811 h 155"/>
                <a:gd name="T10" fmla="*/ 0 w 154"/>
                <a:gd name="T11" fmla="*/ 102246 h 155"/>
                <a:gd name="T12" fmla="*/ 93739 w 154"/>
                <a:gd name="T13" fmla="*/ 94480 h 155"/>
                <a:gd name="T14" fmla="*/ 82730 w 154"/>
                <a:gd name="T15" fmla="*/ 149746 h 155"/>
                <a:gd name="T16" fmla="*/ 133136 w 154"/>
                <a:gd name="T17" fmla="*/ 78194 h 155"/>
                <a:gd name="T18" fmla="*/ 144361 w 154"/>
                <a:gd name="T19" fmla="*/ 111290 h 155"/>
                <a:gd name="T20" fmla="*/ 135339 w 154"/>
                <a:gd name="T21" fmla="*/ 43301 h 155"/>
                <a:gd name="T22" fmla="*/ 133136 w 154"/>
                <a:gd name="T23" fmla="*/ 42659 h 155"/>
                <a:gd name="T24" fmla="*/ 133136 w 154"/>
                <a:gd name="T25" fmla="*/ 42659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9" name="Hình tự do 70"/>
            <p:cNvSpPr>
              <a:spLocks/>
            </p:cNvSpPr>
            <p:nvPr/>
          </p:nvSpPr>
          <p:spPr bwMode="auto">
            <a:xfrm>
              <a:off x="3772" y="2079"/>
              <a:ext cx="205" cy="117"/>
            </a:xfrm>
            <a:custGeom>
              <a:avLst/>
              <a:gdLst>
                <a:gd name="T0" fmla="*/ 76421 w 88"/>
                <a:gd name="T1" fmla="*/ 0 h 49"/>
                <a:gd name="T2" fmla="*/ 0 w 88"/>
                <a:gd name="T3" fmla="*/ 51688 h 49"/>
                <a:gd name="T4" fmla="*/ 76421 w 88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90" name="Hình tự do 71"/>
            <p:cNvSpPr>
              <a:spLocks/>
            </p:cNvSpPr>
            <p:nvPr/>
          </p:nvSpPr>
          <p:spPr bwMode="auto">
            <a:xfrm>
              <a:off x="3905" y="2129"/>
              <a:ext cx="60" cy="151"/>
            </a:xfrm>
            <a:custGeom>
              <a:avLst/>
              <a:gdLst>
                <a:gd name="T0" fmla="*/ 19670 w 25"/>
                <a:gd name="T1" fmla="*/ 0 h 64"/>
                <a:gd name="T2" fmla="*/ 0 w 25"/>
                <a:gd name="T3" fmla="*/ 61412 h 64"/>
                <a:gd name="T4" fmla="*/ 19670 w 25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91" name="Hình tự do 72"/>
            <p:cNvSpPr>
              <a:spLocks/>
            </p:cNvSpPr>
            <p:nvPr/>
          </p:nvSpPr>
          <p:spPr bwMode="auto">
            <a:xfrm>
              <a:off x="3983" y="2106"/>
              <a:ext cx="37" cy="91"/>
            </a:xfrm>
            <a:custGeom>
              <a:avLst/>
              <a:gdLst>
                <a:gd name="T0" fmla="*/ 0 w 16"/>
                <a:gd name="T1" fmla="*/ 0 h 38"/>
                <a:gd name="T2" fmla="*/ 12353 w 16"/>
                <a:gd name="T3" fmla="*/ 41101 h 38"/>
                <a:gd name="T4" fmla="*/ 0 w 16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92" name="Hình tự do 73"/>
            <p:cNvSpPr>
              <a:spLocks/>
            </p:cNvSpPr>
            <p:nvPr/>
          </p:nvSpPr>
          <p:spPr bwMode="auto">
            <a:xfrm>
              <a:off x="3909" y="2006"/>
              <a:ext cx="55" cy="77"/>
            </a:xfrm>
            <a:custGeom>
              <a:avLst/>
              <a:gdLst>
                <a:gd name="T0" fmla="*/ 24721 w 23"/>
                <a:gd name="T1" fmla="*/ 29052 h 33"/>
                <a:gd name="T2" fmla="*/ 0 w 23"/>
                <a:gd name="T3" fmla="*/ 0 h 33"/>
                <a:gd name="T4" fmla="*/ 24721 w 23"/>
                <a:gd name="T5" fmla="*/ 29052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93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279 w 59"/>
                <a:gd name="T1" fmla="*/ 29744 h 29"/>
                <a:gd name="T2" fmla="*/ 0 w 59"/>
                <a:gd name="T3" fmla="*/ 0 h 29"/>
                <a:gd name="T4" fmla="*/ 59279 w 59"/>
                <a:gd name="T5" fmla="*/ 29744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032" name="Nhóm 18"/>
          <p:cNvGrpSpPr>
            <a:grpSpLocks/>
          </p:cNvGrpSpPr>
          <p:nvPr/>
        </p:nvGrpSpPr>
        <p:grpSpPr bwMode="auto">
          <a:xfrm>
            <a:off x="11314116" y="6215063"/>
            <a:ext cx="873125" cy="646112"/>
            <a:chOff x="7344986" y="5566058"/>
            <a:chExt cx="1750940" cy="1291943"/>
          </a:xfrm>
        </p:grpSpPr>
        <p:sp>
          <p:nvSpPr>
            <p:cNvPr id="1080" name="Hình tự do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2147483646 w 549"/>
                <a:gd name="T1" fmla="*/ 2147483646 h 405"/>
                <a:gd name="T2" fmla="*/ 2147483646 w 549"/>
                <a:gd name="T3" fmla="*/ 2147483646 h 405"/>
                <a:gd name="T4" fmla="*/ 2147483646 w 549"/>
                <a:gd name="T5" fmla="*/ 2147483646 h 405"/>
                <a:gd name="T6" fmla="*/ 2147483646 w 549"/>
                <a:gd name="T7" fmla="*/ 2147483646 h 405"/>
                <a:gd name="T8" fmla="*/ 2147483646 w 549"/>
                <a:gd name="T9" fmla="*/ 2147483646 h 405"/>
                <a:gd name="T10" fmla="*/ 0 w 549"/>
                <a:gd name="T11" fmla="*/ 2147483646 h 405"/>
                <a:gd name="T12" fmla="*/ 2147483646 w 549"/>
                <a:gd name="T13" fmla="*/ 2147483646 h 405"/>
                <a:gd name="T14" fmla="*/ 2147483646 w 549"/>
                <a:gd name="T15" fmla="*/ 2147483646 h 405"/>
                <a:gd name="T16" fmla="*/ 2147483646 w 549"/>
                <a:gd name="T17" fmla="*/ 2147483646 h 405"/>
                <a:gd name="T18" fmla="*/ 2147483646 w 549"/>
                <a:gd name="T19" fmla="*/ 2147483646 h 405"/>
                <a:gd name="T20" fmla="*/ 2147483646 w 549"/>
                <a:gd name="T21" fmla="*/ 2147483646 h 4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1" name="Hình tự do 100"/>
            <p:cNvSpPr>
              <a:spLocks/>
            </p:cNvSpPr>
            <p:nvPr/>
          </p:nvSpPr>
          <p:spPr bwMode="auto">
            <a:xfrm>
              <a:off x="7531527" y="5746993"/>
              <a:ext cx="1564399" cy="1111008"/>
            </a:xfrm>
            <a:custGeom>
              <a:avLst/>
              <a:gdLst>
                <a:gd name="T0" fmla="*/ 2147483646 w 491"/>
                <a:gd name="T1" fmla="*/ 2147483646 h 349"/>
                <a:gd name="T2" fmla="*/ 2147483646 w 491"/>
                <a:gd name="T3" fmla="*/ 2147483646 h 349"/>
                <a:gd name="T4" fmla="*/ 2147483646 w 491"/>
                <a:gd name="T5" fmla="*/ 2147483646 h 349"/>
                <a:gd name="T6" fmla="*/ 2147483646 w 491"/>
                <a:gd name="T7" fmla="*/ 2147483646 h 349"/>
                <a:gd name="T8" fmla="*/ 2147483646 w 491"/>
                <a:gd name="T9" fmla="*/ 2147483646 h 349"/>
                <a:gd name="T10" fmla="*/ 0 w 491"/>
                <a:gd name="T11" fmla="*/ 2147483646 h 349"/>
                <a:gd name="T12" fmla="*/ 2147483646 w 491"/>
                <a:gd name="T13" fmla="*/ 2147483646 h 349"/>
                <a:gd name="T14" fmla="*/ 2147483646 w 491"/>
                <a:gd name="T15" fmla="*/ 2147483646 h 349"/>
                <a:gd name="T16" fmla="*/ 2147483646 w 491"/>
                <a:gd name="T17" fmla="*/ 2147483646 h 349"/>
                <a:gd name="T18" fmla="*/ 2147483646 w 491"/>
                <a:gd name="T19" fmla="*/ 2147483646 h 349"/>
                <a:gd name="T20" fmla="*/ 2147483646 w 491"/>
                <a:gd name="T21" fmla="*/ 2147483646 h 3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2" name="Hình tự do 101"/>
            <p:cNvSpPr>
              <a:spLocks/>
            </p:cNvSpPr>
            <p:nvPr/>
          </p:nvSpPr>
          <p:spPr bwMode="auto">
            <a:xfrm>
              <a:off x="7989400" y="6515176"/>
              <a:ext cx="1106526" cy="219028"/>
            </a:xfrm>
            <a:custGeom>
              <a:avLst/>
              <a:gdLst>
                <a:gd name="T0" fmla="*/ 0 w 347"/>
                <a:gd name="T1" fmla="*/ 0 h 68"/>
                <a:gd name="T2" fmla="*/ 2147483646 w 347"/>
                <a:gd name="T3" fmla="*/ 2147483646 h 68"/>
                <a:gd name="T4" fmla="*/ 2147483646 w 347"/>
                <a:gd name="T5" fmla="*/ 2147483646 h 68"/>
                <a:gd name="T6" fmla="*/ 0 w 347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3" name="Hình tự do 102"/>
            <p:cNvSpPr>
              <a:spLocks/>
            </p:cNvSpPr>
            <p:nvPr/>
          </p:nvSpPr>
          <p:spPr bwMode="auto">
            <a:xfrm>
              <a:off x="8807635" y="6670718"/>
              <a:ext cx="118708" cy="187283"/>
            </a:xfrm>
            <a:custGeom>
              <a:avLst/>
              <a:gdLst>
                <a:gd name="T0" fmla="*/ 2147483646 w 38"/>
                <a:gd name="T1" fmla="*/ 0 h 59"/>
                <a:gd name="T2" fmla="*/ 0 w 38"/>
                <a:gd name="T3" fmla="*/ 2147483646 h 59"/>
                <a:gd name="T4" fmla="*/ 2147483646 w 38"/>
                <a:gd name="T5" fmla="*/ 2147483646 h 59"/>
                <a:gd name="T6" fmla="*/ 2147483646 w 38"/>
                <a:gd name="T7" fmla="*/ 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4" name="Hình tự do 103"/>
            <p:cNvSpPr>
              <a:spLocks/>
            </p:cNvSpPr>
            <p:nvPr/>
          </p:nvSpPr>
          <p:spPr bwMode="auto">
            <a:xfrm>
              <a:off x="9066250" y="6035856"/>
              <a:ext cx="29676" cy="92054"/>
            </a:xfrm>
            <a:custGeom>
              <a:avLst/>
              <a:gdLst>
                <a:gd name="T0" fmla="*/ 0 w 9"/>
                <a:gd name="T1" fmla="*/ 0 h 29"/>
                <a:gd name="T2" fmla="*/ 2147483646 w 9"/>
                <a:gd name="T3" fmla="*/ 2147483646 h 29"/>
                <a:gd name="T4" fmla="*/ 2147483646 w 9"/>
                <a:gd name="T5" fmla="*/ 2147483646 h 29"/>
                <a:gd name="T6" fmla="*/ 0 w 9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5" name="Hình tự do 104"/>
            <p:cNvSpPr>
              <a:spLocks/>
            </p:cNvSpPr>
            <p:nvPr/>
          </p:nvSpPr>
          <p:spPr bwMode="auto">
            <a:xfrm>
              <a:off x="8489669" y="5873965"/>
              <a:ext cx="457873" cy="657083"/>
            </a:xfrm>
            <a:custGeom>
              <a:avLst/>
              <a:gdLst>
                <a:gd name="T0" fmla="*/ 2147483646 w 144"/>
                <a:gd name="T1" fmla="*/ 2147483646 h 206"/>
                <a:gd name="T2" fmla="*/ 0 w 144"/>
                <a:gd name="T3" fmla="*/ 0 h 206"/>
                <a:gd name="T4" fmla="*/ 2147483646 w 144"/>
                <a:gd name="T5" fmla="*/ 2147483646 h 2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033" name="Nhóm 5"/>
          <p:cNvGrpSpPr>
            <a:grpSpLocks noChangeAspect="1"/>
          </p:cNvGrpSpPr>
          <p:nvPr/>
        </p:nvGrpSpPr>
        <p:grpSpPr bwMode="auto">
          <a:xfrm>
            <a:off x="153991" y="3025783"/>
            <a:ext cx="596900" cy="790575"/>
            <a:chOff x="2121" y="1060"/>
            <a:chExt cx="597" cy="789"/>
          </a:xfrm>
        </p:grpSpPr>
        <p:sp>
          <p:nvSpPr>
            <p:cNvPr id="1073" name="Hì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1413 w 253"/>
                <a:gd name="T1" fmla="*/ 286239 h 334"/>
                <a:gd name="T2" fmla="*/ 106651 w 253"/>
                <a:gd name="T3" fmla="*/ 262761 h 334"/>
                <a:gd name="T4" fmla="*/ 228906 w 253"/>
                <a:gd name="T5" fmla="*/ 226946 h 334"/>
                <a:gd name="T6" fmla="*/ 119329 w 253"/>
                <a:gd name="T7" fmla="*/ 185068 h 334"/>
                <a:gd name="T8" fmla="*/ 243255 w 253"/>
                <a:gd name="T9" fmla="*/ 74733 h 334"/>
                <a:gd name="T10" fmla="*/ 72853 w 253"/>
                <a:gd name="T11" fmla="*/ 106657 h 334"/>
                <a:gd name="T12" fmla="*/ 76956 w 253"/>
                <a:gd name="T13" fmla="*/ 0 h 334"/>
                <a:gd name="T14" fmla="*/ 0 w 253"/>
                <a:gd name="T15" fmla="*/ 80464 h 334"/>
                <a:gd name="T16" fmla="*/ 0 w 253"/>
                <a:gd name="T17" fmla="*/ 246232 h 334"/>
                <a:gd name="T18" fmla="*/ 141413 w 253"/>
                <a:gd name="T19" fmla="*/ 286239 h 3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4" name="Hình tự do 7"/>
            <p:cNvSpPr>
              <a:spLocks/>
            </p:cNvSpPr>
            <p:nvPr/>
          </p:nvSpPr>
          <p:spPr bwMode="auto">
            <a:xfrm>
              <a:off x="2121" y="1114"/>
              <a:ext cx="542" cy="691"/>
            </a:xfrm>
            <a:custGeom>
              <a:avLst/>
              <a:gdLst>
                <a:gd name="T0" fmla="*/ 12833 w 229"/>
                <a:gd name="T1" fmla="*/ 219364 h 292"/>
                <a:gd name="T2" fmla="*/ 113183 w 229"/>
                <a:gd name="T3" fmla="*/ 265531 h 292"/>
                <a:gd name="T4" fmla="*/ 75747 w 229"/>
                <a:gd name="T5" fmla="*/ 228110 h 292"/>
                <a:gd name="T6" fmla="*/ 201804 w 229"/>
                <a:gd name="T7" fmla="*/ 208613 h 292"/>
                <a:gd name="T8" fmla="*/ 97371 w 229"/>
                <a:gd name="T9" fmla="*/ 166299 h 292"/>
                <a:gd name="T10" fmla="*/ 225567 w 229"/>
                <a:gd name="T11" fmla="*/ 58986 h 292"/>
                <a:gd name="T12" fmla="*/ 62763 w 229"/>
                <a:gd name="T13" fmla="*/ 107313 h 292"/>
                <a:gd name="T14" fmla="*/ 61189 w 229"/>
                <a:gd name="T15" fmla="*/ 0 h 292"/>
                <a:gd name="T16" fmla="*/ 0 w 229"/>
                <a:gd name="T17" fmla="*/ 114363 h 292"/>
                <a:gd name="T18" fmla="*/ 0 w 229"/>
                <a:gd name="T19" fmla="*/ 206536 h 292"/>
                <a:gd name="T20" fmla="*/ 8750 w 229"/>
                <a:gd name="T21" fmla="*/ 216541 h 292"/>
                <a:gd name="T22" fmla="*/ 12833 w 229"/>
                <a:gd name="T23" fmla="*/ 219364 h 292"/>
                <a:gd name="T24" fmla="*/ 12833 w 229"/>
                <a:gd name="T25" fmla="*/ 219364 h 2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5" name="Hình tự do 8"/>
            <p:cNvSpPr>
              <a:spLocks/>
            </p:cNvSpPr>
            <p:nvPr/>
          </p:nvSpPr>
          <p:spPr bwMode="auto">
            <a:xfrm>
              <a:off x="2163" y="1325"/>
              <a:ext cx="337" cy="293"/>
            </a:xfrm>
            <a:custGeom>
              <a:avLst/>
              <a:gdLst>
                <a:gd name="T0" fmla="*/ 0 w 143"/>
                <a:gd name="T1" fmla="*/ 120425 h 124"/>
                <a:gd name="T2" fmla="*/ 135990 w 143"/>
                <a:gd name="T3" fmla="*/ 0 h 124"/>
                <a:gd name="T4" fmla="*/ 0 w 143"/>
                <a:gd name="T5" fmla="*/ 120425 h 1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6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3477 w 31"/>
                <a:gd name="T1" fmla="*/ 117509 h 123"/>
                <a:gd name="T2" fmla="*/ 32794 w 31"/>
                <a:gd name="T3" fmla="*/ 0 h 123"/>
                <a:gd name="T4" fmla="*/ 23477 w 31"/>
                <a:gd name="T5" fmla="*/ 117509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7" name="Hình tự do 10"/>
            <p:cNvSpPr>
              <a:spLocks/>
            </p:cNvSpPr>
            <p:nvPr/>
          </p:nvSpPr>
          <p:spPr bwMode="auto">
            <a:xfrm>
              <a:off x="2121" y="1554"/>
              <a:ext cx="32" cy="27"/>
            </a:xfrm>
            <a:custGeom>
              <a:avLst/>
              <a:gdLst>
                <a:gd name="T0" fmla="*/ 17553 w 13"/>
                <a:gd name="T1" fmla="*/ 7893 h 12"/>
                <a:gd name="T2" fmla="*/ 0 w 13"/>
                <a:gd name="T3" fmla="*/ 0 h 12"/>
                <a:gd name="T4" fmla="*/ 0 w 13"/>
                <a:gd name="T5" fmla="*/ 2077 h 12"/>
                <a:gd name="T6" fmla="*/ 17553 w 13"/>
                <a:gd name="T7" fmla="*/ 7893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8" name="Hình tự do 11"/>
            <p:cNvSpPr>
              <a:spLocks/>
            </p:cNvSpPr>
            <p:nvPr/>
          </p:nvSpPr>
          <p:spPr bwMode="auto">
            <a:xfrm>
              <a:off x="2233" y="1559"/>
              <a:ext cx="286" cy="82"/>
            </a:xfrm>
            <a:custGeom>
              <a:avLst/>
              <a:gdLst>
                <a:gd name="T0" fmla="*/ 117882 w 121"/>
                <a:gd name="T1" fmla="*/ 27121 h 35"/>
                <a:gd name="T2" fmla="*/ 0 w 121"/>
                <a:gd name="T3" fmla="*/ 0 h 35"/>
                <a:gd name="T4" fmla="*/ 117882 w 121"/>
                <a:gd name="T5" fmla="*/ 27121 h 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9" name="Hình tự do 12"/>
            <p:cNvSpPr>
              <a:spLocks/>
            </p:cNvSpPr>
            <p:nvPr/>
          </p:nvSpPr>
          <p:spPr bwMode="auto">
            <a:xfrm>
              <a:off x="2174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77355 w 81"/>
                <a:gd name="T3" fmla="*/ 61965 h 62"/>
                <a:gd name="T4" fmla="*/ 0 w 81"/>
                <a:gd name="T5" fmla="*/ 0 h 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034" name="Nhóm 16"/>
          <p:cNvGrpSpPr>
            <a:grpSpLocks noChangeAspect="1"/>
          </p:cNvGrpSpPr>
          <p:nvPr/>
        </p:nvGrpSpPr>
        <p:grpSpPr bwMode="auto">
          <a:xfrm>
            <a:off x="292105" y="139708"/>
            <a:ext cx="1382713" cy="803275"/>
            <a:chOff x="1922" y="1129"/>
            <a:chExt cx="987" cy="574"/>
          </a:xfrm>
        </p:grpSpPr>
        <p:sp>
          <p:nvSpPr>
            <p:cNvPr id="1065" name="Hình tự do 34"/>
            <p:cNvSpPr>
              <a:spLocks/>
            </p:cNvSpPr>
            <p:nvPr/>
          </p:nvSpPr>
          <p:spPr bwMode="auto">
            <a:xfrm>
              <a:off x="1922" y="1129"/>
              <a:ext cx="261" cy="174"/>
            </a:xfrm>
            <a:custGeom>
              <a:avLst/>
              <a:gdLst>
                <a:gd name="T0" fmla="*/ 2013 w 111"/>
                <a:gd name="T1" fmla="*/ 58020 h 74"/>
                <a:gd name="T2" fmla="*/ 7607 w 111"/>
                <a:gd name="T3" fmla="*/ 69149 h 74"/>
                <a:gd name="T4" fmla="*/ 48515 w 111"/>
                <a:gd name="T5" fmla="*/ 29745 h 74"/>
                <a:gd name="T6" fmla="*/ 103782 w 111"/>
                <a:gd name="T7" fmla="*/ 37386 h 74"/>
                <a:gd name="T8" fmla="*/ 98192 w 111"/>
                <a:gd name="T9" fmla="*/ 28247 h 74"/>
                <a:gd name="T10" fmla="*/ 2013 w 111"/>
                <a:gd name="T11" fmla="*/ 5802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6" name="Hình tự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4845 w 357"/>
                <a:gd name="T1" fmla="*/ 69030 h 240"/>
                <a:gd name="T2" fmla="*/ 12628 w 357"/>
                <a:gd name="T3" fmla="*/ 138943 h 240"/>
                <a:gd name="T4" fmla="*/ 58949 w 357"/>
                <a:gd name="T5" fmla="*/ 188126 h 240"/>
                <a:gd name="T6" fmla="*/ 59820 w 357"/>
                <a:gd name="T7" fmla="*/ 141684 h 240"/>
                <a:gd name="T8" fmla="*/ 169006 w 357"/>
                <a:gd name="T9" fmla="*/ 233023 h 240"/>
                <a:gd name="T10" fmla="*/ 149771 w 357"/>
                <a:gd name="T11" fmla="*/ 106041 h 240"/>
                <a:gd name="T12" fmla="*/ 345141 w 357"/>
                <a:gd name="T13" fmla="*/ 175758 h 240"/>
                <a:gd name="T14" fmla="*/ 308205 w 357"/>
                <a:gd name="T15" fmla="*/ 106794 h 240"/>
                <a:gd name="T16" fmla="*/ 203862 w 357"/>
                <a:gd name="T17" fmla="*/ 12646 h 240"/>
                <a:gd name="T18" fmla="*/ 221331 w 357"/>
                <a:gd name="T19" fmla="*/ 0 h 240"/>
                <a:gd name="T20" fmla="*/ 26213 w 357"/>
                <a:gd name="T21" fmla="*/ 0 h 240"/>
                <a:gd name="T22" fmla="*/ 6897 w 357"/>
                <a:gd name="T23" fmla="*/ 62053 h 240"/>
                <a:gd name="T24" fmla="*/ 4845 w 357"/>
                <a:gd name="T25" fmla="*/ 69030 h 240"/>
                <a:gd name="T26" fmla="*/ 4845 w 357"/>
                <a:gd name="T27" fmla="*/ 69030 h 2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7" name="Hình tự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29889 w 328"/>
                <a:gd name="T1" fmla="*/ 32677 h 222"/>
                <a:gd name="T2" fmla="*/ 41893 w 328"/>
                <a:gd name="T3" fmla="*/ 158765 h 222"/>
                <a:gd name="T4" fmla="*/ 57062 w 328"/>
                <a:gd name="T5" fmla="*/ 101191 h 222"/>
                <a:gd name="T6" fmla="*/ 150537 w 328"/>
                <a:gd name="T7" fmla="*/ 213927 h 222"/>
                <a:gd name="T8" fmla="*/ 131901 w 328"/>
                <a:gd name="T9" fmla="*/ 86451 h 222"/>
                <a:gd name="T10" fmla="*/ 318568 w 328"/>
                <a:gd name="T11" fmla="*/ 151507 h 222"/>
                <a:gd name="T12" fmla="*/ 173135 w 328"/>
                <a:gd name="T13" fmla="*/ 18319 h 222"/>
                <a:gd name="T14" fmla="*/ 189466 w 328"/>
                <a:gd name="T15" fmla="*/ 0 h 222"/>
                <a:gd name="T16" fmla="*/ 41893 w 328"/>
                <a:gd name="T17" fmla="*/ 0 h 222"/>
                <a:gd name="T18" fmla="*/ 29889 w 328"/>
                <a:gd name="T19" fmla="*/ 29087 h 222"/>
                <a:gd name="T20" fmla="*/ 29889 w 328"/>
                <a:gd name="T21" fmla="*/ 32677 h 222"/>
                <a:gd name="T22" fmla="*/ 29889 w 328"/>
                <a:gd name="T23" fmla="*/ 32677 h 2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8" name="Hình tự do 37"/>
            <p:cNvSpPr>
              <a:spLocks/>
            </p:cNvSpPr>
            <p:nvPr/>
          </p:nvSpPr>
          <p:spPr bwMode="auto">
            <a:xfrm>
              <a:off x="2170" y="1158"/>
              <a:ext cx="499" cy="226"/>
            </a:xfrm>
            <a:custGeom>
              <a:avLst/>
              <a:gdLst>
                <a:gd name="T0" fmla="*/ 0 w 211"/>
                <a:gd name="T1" fmla="*/ 22486 h 95"/>
                <a:gd name="T2" fmla="*/ 206484 w 211"/>
                <a:gd name="T3" fmla="*/ 97527 h 95"/>
                <a:gd name="T4" fmla="*/ 0 w 211"/>
                <a:gd name="T5" fmla="*/ 22486 h 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9" name="Hình tự do 38"/>
            <p:cNvSpPr>
              <a:spLocks/>
            </p:cNvSpPr>
            <p:nvPr/>
          </p:nvSpPr>
          <p:spPr bwMode="auto">
            <a:xfrm>
              <a:off x="2292" y="1136"/>
              <a:ext cx="71" cy="57"/>
            </a:xfrm>
            <a:custGeom>
              <a:avLst/>
              <a:gdLst>
                <a:gd name="T0" fmla="*/ 0 w 30"/>
                <a:gd name="T1" fmla="*/ 24249 h 24"/>
                <a:gd name="T2" fmla="*/ 29545 w 30"/>
                <a:gd name="T3" fmla="*/ 0 h 24"/>
                <a:gd name="T4" fmla="*/ 21620 w 30"/>
                <a:gd name="T5" fmla="*/ 0 h 24"/>
                <a:gd name="T6" fmla="*/ 0 w 30"/>
                <a:gd name="T7" fmla="*/ 24249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0" name="Hình tự do 39"/>
            <p:cNvSpPr>
              <a:spLocks/>
            </p:cNvSpPr>
            <p:nvPr/>
          </p:nvSpPr>
          <p:spPr bwMode="auto">
            <a:xfrm>
              <a:off x="2202" y="1136"/>
              <a:ext cx="9" cy="28"/>
            </a:xfrm>
            <a:custGeom>
              <a:avLst/>
              <a:gdLst>
                <a:gd name="T0" fmla="*/ 639 w 4"/>
                <a:gd name="T1" fmla="*/ 10519 h 12"/>
                <a:gd name="T2" fmla="*/ 2588 w 4"/>
                <a:gd name="T3" fmla="*/ 0 h 12"/>
                <a:gd name="T4" fmla="*/ 639 w 4"/>
                <a:gd name="T5" fmla="*/ 0 h 12"/>
                <a:gd name="T6" fmla="*/ 639 w 4"/>
                <a:gd name="T7" fmla="*/ 10519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1" name="Hình tự do 40"/>
            <p:cNvSpPr>
              <a:spLocks/>
            </p:cNvSpPr>
            <p:nvPr/>
          </p:nvSpPr>
          <p:spPr bwMode="auto">
            <a:xfrm>
              <a:off x="2143" y="1228"/>
              <a:ext cx="53" cy="210"/>
            </a:xfrm>
            <a:custGeom>
              <a:avLst/>
              <a:gdLst>
                <a:gd name="T0" fmla="*/ 2401 w 23"/>
                <a:gd name="T1" fmla="*/ 85583 h 89"/>
                <a:gd name="T2" fmla="*/ 18267 w 23"/>
                <a:gd name="T3" fmla="*/ 0 h 89"/>
                <a:gd name="T4" fmla="*/ 2401 w 23"/>
                <a:gd name="T5" fmla="*/ 85583 h 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2" name="Hình tự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5380 w 59"/>
                <a:gd name="T1" fmla="*/ 0 h 144"/>
                <a:gd name="T2" fmla="*/ 55887 w 59"/>
                <a:gd name="T3" fmla="*/ 139143 h 144"/>
                <a:gd name="T4" fmla="*/ 15380 w 59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035" name="Nhóm 28"/>
          <p:cNvGrpSpPr>
            <a:grpSpLocks noChangeAspect="1"/>
          </p:cNvGrpSpPr>
          <p:nvPr/>
        </p:nvGrpSpPr>
        <p:grpSpPr bwMode="auto">
          <a:xfrm>
            <a:off x="152403" y="5159383"/>
            <a:ext cx="687388" cy="1147763"/>
            <a:chOff x="1901" y="2020"/>
            <a:chExt cx="1059" cy="1767"/>
          </a:xfrm>
        </p:grpSpPr>
        <p:sp>
          <p:nvSpPr>
            <p:cNvPr id="1057" name="Hình tự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54727 w 448"/>
                <a:gd name="T1" fmla="*/ 527113 h 694"/>
                <a:gd name="T2" fmla="*/ 240764 w 448"/>
                <a:gd name="T3" fmla="*/ 532882 h 694"/>
                <a:gd name="T4" fmla="*/ 426876 w 448"/>
                <a:gd name="T5" fmla="*/ 259614 h 694"/>
                <a:gd name="T6" fmla="*/ 227174 w 448"/>
                <a:gd name="T7" fmla="*/ 349020 h 694"/>
                <a:gd name="T8" fmla="*/ 160022 w 448"/>
                <a:gd name="T9" fmla="*/ 0 h 694"/>
                <a:gd name="T10" fmla="*/ 45026 w 448"/>
                <a:gd name="T11" fmla="*/ 315182 h 694"/>
                <a:gd name="T12" fmla="*/ 0 w 448"/>
                <a:gd name="T13" fmla="*/ 268376 h 694"/>
                <a:gd name="T14" fmla="*/ 0 w 448"/>
                <a:gd name="T15" fmla="*/ 582682 h 694"/>
                <a:gd name="T16" fmla="*/ 75870 w 448"/>
                <a:gd name="T17" fmla="*/ 597118 h 694"/>
                <a:gd name="T18" fmla="*/ 354727 w 448"/>
                <a:gd name="T19" fmla="*/ 527113 h 6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8" name="Hình tự do 30"/>
            <p:cNvSpPr>
              <a:spLocks/>
            </p:cNvSpPr>
            <p:nvPr/>
          </p:nvSpPr>
          <p:spPr bwMode="auto">
            <a:xfrm>
              <a:off x="1901" y="2135"/>
              <a:ext cx="951" cy="1366"/>
            </a:xfrm>
            <a:custGeom>
              <a:avLst/>
              <a:gdLst>
                <a:gd name="T0" fmla="*/ 29715 w 403"/>
                <a:gd name="T1" fmla="*/ 516814 h 578"/>
                <a:gd name="T2" fmla="*/ 282843 w 403"/>
                <a:gd name="T3" fmla="*/ 508048 h 578"/>
                <a:gd name="T4" fmla="*/ 156969 w 403"/>
                <a:gd name="T5" fmla="*/ 489607 h 578"/>
                <a:gd name="T6" fmla="*/ 387472 w 403"/>
                <a:gd name="T7" fmla="*/ 263626 h 578"/>
                <a:gd name="T8" fmla="*/ 189468 w 403"/>
                <a:gd name="T9" fmla="*/ 337664 h 578"/>
                <a:gd name="T10" fmla="*/ 164565 w 403"/>
                <a:gd name="T11" fmla="*/ 0 h 578"/>
                <a:gd name="T12" fmla="*/ 57898 w 403"/>
                <a:gd name="T13" fmla="*/ 317099 h 578"/>
                <a:gd name="T14" fmla="*/ 0 w 403"/>
                <a:gd name="T15" fmla="*/ 263626 h 578"/>
                <a:gd name="T16" fmla="*/ 0 w 403"/>
                <a:gd name="T17" fmla="*/ 502000 h 578"/>
                <a:gd name="T18" fmla="*/ 23350 w 403"/>
                <a:gd name="T19" fmla="*/ 512602 h 578"/>
                <a:gd name="T20" fmla="*/ 29715 w 403"/>
                <a:gd name="T21" fmla="*/ 516814 h 578"/>
                <a:gd name="T22" fmla="*/ 29715 w 403"/>
                <a:gd name="T23" fmla="*/ 516814 h 5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9" name="Hình tự do 31"/>
            <p:cNvSpPr>
              <a:spLocks/>
            </p:cNvSpPr>
            <p:nvPr/>
          </p:nvSpPr>
          <p:spPr bwMode="auto">
            <a:xfrm>
              <a:off x="1992" y="2494"/>
              <a:ext cx="316" cy="853"/>
            </a:xfrm>
            <a:custGeom>
              <a:avLst/>
              <a:gdLst>
                <a:gd name="T0" fmla="*/ 0 w 133"/>
                <a:gd name="T1" fmla="*/ 350904 h 361"/>
                <a:gd name="T2" fmla="*/ 126963 w 133"/>
                <a:gd name="T3" fmla="*/ 0 h 361"/>
                <a:gd name="T4" fmla="*/ 0 w 133"/>
                <a:gd name="T5" fmla="*/ 350904 h 3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0" name="Hình tự do 32"/>
            <p:cNvSpPr>
              <a:spLocks/>
            </p:cNvSpPr>
            <p:nvPr/>
          </p:nvSpPr>
          <p:spPr bwMode="auto">
            <a:xfrm>
              <a:off x="2152" y="2949"/>
              <a:ext cx="541" cy="291"/>
            </a:xfrm>
            <a:custGeom>
              <a:avLst/>
              <a:gdLst>
                <a:gd name="T0" fmla="*/ 0 w 229"/>
                <a:gd name="T1" fmla="*/ 102945 h 123"/>
                <a:gd name="T2" fmla="*/ 222157 w 229"/>
                <a:gd name="T3" fmla="*/ 0 h 123"/>
                <a:gd name="T4" fmla="*/ 0 w 229"/>
                <a:gd name="T5" fmla="*/ 102945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1" name="Hình tự do 33"/>
            <p:cNvSpPr>
              <a:spLocks/>
            </p:cNvSpPr>
            <p:nvPr/>
          </p:nvSpPr>
          <p:spPr bwMode="auto">
            <a:xfrm>
              <a:off x="2070" y="3342"/>
              <a:ext cx="358" cy="86"/>
            </a:xfrm>
            <a:custGeom>
              <a:avLst/>
              <a:gdLst>
                <a:gd name="T0" fmla="*/ 0 w 152"/>
                <a:gd name="T1" fmla="*/ 0 h 37"/>
                <a:gd name="T2" fmla="*/ 143862 w 152"/>
                <a:gd name="T3" fmla="*/ 26332 h 37"/>
                <a:gd name="T4" fmla="*/ 0 w 152"/>
                <a:gd name="T5" fmla="*/ 0 h 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2" name="Hình tự do 34"/>
            <p:cNvSpPr>
              <a:spLocks/>
            </p:cNvSpPr>
            <p:nvPr/>
          </p:nvSpPr>
          <p:spPr bwMode="auto">
            <a:xfrm>
              <a:off x="1901" y="3034"/>
              <a:ext cx="143" cy="137"/>
            </a:xfrm>
            <a:custGeom>
              <a:avLst/>
              <a:gdLst>
                <a:gd name="T0" fmla="*/ 55566 w 61"/>
                <a:gd name="T1" fmla="*/ 56246 h 58"/>
                <a:gd name="T2" fmla="*/ 0 w 61"/>
                <a:gd name="T3" fmla="*/ 0 h 58"/>
                <a:gd name="T4" fmla="*/ 0 w 61"/>
                <a:gd name="T5" fmla="*/ 11454 h 58"/>
                <a:gd name="T6" fmla="*/ 55566 w 61"/>
                <a:gd name="T7" fmla="*/ 56246 h 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3" name="Hình tự do 35"/>
            <p:cNvSpPr>
              <a:spLocks/>
            </p:cNvSpPr>
            <p:nvPr/>
          </p:nvSpPr>
          <p:spPr bwMode="auto">
            <a:xfrm>
              <a:off x="1901" y="3279"/>
              <a:ext cx="114" cy="42"/>
            </a:xfrm>
            <a:custGeom>
              <a:avLst/>
              <a:gdLst>
                <a:gd name="T0" fmla="*/ 48685 w 48"/>
                <a:gd name="T1" fmla="*/ 20723 h 17"/>
                <a:gd name="T2" fmla="*/ 0 w 48"/>
                <a:gd name="T3" fmla="*/ 0 h 17"/>
                <a:gd name="T4" fmla="*/ 0 w 48"/>
                <a:gd name="T5" fmla="*/ 8388 h 17"/>
                <a:gd name="T6" fmla="*/ 48685 w 48"/>
                <a:gd name="T7" fmla="*/ 20723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4" name="Hình tự do 36"/>
            <p:cNvSpPr>
              <a:spLocks/>
            </p:cNvSpPr>
            <p:nvPr/>
          </p:nvSpPr>
          <p:spPr bwMode="auto">
            <a:xfrm>
              <a:off x="1904" y="3455"/>
              <a:ext cx="196" cy="332"/>
            </a:xfrm>
            <a:custGeom>
              <a:avLst/>
              <a:gdLst>
                <a:gd name="T0" fmla="*/ 40612 w 83"/>
                <a:gd name="T1" fmla="*/ 66303 h 141"/>
                <a:gd name="T2" fmla="*/ 63816 w 83"/>
                <a:gd name="T3" fmla="*/ 0 h 141"/>
                <a:gd name="T4" fmla="*/ 53239 w 83"/>
                <a:gd name="T5" fmla="*/ 2023 h 141"/>
                <a:gd name="T6" fmla="*/ 63816 w 83"/>
                <a:gd name="T7" fmla="*/ 131225 h 141"/>
                <a:gd name="T8" fmla="*/ 80261 w 83"/>
                <a:gd name="T9" fmla="*/ 126796 h 141"/>
                <a:gd name="T10" fmla="*/ 40612 w 83"/>
                <a:gd name="T11" fmla="*/ 66303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036" name="Nhóm 52"/>
          <p:cNvGrpSpPr>
            <a:grpSpLocks noChangeAspect="1"/>
          </p:cNvGrpSpPr>
          <p:nvPr/>
        </p:nvGrpSpPr>
        <p:grpSpPr bwMode="auto">
          <a:xfrm rot="-1651836">
            <a:off x="11296651" y="257183"/>
            <a:ext cx="673100" cy="773113"/>
            <a:chOff x="4634" y="754"/>
            <a:chExt cx="1164" cy="1332"/>
          </a:xfrm>
        </p:grpSpPr>
        <p:sp>
          <p:nvSpPr>
            <p:cNvPr id="1049" name="Hình tự do 53"/>
            <p:cNvSpPr>
              <a:spLocks/>
            </p:cNvSpPr>
            <p:nvPr/>
          </p:nvSpPr>
          <p:spPr bwMode="auto">
            <a:xfrm>
              <a:off x="4628" y="752"/>
              <a:ext cx="1164" cy="1236"/>
            </a:xfrm>
            <a:custGeom>
              <a:avLst/>
              <a:gdLst>
                <a:gd name="T0" fmla="*/ 207709 w 493"/>
                <a:gd name="T1" fmla="*/ 453300 h 523"/>
                <a:gd name="T2" fmla="*/ 29117 w 493"/>
                <a:gd name="T3" fmla="*/ 321112 h 523"/>
                <a:gd name="T4" fmla="*/ 109980 w 493"/>
                <a:gd name="T5" fmla="*/ 359102 h 523"/>
                <a:gd name="T6" fmla="*/ 55964 w 493"/>
                <a:gd name="T7" fmla="*/ 107837 h 523"/>
                <a:gd name="T8" fmla="*/ 173091 w 493"/>
                <a:gd name="T9" fmla="*/ 230527 h 523"/>
                <a:gd name="T10" fmla="*/ 322756 w 493"/>
                <a:gd name="T11" fmla="*/ 0 h 523"/>
                <a:gd name="T12" fmla="*/ 310795 w 493"/>
                <a:gd name="T13" fmla="*/ 259775 h 523"/>
                <a:gd name="T14" fmla="*/ 476052 w 493"/>
                <a:gd name="T15" fmla="*/ 182087 h 523"/>
                <a:gd name="T16" fmla="*/ 385277 w 493"/>
                <a:gd name="T17" fmla="*/ 359974 h 523"/>
                <a:gd name="T18" fmla="*/ 449913 w 493"/>
                <a:gd name="T19" fmla="*/ 345440 h 523"/>
                <a:gd name="T20" fmla="*/ 207709 w 493"/>
                <a:gd name="T21" fmla="*/ 453300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0" name="Hình tự do 54"/>
            <p:cNvSpPr>
              <a:spLocks/>
            </p:cNvSpPr>
            <p:nvPr/>
          </p:nvSpPr>
          <p:spPr bwMode="auto">
            <a:xfrm>
              <a:off x="4731" y="823"/>
              <a:ext cx="988" cy="1004"/>
            </a:xfrm>
            <a:custGeom>
              <a:avLst/>
              <a:gdLst>
                <a:gd name="T0" fmla="*/ 217263 w 418"/>
                <a:gd name="T1" fmla="*/ 417098 h 424"/>
                <a:gd name="T2" fmla="*/ 375078 w 418"/>
                <a:gd name="T3" fmla="*/ 353969 h 424"/>
                <a:gd name="T4" fmla="*/ 296272 w 418"/>
                <a:gd name="T5" fmla="*/ 355549 h 424"/>
                <a:gd name="T6" fmla="*/ 406505 w 418"/>
                <a:gd name="T7" fmla="*/ 193701 h 424"/>
                <a:gd name="T8" fmla="*/ 248482 w 418"/>
                <a:gd name="T9" fmla="*/ 265092 h 424"/>
                <a:gd name="T10" fmla="*/ 265082 w 418"/>
                <a:gd name="T11" fmla="*/ 0 h 424"/>
                <a:gd name="T12" fmla="*/ 146283 w 418"/>
                <a:gd name="T13" fmla="*/ 239186 h 424"/>
                <a:gd name="T14" fmla="*/ 24286 w 418"/>
                <a:gd name="T15" fmla="*/ 124472 h 424"/>
                <a:gd name="T16" fmla="*/ 126596 w 418"/>
                <a:gd name="T17" fmla="*/ 360696 h 424"/>
                <a:gd name="T18" fmla="*/ 29274 w 418"/>
                <a:gd name="T19" fmla="*/ 335073 h 424"/>
                <a:gd name="T20" fmla="*/ 211522 w 418"/>
                <a:gd name="T21" fmla="*/ 419049 h 424"/>
                <a:gd name="T22" fmla="*/ 217263 w 418"/>
                <a:gd name="T23" fmla="*/ 417098 h 424"/>
                <a:gd name="T24" fmla="*/ 217263 w 418"/>
                <a:gd name="T25" fmla="*/ 417098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1" name="Hình tự do 55"/>
            <p:cNvSpPr>
              <a:spLocks/>
            </p:cNvSpPr>
            <p:nvPr/>
          </p:nvSpPr>
          <p:spPr bwMode="auto">
            <a:xfrm>
              <a:off x="5115" y="1089"/>
              <a:ext cx="165" cy="697"/>
            </a:xfrm>
            <a:custGeom>
              <a:avLst/>
              <a:gdLst>
                <a:gd name="T0" fmla="*/ 56829 w 69"/>
                <a:gd name="T1" fmla="*/ 286479 h 295"/>
                <a:gd name="T2" fmla="*/ 73898 w 69"/>
                <a:gd name="T3" fmla="*/ 0 h 295"/>
                <a:gd name="T4" fmla="*/ 56829 w 69"/>
                <a:gd name="T5" fmla="*/ 286479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2" name="Hình tự do 56"/>
            <p:cNvSpPr>
              <a:spLocks/>
            </p:cNvSpPr>
            <p:nvPr/>
          </p:nvSpPr>
          <p:spPr bwMode="auto">
            <a:xfrm>
              <a:off x="4852" y="1292"/>
              <a:ext cx="318" cy="339"/>
            </a:xfrm>
            <a:custGeom>
              <a:avLst/>
              <a:gdLst>
                <a:gd name="T0" fmla="*/ 134891 w 134"/>
                <a:gd name="T1" fmla="*/ 142700 h 143"/>
                <a:gd name="T2" fmla="*/ 0 w 134"/>
                <a:gd name="T3" fmla="*/ 0 h 143"/>
                <a:gd name="T4" fmla="*/ 134891 w 134"/>
                <a:gd name="T5" fmla="*/ 142700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3" name="Hình tự do 57"/>
            <p:cNvSpPr>
              <a:spLocks/>
            </p:cNvSpPr>
            <p:nvPr/>
          </p:nvSpPr>
          <p:spPr bwMode="auto">
            <a:xfrm>
              <a:off x="4906" y="1707"/>
              <a:ext cx="278" cy="93"/>
            </a:xfrm>
            <a:custGeom>
              <a:avLst/>
              <a:gdLst>
                <a:gd name="T0" fmla="*/ 118989 w 117"/>
                <a:gd name="T1" fmla="*/ 18816 h 40"/>
                <a:gd name="T2" fmla="*/ 0 w 117"/>
                <a:gd name="T3" fmla="*/ 0 h 40"/>
                <a:gd name="T4" fmla="*/ 118989 w 117"/>
                <a:gd name="T5" fmla="*/ 1881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4" name="Hình tự do 58"/>
            <p:cNvSpPr>
              <a:spLocks/>
            </p:cNvSpPr>
            <p:nvPr/>
          </p:nvSpPr>
          <p:spPr bwMode="auto">
            <a:xfrm>
              <a:off x="5257" y="1397"/>
              <a:ext cx="388" cy="260"/>
            </a:xfrm>
            <a:custGeom>
              <a:avLst/>
              <a:gdLst>
                <a:gd name="T0" fmla="*/ 0 w 164"/>
                <a:gd name="T1" fmla="*/ 102194 h 110"/>
                <a:gd name="T2" fmla="*/ 160999 w 164"/>
                <a:gd name="T3" fmla="*/ 0 h 110"/>
                <a:gd name="T4" fmla="*/ 0 w 164"/>
                <a:gd name="T5" fmla="*/ 102194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5" name="Hình tự do 59"/>
            <p:cNvSpPr>
              <a:spLocks/>
            </p:cNvSpPr>
            <p:nvPr/>
          </p:nvSpPr>
          <p:spPr bwMode="auto">
            <a:xfrm>
              <a:off x="5233" y="1697"/>
              <a:ext cx="373" cy="118"/>
            </a:xfrm>
            <a:custGeom>
              <a:avLst/>
              <a:gdLst>
                <a:gd name="T0" fmla="*/ 0 w 158"/>
                <a:gd name="T1" fmla="*/ 24879 h 50"/>
                <a:gd name="T2" fmla="*/ 152505 w 158"/>
                <a:gd name="T3" fmla="*/ 0 h 50"/>
                <a:gd name="T4" fmla="*/ 0 w 158"/>
                <a:gd name="T5" fmla="*/ 24879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6" name="Hình tự do 60"/>
            <p:cNvSpPr>
              <a:spLocks/>
            </p:cNvSpPr>
            <p:nvPr/>
          </p:nvSpPr>
          <p:spPr bwMode="auto">
            <a:xfrm>
              <a:off x="5035" y="1844"/>
              <a:ext cx="190" cy="238"/>
            </a:xfrm>
            <a:custGeom>
              <a:avLst/>
              <a:gdLst>
                <a:gd name="T0" fmla="*/ 66219 w 79"/>
                <a:gd name="T1" fmla="*/ 5681 h 101"/>
                <a:gd name="T2" fmla="*/ 12239 w 79"/>
                <a:gd name="T3" fmla="*/ 96041 h 101"/>
                <a:gd name="T4" fmla="*/ 0 w 79"/>
                <a:gd name="T5" fmla="*/ 87473 h 101"/>
                <a:gd name="T6" fmla="*/ 54980 w 79"/>
                <a:gd name="T7" fmla="*/ 55284 h 101"/>
                <a:gd name="T8" fmla="*/ 58248 w 79"/>
                <a:gd name="T9" fmla="*/ 0 h 101"/>
                <a:gd name="T10" fmla="*/ 66219 w 79"/>
                <a:gd name="T11" fmla="*/ 5681 h 101"/>
                <a:gd name="T12" fmla="*/ 66219 w 79"/>
                <a:gd name="T13" fmla="*/ 5681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037" name="Nhóm 64"/>
          <p:cNvGrpSpPr>
            <a:grpSpLocks noChangeAspect="1"/>
          </p:cNvGrpSpPr>
          <p:nvPr/>
        </p:nvGrpSpPr>
        <p:grpSpPr bwMode="auto">
          <a:xfrm flipH="1">
            <a:off x="10934703" y="3111501"/>
            <a:ext cx="1028700" cy="1139825"/>
            <a:chOff x="2052" y="995"/>
            <a:chExt cx="768" cy="852"/>
          </a:xfrm>
        </p:grpSpPr>
        <p:sp>
          <p:nvSpPr>
            <p:cNvPr id="1041" name="Hình tự do 65"/>
            <p:cNvSpPr>
              <a:spLocks/>
            </p:cNvSpPr>
            <p:nvPr/>
          </p:nvSpPr>
          <p:spPr bwMode="auto">
            <a:xfrm>
              <a:off x="2430" y="1616"/>
              <a:ext cx="152" cy="231"/>
            </a:xfrm>
            <a:custGeom>
              <a:avLst/>
              <a:gdLst>
                <a:gd name="T0" fmla="*/ 33184 w 64"/>
                <a:gd name="T1" fmla="*/ 3639 h 98"/>
                <a:gd name="T2" fmla="*/ 12405 w 64"/>
                <a:gd name="T3" fmla="*/ 92643 h 98"/>
                <a:gd name="T4" fmla="*/ 0 w 64"/>
                <a:gd name="T5" fmla="*/ 87825 h 98"/>
                <a:gd name="T6" fmla="*/ 35378 w 64"/>
                <a:gd name="T7" fmla="*/ 48522 h 98"/>
                <a:gd name="T8" fmla="*/ 24249 w 64"/>
                <a:gd name="T9" fmla="*/ 0 h 98"/>
                <a:gd name="T10" fmla="*/ 33184 w 64"/>
                <a:gd name="T11" fmla="*/ 3639 h 98"/>
                <a:gd name="T12" fmla="*/ 33184 w 64"/>
                <a:gd name="T13" fmla="*/ 3639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2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57624 w 325"/>
                <a:gd name="T1" fmla="*/ 288849 h 309"/>
                <a:gd name="T2" fmla="*/ 283099 w 325"/>
                <a:gd name="T3" fmla="*/ 214015 h 309"/>
                <a:gd name="T4" fmla="*/ 295491 w 325"/>
                <a:gd name="T5" fmla="*/ 146034 h 309"/>
                <a:gd name="T6" fmla="*/ 241849 w 325"/>
                <a:gd name="T7" fmla="*/ 198425 h 309"/>
                <a:gd name="T8" fmla="*/ 260473 w 325"/>
                <a:gd name="T9" fmla="*/ 55704 h 309"/>
                <a:gd name="T10" fmla="*/ 236086 w 325"/>
                <a:gd name="T11" fmla="*/ 26027 h 309"/>
                <a:gd name="T12" fmla="*/ 191747 w 325"/>
                <a:gd name="T13" fmla="*/ 115187 h 309"/>
                <a:gd name="T14" fmla="*/ 104987 w 325"/>
                <a:gd name="T15" fmla="*/ 28943 h 309"/>
                <a:gd name="T16" fmla="*/ 40763 w 325"/>
                <a:gd name="T17" fmla="*/ 0 h 309"/>
                <a:gd name="T18" fmla="*/ 112664 w 325"/>
                <a:gd name="T19" fmla="*/ 166042 h 309"/>
                <a:gd name="T20" fmla="*/ 0 w 325"/>
                <a:gd name="T21" fmla="*/ 155395 h 309"/>
                <a:gd name="T22" fmla="*/ 84823 w 325"/>
                <a:gd name="T23" fmla="*/ 246593 h 309"/>
                <a:gd name="T24" fmla="*/ 44929 w 325"/>
                <a:gd name="T25" fmla="*/ 250533 h 309"/>
                <a:gd name="T26" fmla="*/ 91456 w 325"/>
                <a:gd name="T27" fmla="*/ 287953 h 309"/>
                <a:gd name="T28" fmla="*/ 152676 w 325"/>
                <a:gd name="T29" fmla="*/ 290897 h 309"/>
                <a:gd name="T30" fmla="*/ 157624 w 325"/>
                <a:gd name="T31" fmla="*/ 288849 h 309"/>
                <a:gd name="T32" fmla="*/ 157624 w 325"/>
                <a:gd name="T33" fmla="*/ 288849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3" name="Hình tự do 67"/>
            <p:cNvSpPr>
              <a:spLocks/>
            </p:cNvSpPr>
            <p:nvPr/>
          </p:nvSpPr>
          <p:spPr bwMode="auto">
            <a:xfrm>
              <a:off x="2090" y="1054"/>
              <a:ext cx="649" cy="675"/>
            </a:xfrm>
            <a:custGeom>
              <a:avLst/>
              <a:gdLst>
                <a:gd name="T0" fmla="*/ 165523 w 275"/>
                <a:gd name="T1" fmla="*/ 237624 h 287"/>
                <a:gd name="T2" fmla="*/ 53079 w 275"/>
                <a:gd name="T3" fmla="*/ 233254 h 287"/>
                <a:gd name="T4" fmla="*/ 104034 w 275"/>
                <a:gd name="T5" fmla="*/ 217338 h 287"/>
                <a:gd name="T6" fmla="*/ 0 w 275"/>
                <a:gd name="T7" fmla="*/ 146070 h 287"/>
                <a:gd name="T8" fmla="*/ 112449 w 275"/>
                <a:gd name="T9" fmla="*/ 153721 h 287"/>
                <a:gd name="T10" fmla="*/ 47370 w 275"/>
                <a:gd name="T11" fmla="*/ 0 h 287"/>
                <a:gd name="T12" fmla="*/ 171232 w 275"/>
                <a:gd name="T13" fmla="*/ 116942 h 287"/>
                <a:gd name="T14" fmla="*/ 223346 w 275"/>
                <a:gd name="T15" fmla="*/ 23536 h 287"/>
                <a:gd name="T16" fmla="*/ 209613 w 275"/>
                <a:gd name="T17" fmla="*/ 184294 h 287"/>
                <a:gd name="T18" fmla="*/ 264724 w 275"/>
                <a:gd name="T19" fmla="*/ 149622 h 287"/>
                <a:gd name="T20" fmla="*/ 169127 w 275"/>
                <a:gd name="T21" fmla="*/ 237624 h 287"/>
                <a:gd name="T22" fmla="*/ 165523 w 275"/>
                <a:gd name="T23" fmla="*/ 237624 h 287"/>
                <a:gd name="T24" fmla="*/ 165523 w 275"/>
                <a:gd name="T25" fmla="*/ 237624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4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30"/>
            </a:xfrm>
            <a:custGeom>
              <a:avLst/>
              <a:gdLst>
                <a:gd name="T0" fmla="*/ 71206 w 90"/>
                <a:gd name="T1" fmla="*/ 176671 h 182"/>
                <a:gd name="T2" fmla="*/ 0 w 90"/>
                <a:gd name="T3" fmla="*/ 0 h 182"/>
                <a:gd name="T4" fmla="*/ 71206 w 90"/>
                <a:gd name="T5" fmla="*/ 176671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5" name="Hình tự do 69"/>
            <p:cNvSpPr>
              <a:spLocks/>
            </p:cNvSpPr>
            <p:nvPr/>
          </p:nvSpPr>
          <p:spPr bwMode="auto">
            <a:xfrm>
              <a:off x="2509" y="1235"/>
              <a:ext cx="128" cy="281"/>
            </a:xfrm>
            <a:custGeom>
              <a:avLst/>
              <a:gdLst>
                <a:gd name="T0" fmla="*/ 0 w 54"/>
                <a:gd name="T1" fmla="*/ 115132 h 119"/>
                <a:gd name="T2" fmla="*/ 51771 w 54"/>
                <a:gd name="T3" fmla="*/ 0 h 119"/>
                <a:gd name="T4" fmla="*/ 0 w 54"/>
                <a:gd name="T5" fmla="*/ 115132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6" name="Hình tự do 70"/>
            <p:cNvSpPr>
              <a:spLocks/>
            </p:cNvSpPr>
            <p:nvPr/>
          </p:nvSpPr>
          <p:spPr bwMode="auto">
            <a:xfrm>
              <a:off x="2539" y="1501"/>
              <a:ext cx="163" cy="102"/>
            </a:xfrm>
            <a:custGeom>
              <a:avLst/>
              <a:gdLst>
                <a:gd name="T0" fmla="*/ 0 w 69"/>
                <a:gd name="T1" fmla="*/ 40107 h 43"/>
                <a:gd name="T2" fmla="*/ 66865 w 69"/>
                <a:gd name="T3" fmla="*/ 0 h 43"/>
                <a:gd name="T4" fmla="*/ 0 w 69"/>
                <a:gd name="T5" fmla="*/ 40107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7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2188 w 75"/>
                <a:gd name="T1" fmla="*/ 0 h 25"/>
                <a:gd name="T2" fmla="*/ 0 w 75"/>
                <a:gd name="T3" fmla="*/ 21967 h 25"/>
                <a:gd name="T4" fmla="*/ 72188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8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2"/>
            </a:xfrm>
            <a:custGeom>
              <a:avLst/>
              <a:gdLst>
                <a:gd name="T0" fmla="*/ 123206 w 127"/>
                <a:gd name="T1" fmla="*/ 30960 h 47"/>
                <a:gd name="T2" fmla="*/ 0 w 127"/>
                <a:gd name="T3" fmla="*/ 0 h 47"/>
                <a:gd name="T4" fmla="*/ 123206 w 127"/>
                <a:gd name="T5" fmla="*/ 30960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5" name="Chỗ dành sẵn Chân trang 4"/>
          <p:cNvSpPr>
            <a:spLocks noGrp="1"/>
          </p:cNvSpPr>
          <p:nvPr>
            <p:ph type="ftr" sz="quarter" idx="3"/>
          </p:nvPr>
        </p:nvSpPr>
        <p:spPr>
          <a:xfrm>
            <a:off x="1522413" y="6602421"/>
            <a:ext cx="6978651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lang="vi-VN" sz="800" cap="none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ỗ dành sẵn Số Bản chiếu 5"/>
          <p:cNvSpPr>
            <a:spLocks noGrp="1"/>
          </p:cNvSpPr>
          <p:nvPr>
            <p:ph type="sldNum" sz="quarter" idx="4"/>
          </p:nvPr>
        </p:nvSpPr>
        <p:spPr>
          <a:xfrm>
            <a:off x="10021893" y="6602421"/>
            <a:ext cx="641351" cy="2365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14D748-C495-44AE-A919-407BCDCEA0D3}" type="slidenum">
              <a:rPr lang="en-US" altLang="en-US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Chỗ dành sẵn Ngày 3"/>
          <p:cNvSpPr>
            <a:spLocks noGrp="1"/>
          </p:cNvSpPr>
          <p:nvPr>
            <p:ph type="dt" sz="half" idx="2"/>
          </p:nvPr>
        </p:nvSpPr>
        <p:spPr>
          <a:xfrm>
            <a:off x="8875716" y="6602421"/>
            <a:ext cx="960437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lang="vi-VN" sz="8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lang="vi-VN"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chemeClr val="tx1"/>
          </a:solidFill>
          <a:latin typeface="Cambria" pitchFamily="18" charset="0"/>
        </a:defRPr>
      </a:lvl9pPr>
    </p:titleStyle>
    <p:bodyStyle>
      <a:lvl1pPr marL="273050" indent="-228600" algn="l" rtl="0" eaLnBrk="0" fontAlgn="base" hangingPunct="0">
        <a:spcBef>
          <a:spcPts val="1800"/>
        </a:spcBef>
        <a:spcAft>
          <a:spcPct val="0"/>
        </a:spcAft>
        <a:buClr>
          <a:srgbClr val="404040"/>
        </a:buClr>
        <a:buSzPct val="100000"/>
        <a:buFont typeface="Arial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spcBef>
          <a:spcPts val="1000"/>
        </a:spcBef>
        <a:spcAft>
          <a:spcPct val="0"/>
        </a:spcAft>
        <a:buClr>
          <a:srgbClr val="404040"/>
        </a:buClr>
        <a:buSzPct val="100000"/>
        <a:buFont typeface="Arial" charset="0"/>
        <a:buChar char="•"/>
        <a:defRPr lang="vi-VN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4617" y="500222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06" tIns="60953" rIns="121906" bIns="60953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71965" y="5784851"/>
            <a:ext cx="506941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06" tIns="60953" rIns="121906" bIns="60953"/>
          <a:lstStyle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5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6" tIns="60953" rIns="121906" bIns="60953" anchor="ctr"/>
          <a:lstStyle>
            <a:extLst/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5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6" tIns="60953" rIns="121906" bIns="60953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9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6" tIns="60953" rIns="121906" bIns="609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70433" y="6408748"/>
            <a:ext cx="2559051" cy="365125"/>
          </a:xfrm>
          <a:prstGeom prst="rect">
            <a:avLst/>
          </a:prstGeom>
        </p:spPr>
        <p:txBody>
          <a:bodyPr vert="horz" lIns="121906" tIns="60953" rIns="121906" bIns="60953" anchor="b"/>
          <a:lstStyle>
            <a:lvl1pPr algn="l" eaLnBrk="1" latinLnBrk="0" hangingPunct="1">
              <a:defRPr kumimoji="0" sz="1300" dirty="0">
                <a:solidFill>
                  <a:schemeClr val="tx1"/>
                </a:solidFill>
              </a:defRPr>
            </a:lvl1pPr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39884" y="6408748"/>
            <a:ext cx="3134783" cy="365125"/>
          </a:xfrm>
          <a:prstGeom prst="rect">
            <a:avLst/>
          </a:prstGeom>
        </p:spPr>
        <p:txBody>
          <a:bodyPr vert="horz" lIns="121906" tIns="60953" rIns="121906" bIns="60953" anchor="b"/>
          <a:lstStyle>
            <a:lvl1pPr algn="r" eaLnBrk="1" latinLnBrk="0" hangingPunct="1">
              <a:defRPr kumimoji="0" sz="1300" dirty="0">
                <a:solidFill>
                  <a:schemeClr val="tx1"/>
                </a:solidFill>
              </a:defRPr>
            </a:lvl1pPr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484" y="6408748"/>
            <a:ext cx="488949" cy="365125"/>
          </a:xfrm>
          <a:prstGeom prst="rect">
            <a:avLst/>
          </a:prstGeom>
        </p:spPr>
        <p:txBody>
          <a:bodyPr vert="horz" lIns="121906" tIns="60953" rIns="121906" bIns="60953" anchor="b"/>
          <a:lstStyle>
            <a:lvl1pPr algn="r" eaLnBrk="1" latinLnBrk="0" hangingPunct="1">
              <a:defRPr kumimoji="0" sz="1300" b="0">
                <a:solidFill>
                  <a:schemeClr val="tx1"/>
                </a:solidFill>
              </a:defRPr>
            </a:lvl1pPr>
            <a:extLst/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fld id="{F9CBC021-7C53-4E49-ACA0-0536C60A9D9B}" type="slidenum">
              <a:rPr lang="en-US" smtClean="0">
                <a:solidFill>
                  <a:prstClr val="black"/>
                </a:solidFill>
                <a:latin typeface=".VnTimeH" pitchFamily="34" charset="0"/>
              </a:rPr>
              <a:pPr defTabSz="91430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1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5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5pPr>
      <a:lvl6pPr marL="609523" algn="l" rtl="0" fontAlgn="base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6pPr>
      <a:lvl7pPr marL="1219050" algn="l" rtl="0" fontAlgn="base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7pPr>
      <a:lvl8pPr marL="1828573" algn="l" rtl="0" fontAlgn="base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8pPr>
      <a:lvl9pPr marL="2438098" algn="l" rtl="0" fontAlgn="base"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486773" indent="-340742" algn="l" rtl="0" eaLnBrk="0" fontAlgn="base" hangingPunct="0">
        <a:spcBef>
          <a:spcPts val="533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517" indent="-304760" algn="l" rtl="0" eaLnBrk="0" fontAlgn="base" hangingPunct="0">
        <a:spcBef>
          <a:spcPts val="433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977" indent="-304760" algn="l" rtl="0" eaLnBrk="0" fontAlgn="base" hangingPunct="0">
        <a:spcBef>
          <a:spcPts val="467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811" indent="-304760" algn="l" rtl="0" eaLnBrk="0" fontAlgn="base" hangingPunct="0">
        <a:spcBef>
          <a:spcPts val="467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indent="-304760" algn="l" rtl="0" eaLnBrk="0" fontAlgn="base" hangingPunct="0">
        <a:spcBef>
          <a:spcPts val="467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333" indent="-304760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098" indent="-304760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742858" indent="-304760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620" indent="-304760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SG" altLang="en-US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SG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6A6A1D6-FC3B-4FF4-8CBB-77AC70B035BF}" type="datetimeFigureOut">
              <a:rPr lang="en-US"/>
              <a:pPr>
                <a:defRPr/>
              </a:pPr>
              <a:t>1/4/2025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03386-CB1B-4C3A-B1BD-AB2850C2BEFB}" type="slidenum">
              <a:rPr lang="en-SG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SG" altLang="en-US" smtClean="0"/>
          </a:p>
        </p:txBody>
      </p:sp>
    </p:spTree>
    <p:extLst>
      <p:ext uri="{BB962C8B-B14F-4D97-AF65-F5344CB8AC3E}">
        <p14:creationId xmlns:p14="http://schemas.microsoft.com/office/powerpoint/2010/main" val="237091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1E5E82-A92F-43A0-8109-DE1EB3EC4C24}" type="datetimeFigureOut">
              <a:rPr lang="en-US"/>
              <a:pPr>
                <a:defRPr/>
              </a:pPr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D9282-21A6-444B-87B7-5267FE6CB94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0728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istrator\Desktop\NHAC%20NEN.wav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13.xml"/><Relationship Id="rId4" Type="http://schemas.microsoft.com/office/2007/relationships/media" Target="../media/media1.mp3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30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-6927"/>
            <a:ext cx="12205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6700" y="211138"/>
            <a:ext cx="9144000" cy="768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200" b="1" dirty="0">
                <a:solidFill>
                  <a:prstClr val="black"/>
                </a:solidFill>
              </a:rPr>
              <a:t>PHÒNG </a:t>
            </a:r>
            <a:r>
              <a:rPr lang="en-US" sz="2200" b="1" dirty="0">
                <a:solidFill>
                  <a:prstClr val="black"/>
                </a:solidFill>
              </a:rPr>
              <a:t>GD&amp;ĐT QUẬN LONG BIÊN</a:t>
            </a:r>
            <a:endParaRPr lang="vi-VN" sz="22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200" b="1" dirty="0">
                <a:solidFill>
                  <a:prstClr val="black"/>
                </a:solidFill>
              </a:rPr>
              <a:t>TRƯỜNG MẦM NON </a:t>
            </a:r>
            <a:r>
              <a:rPr lang="en-US" sz="2200" b="1" dirty="0">
                <a:solidFill>
                  <a:prstClr val="black"/>
                </a:solidFill>
              </a:rPr>
              <a:t>GIANG BIÊN</a:t>
            </a: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209800" y="1143349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57200" fontAlgn="base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</a:pP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</a:t>
            </a:r>
            <a:r>
              <a:rPr lang="vi-VN" altLang="en-US" sz="3200" b="1" smtClean="0">
                <a:solidFill>
                  <a:srgbClr val="FF0000"/>
                </a:solidFill>
                <a:cs typeface="Times New Roman" pitchFamily="18" charset="0"/>
              </a:rPr>
              <a:t>Ự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en-US" sz="3200" b="1" smtClean="0">
                <a:solidFill>
                  <a:srgbClr val="FF0000"/>
                </a:solidFill>
                <a:cs typeface="Times New Roman" pitchFamily="18" charset="0"/>
              </a:rPr>
              <a:t> P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TRI</a:t>
            </a:r>
            <a:r>
              <a:rPr lang="vi-VN" altLang="en-US" sz="3200" b="1" smtClean="0">
                <a:solidFill>
                  <a:srgbClr val="FF0000"/>
                </a:solidFill>
                <a:cs typeface="Times New Roman" pitchFamily="18" charset="0"/>
              </a:rPr>
              <a:t>Ể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vi-VN" altLang="en-US" sz="3200" b="1" smtClean="0">
                <a:solidFill>
                  <a:srgbClr val="FF0000"/>
                </a:solidFill>
                <a:cs typeface="Times New Roman" pitchFamily="18" charset="0"/>
              </a:rPr>
              <a:t>NGÔN NGỮ</a:t>
            </a:r>
            <a:endParaRPr lang="en-US" altLang="en-US" sz="3200" smtClean="0">
              <a:solidFill>
                <a:srgbClr val="FF0000"/>
              </a:solidFill>
              <a:latin typeface="Arial" charset="0"/>
            </a:endParaRP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</a:pPr>
            <a:endParaRPr lang="vi-VN" altLang="en-US" sz="3200" smtClean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4101" name="NHAC NE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40"/>
          <p:cNvSpPr>
            <a:spLocks noChangeArrowheads="1" noChangeShapeType="1" noTextEdit="1"/>
          </p:cNvSpPr>
          <p:nvPr/>
        </p:nvSpPr>
        <p:spPr bwMode="auto">
          <a:xfrm>
            <a:off x="2590801" y="4111471"/>
            <a:ext cx="7636275" cy="134953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198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i="1" kern="10" spc="50" dirty="0" err="1">
                <a:ln w="0"/>
                <a:solidFill>
                  <a:srgbClr val="EB7F23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i="1" kern="10" spc="50" dirty="0">
                <a:ln w="0"/>
                <a:solidFill>
                  <a:srgbClr val="EB7F23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i="1" kern="10" spc="50" dirty="0" err="1" smtClean="0">
                <a:ln w="0"/>
                <a:solidFill>
                  <a:srgbClr val="EB7F23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i="1" kern="10" spc="50" dirty="0" smtClean="0">
                <a:ln w="0"/>
                <a:solidFill>
                  <a:srgbClr val="EB7F23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10" spc="50" dirty="0" err="1" smtClean="0">
                <a:ln w="0"/>
                <a:solidFill>
                  <a:srgbClr val="EB7F23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4400" b="1" i="1" kern="10" spc="50" dirty="0" smtClean="0">
                <a:ln w="0"/>
                <a:solidFill>
                  <a:srgbClr val="EB7F23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10" spc="50" dirty="0" err="1" smtClean="0">
                <a:ln w="0"/>
                <a:solidFill>
                  <a:srgbClr val="EB7F23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i="1" kern="10" spc="50" dirty="0">
              <a:ln w="0"/>
              <a:solidFill>
                <a:srgbClr val="EB7F23">
                  <a:lumMod val="7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4495800" y="4927026"/>
            <a:ext cx="558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MGL 5-6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3200" b="1" i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718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10" fill="hold"/>
                                        <p:tgtEl>
                                          <p:spTgt spid="4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1"/>
                </p:tgtEl>
              </p:cMediaNode>
            </p:audio>
          </p:childTnLst>
        </p:cTn>
      </p:par>
    </p:tnLst>
    <p:bldLst>
      <p:bldP spid="5" grpId="0"/>
      <p:bldP spid="5" grpId="1"/>
      <p:bldP spid="23553" grpId="0"/>
      <p:bldP spid="23553" grpId="1"/>
      <p:bldP spid="23553" grpId="2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5918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28956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5603812" y="2877531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7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1200" y="171638"/>
            <a:ext cx="833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955344"/>
            <a:ext cx="9855200" cy="514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4269" y="6179389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1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5918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5603812" y="2877531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0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083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5603812" y="2877531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8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1524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532763" y="92956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7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196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ntn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94129"/>
            <a:ext cx="1036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49600" y="584233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 i="1" dirty="0">
                <a:solidFill>
                  <a:srgbClr val="FF0000"/>
                </a:solidFill>
                <a:latin typeface="inherit"/>
              </a:rPr>
              <a:t>Nắng đi đâu miết</a:t>
            </a:r>
            <a:r>
              <a:rPr lang="vi-VN" sz="2000" i="1" dirty="0">
                <a:solidFill>
                  <a:srgbClr val="FF0000"/>
                </a:solidFill>
                <a:latin typeface="Times New Roman"/>
              </a:rPr>
              <a:t/>
            </a:r>
            <a:br>
              <a:rPr lang="vi-VN" sz="2000" i="1" dirty="0">
                <a:solidFill>
                  <a:srgbClr val="FF0000"/>
                </a:solidFill>
                <a:latin typeface="Times New Roman"/>
              </a:rPr>
            </a:br>
            <a:r>
              <a:rPr lang="vi-VN" sz="2000" i="1" dirty="0">
                <a:solidFill>
                  <a:srgbClr val="FF0000"/>
                </a:solidFill>
                <a:latin typeface="inherit"/>
              </a:rPr>
              <a:t>Trời đắp chăn </a:t>
            </a:r>
            <a:r>
              <a:rPr lang="vi-VN" sz="2000" i="1" dirty="0" smtClean="0">
                <a:solidFill>
                  <a:srgbClr val="FF0000"/>
                </a:solidFill>
                <a:latin typeface="inherit"/>
              </a:rPr>
              <a:t>b</a:t>
            </a:r>
            <a:r>
              <a:rPr lang="en-US" sz="2000" i="1" dirty="0">
                <a:solidFill>
                  <a:srgbClr val="FF0000"/>
                </a:solidFill>
                <a:latin typeface="inherit"/>
              </a:rPr>
              <a:t>ô</a:t>
            </a:r>
            <a:r>
              <a:rPr lang="vi-VN" sz="2000" i="1" dirty="0" smtClean="0">
                <a:solidFill>
                  <a:srgbClr val="FF0000"/>
                </a:solidFill>
                <a:latin typeface="inherit"/>
              </a:rPr>
              <a:t>ng</a:t>
            </a:r>
            <a:r>
              <a:rPr lang="vi-VN" sz="2000" i="1" dirty="0">
                <a:solidFill>
                  <a:srgbClr val="FF0000"/>
                </a:solidFill>
                <a:latin typeface="Times New Roman"/>
              </a:rPr>
              <a:t/>
            </a:r>
            <a:br>
              <a:rPr lang="vi-VN" sz="2000" i="1" dirty="0">
                <a:solidFill>
                  <a:srgbClr val="FF0000"/>
                </a:solidFill>
                <a:latin typeface="Times New Roman"/>
              </a:rPr>
            </a:br>
            <a:r>
              <a:rPr lang="vi-VN" sz="2000" i="1" dirty="0">
                <a:solidFill>
                  <a:srgbClr val="FF0000"/>
                </a:solidFill>
                <a:latin typeface="inherit"/>
              </a:rPr>
              <a:t>Còn cây chịu rét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532763" y="72171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00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28956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532763" y="72171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48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2916382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9500679" y="2843083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22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228601"/>
            <a:ext cx="1026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6" y="881479"/>
            <a:ext cx="4895273" cy="23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ll 7450\Downloads\street-4844058_960_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05" y="3352801"/>
            <a:ext cx="5384800" cy="269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ell 7450\Downloads\mua-dong-tuyet-trang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53" y="3352800"/>
            <a:ext cx="46736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799520"/>
            <a:ext cx="4905707" cy="24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35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5" descr="Z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/>
          <a:lstStyle/>
          <a:p>
            <a:pPr defTabSz="121905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.VnTimeH" pitchFamily="34" charset="0"/>
            </a:endParaRPr>
          </a:p>
        </p:txBody>
      </p:sp>
      <p:pic>
        <p:nvPicPr>
          <p:cNvPr id="11267" name="Picture 7" descr="hinh-nen-de-thuong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0"/>
            <a:ext cx="13004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812800" y="1902455"/>
            <a:ext cx="5689600" cy="103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4" tIns="60952" rIns="121904" bIns="60952" anchor="ctr">
            <a:spAutoFit/>
          </a:bodyPr>
          <a:lstStyle/>
          <a:p>
            <a:pPr algn="ctr" defTabSz="12190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900" b="1" dirty="0" err="1">
                <a:solidFill>
                  <a:srgbClr val="EC6512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5900" b="1" dirty="0">
                <a:solidFill>
                  <a:srgbClr val="EC65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900" b="1" dirty="0" err="1">
                <a:solidFill>
                  <a:srgbClr val="EC6512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5900" b="1" dirty="0">
                <a:solidFill>
                  <a:srgbClr val="EC65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900" b="1" dirty="0" err="1">
                <a:solidFill>
                  <a:srgbClr val="EC6512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5900" b="1" dirty="0">
                <a:solidFill>
                  <a:srgbClr val="EC65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900" b="1" dirty="0" err="1">
                <a:solidFill>
                  <a:srgbClr val="EC6512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2700" dirty="0">
              <a:solidFill>
                <a:srgbClr val="EC65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~PP21354.WAV">
            <a:hlinkClick r:id="" action="ppaction://media"/>
          </p:cNvPr>
          <p:cNvPicPr>
            <a:picLocks noRot="1" noChangeAspect="1"/>
          </p:cNvPicPr>
          <p:nvPr>
            <a:wavAudioFile r:embed="rId2" name="~PP2127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567" y="6416675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3099726"/>
            <a:ext cx="5689600" cy="65659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defTabSz="1219050" fontAlgn="base">
              <a:spcBef>
                <a:spcPct val="0"/>
              </a:spcBef>
              <a:spcAft>
                <a:spcPct val="0"/>
              </a:spcAft>
            </a:pPr>
            <a:r>
              <a:rPr lang="en-US" sz="35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A CHƠI VƯỜN HO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00" end="33094.69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0" y="38244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702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76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9500679" y="2843083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40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030682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76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9500679" y="2843083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7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" y="2929248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76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650648" y="2843082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" y="76201"/>
            <a:ext cx="118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ntn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D054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6"/>
          <a:stretch/>
        </p:blipFill>
        <p:spPr bwMode="auto">
          <a:xfrm>
            <a:off x="1117600" y="914401"/>
            <a:ext cx="9245600" cy="452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2400" y="562745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Sớm nay nở hết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rgbClr val="FF0000"/>
                </a:solidFill>
              </a:rPr>
              <a:t>Đầy sân cúc vàng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rgbClr val="FF0000"/>
                </a:solidFill>
              </a:rPr>
              <a:t>Thấy mùa xuân đẹp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rgbClr val="FF0000"/>
                </a:solidFill>
              </a:rPr>
              <a:t>Nắng lại về chăng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2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76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650648" y="2843082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2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762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76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650648" y="2843082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5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7709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76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9075591" y="-967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599"/>
            <a:ext cx="1137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Về quê đi chợ Tết - DNTT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0" y="1295400"/>
            <a:ext cx="1044958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30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3543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76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9075592" y="-38663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95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8600"/>
            <a:ext cx="1137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Câu thơ nào nói lên niềm vui của mọi người khi mùa xuân đến?</a:t>
            </a:r>
            <a:endParaRPr lang="en-US" sz="28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" name="Picture 2" descr="C:\Users\dell 7450\Downloads\vna_potal_cho_hoa_xu_hue_ngay_giap_tet__105710036_st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447960"/>
            <a:ext cx="8690589" cy="388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46400" y="5516419"/>
            <a:ext cx="5245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Chờ cho đến tết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Nở bung thành hoa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Rực vàng hoa cúc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Ấm vui mọi nhà.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802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ctrTitle"/>
          </p:nvPr>
        </p:nvSpPr>
        <p:spPr>
          <a:xfrm>
            <a:off x="2209800" y="2130433"/>
            <a:ext cx="7772400" cy="1470025"/>
          </a:xfrm>
        </p:spPr>
        <p:txBody>
          <a:bodyPr/>
          <a:lstStyle/>
          <a:p>
            <a:pPr eaLnBrk="1" hangingPunct="1"/>
            <a:endParaRPr lang="en-SG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SG"/>
          </a:p>
        </p:txBody>
      </p:sp>
      <p:pic>
        <p:nvPicPr>
          <p:cNvPr id="69636" name="Picture 3" descr="free-wallpaper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97197" y="1184066"/>
            <a:ext cx="9094803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88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8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thơ</a:t>
            </a:r>
            <a:r>
              <a:rPr lang="en-US" sz="88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Hoa</a:t>
            </a:r>
            <a:r>
              <a:rPr lang="en-US" sz="88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8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cúc</a:t>
            </a:r>
            <a:r>
              <a:rPr lang="en-US" sz="88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8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vàng</a:t>
            </a:r>
            <a:endParaRPr lang="en-US" sz="8800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1F497D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Picture 2" descr="C:\Users\dell 7450\Downloads\kisspng-portable-network-graphics-flower-chrysanthemum-gif-5bf2bcf1d82076.89121118154263473788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909" l="4111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336" y="4134593"/>
            <a:ext cx="5570621" cy="272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455241"/>
      </p:ext>
    </p:extLst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ctrTitle"/>
          </p:nvPr>
        </p:nvSpPr>
        <p:spPr>
          <a:xfrm>
            <a:off x="2209800" y="2130433"/>
            <a:ext cx="7772400" cy="1470025"/>
          </a:xfrm>
        </p:spPr>
        <p:txBody>
          <a:bodyPr/>
          <a:lstStyle/>
          <a:p>
            <a:pPr eaLnBrk="1" hangingPunct="1"/>
            <a:endParaRPr lang="en-SG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SG"/>
          </a:p>
        </p:txBody>
      </p:sp>
      <p:pic>
        <p:nvPicPr>
          <p:cNvPr id="69636" name="Picture 3" descr="free-wallpaper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38391" y="2050335"/>
            <a:ext cx="9094803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Dạy</a:t>
            </a:r>
            <a:r>
              <a:rPr lang="en-US" sz="8800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800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trẻ</a:t>
            </a:r>
            <a:r>
              <a:rPr lang="en-US" sz="8800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800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en-US" sz="8800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800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thơ</a:t>
            </a:r>
            <a:endParaRPr lang="en-US" sz="8800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1F497D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288244"/>
      </p:ext>
    </p:extLst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1" y="4989513"/>
            <a:ext cx="1447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175" y="5103813"/>
            <a:ext cx="1371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4" descr="anim1690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248400"/>
            <a:ext cx="510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AutoShape 5"/>
          <p:cNvSpPr>
            <a:spLocks noChangeArrowheads="1"/>
          </p:cNvSpPr>
          <p:nvPr/>
        </p:nvSpPr>
        <p:spPr bwMode="auto">
          <a:xfrm>
            <a:off x="2168525" y="5410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8070" name="AutoShape 6"/>
          <p:cNvSpPr>
            <a:spLocks noChangeArrowheads="1"/>
          </p:cNvSpPr>
          <p:nvPr/>
        </p:nvSpPr>
        <p:spPr bwMode="auto">
          <a:xfrm>
            <a:off x="-52383" y="152400"/>
            <a:ext cx="2286001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10134606" y="2181225"/>
            <a:ext cx="1908175" cy="1119188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8072" name="AutoShape 8"/>
          <p:cNvSpPr>
            <a:spLocks noChangeArrowheads="1"/>
          </p:cNvSpPr>
          <p:nvPr/>
        </p:nvSpPr>
        <p:spPr bwMode="auto">
          <a:xfrm>
            <a:off x="5257801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3" name="AutoShape 9"/>
          <p:cNvSpPr>
            <a:spLocks noChangeArrowheads="1"/>
          </p:cNvSpPr>
          <p:nvPr/>
        </p:nvSpPr>
        <p:spPr bwMode="auto">
          <a:xfrm>
            <a:off x="5257801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4" name="AutoShape 10"/>
          <p:cNvSpPr>
            <a:spLocks noChangeArrowheads="1"/>
          </p:cNvSpPr>
          <p:nvPr/>
        </p:nvSpPr>
        <p:spPr bwMode="auto">
          <a:xfrm>
            <a:off x="4648201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5" name="AutoShape 11"/>
          <p:cNvSpPr>
            <a:spLocks noChangeArrowheads="1"/>
          </p:cNvSpPr>
          <p:nvPr/>
        </p:nvSpPr>
        <p:spPr bwMode="auto">
          <a:xfrm>
            <a:off x="5029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6" name="AutoShape 12"/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7" name="AutoShape 13"/>
          <p:cNvSpPr>
            <a:spLocks noChangeArrowheads="1"/>
          </p:cNvSpPr>
          <p:nvPr/>
        </p:nvSpPr>
        <p:spPr bwMode="auto">
          <a:xfrm>
            <a:off x="1660525" y="3525846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8" name="AutoShape 14"/>
          <p:cNvSpPr>
            <a:spLocks noChangeArrowheads="1"/>
          </p:cNvSpPr>
          <p:nvPr/>
        </p:nvSpPr>
        <p:spPr bwMode="auto">
          <a:xfrm>
            <a:off x="2038353" y="4173546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9" name="AutoShape 15"/>
          <p:cNvSpPr>
            <a:spLocks noChangeArrowheads="1"/>
          </p:cNvSpPr>
          <p:nvPr/>
        </p:nvSpPr>
        <p:spPr bwMode="auto">
          <a:xfrm>
            <a:off x="1322389" y="4725996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0" name="AutoShape 16"/>
          <p:cNvSpPr>
            <a:spLocks noChangeArrowheads="1"/>
          </p:cNvSpPr>
          <p:nvPr/>
        </p:nvSpPr>
        <p:spPr bwMode="auto">
          <a:xfrm>
            <a:off x="1090613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709613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2" name="AutoShape 18"/>
          <p:cNvSpPr>
            <a:spLocks noChangeArrowheads="1"/>
          </p:cNvSpPr>
          <p:nvPr/>
        </p:nvSpPr>
        <p:spPr bwMode="auto">
          <a:xfrm>
            <a:off x="8763001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3" name="AutoShape 19"/>
          <p:cNvSpPr>
            <a:spLocks noChangeArrowheads="1"/>
          </p:cNvSpPr>
          <p:nvPr/>
        </p:nvSpPr>
        <p:spPr bwMode="auto">
          <a:xfrm>
            <a:off x="84582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4" name="AutoShape 20"/>
          <p:cNvSpPr>
            <a:spLocks noChangeArrowheads="1"/>
          </p:cNvSpPr>
          <p:nvPr/>
        </p:nvSpPr>
        <p:spPr bwMode="auto">
          <a:xfrm>
            <a:off x="9144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5" name="AutoShape 21"/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6" name="AutoShape 22"/>
          <p:cNvSpPr>
            <a:spLocks noChangeArrowheads="1"/>
          </p:cNvSpPr>
          <p:nvPr/>
        </p:nvSpPr>
        <p:spPr bwMode="auto">
          <a:xfrm>
            <a:off x="8839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7" name="AutoShape 23"/>
          <p:cNvSpPr>
            <a:spLocks noChangeArrowheads="1"/>
          </p:cNvSpPr>
          <p:nvPr/>
        </p:nvSpPr>
        <p:spPr bwMode="auto">
          <a:xfrm>
            <a:off x="1911349" y="3459163"/>
            <a:ext cx="1023939" cy="98425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8088" name="AutoShape 24"/>
          <p:cNvSpPr>
            <a:spLocks noChangeArrowheads="1"/>
          </p:cNvSpPr>
          <p:nvPr/>
        </p:nvSpPr>
        <p:spPr bwMode="auto">
          <a:xfrm>
            <a:off x="2392363" y="1497013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70681" name="Picture 27" descr="star_taking_a_bow_h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4589463"/>
            <a:ext cx="18732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2" name="Picture 28" descr="star_taking_a_bow_h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630246"/>
            <a:ext cx="164147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3" name="WordArt 29"/>
          <p:cNvSpPr>
            <a:spLocks noChangeArrowheads="1" noChangeShapeType="1" noTextEdit="1"/>
          </p:cNvSpPr>
          <p:nvPr/>
        </p:nvSpPr>
        <p:spPr bwMode="auto">
          <a:xfrm>
            <a:off x="2508252" y="1922471"/>
            <a:ext cx="7756525" cy="29289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smtClean="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Buổi học kết thúc.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smtClean="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con chăm ngoan</a:t>
            </a:r>
            <a:endParaRPr lang="en-US" sz="3600" b="1" kern="10" smtClean="0">
              <a:solidFill>
                <a:srgbClr val="008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06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81" y="169871"/>
            <a:ext cx="19081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5" y="4452946"/>
            <a:ext cx="11461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6" name="Picture 27" descr="star_taking_a_bow_h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1" y="1931988"/>
            <a:ext cx="1871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05948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8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0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ell 7450\Downloads\50710061_277977016207363_81374275751116800_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01" y="390919"/>
            <a:ext cx="4091741" cy="285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còn cây chịu rét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00" l="349" r="99302">
                        <a14:foregroundMark x1="47558" y1="66279" x2="49070" y2="64651"/>
                        <a14:foregroundMark x1="58372" y1="52674" x2="57209" y2="51047"/>
                        <a14:foregroundMark x1="57209" y1="50698" x2="57209" y2="50698"/>
                        <a14:foregroundMark x1="67209" y1="38256" x2="66047" y2="38721"/>
                        <a14:foregroundMark x1="23721" y1="21744" x2="25116" y2="24535"/>
                        <a14:foregroundMark x1="6628" y1="37674" x2="6977" y2="37326"/>
                        <a14:foregroundMark x1="5233" y1="53256" x2="7209" y2="53023"/>
                        <a14:foregroundMark x1="4651" y1="75698" x2="6977" y2="73721"/>
                        <a14:foregroundMark x1="12674" y1="78256" x2="12907" y2="72558"/>
                        <a14:foregroundMark x1="28256" y1="74535" x2="30000" y2="72907"/>
                        <a14:foregroundMark x1="37093" y1="51512" x2="38837" y2="51512"/>
                        <a14:foregroundMark x1="68953" y1="63721" x2="70930" y2="63488"/>
                        <a14:foregroundMark x1="80000" y1="40465" x2="79186" y2="43372"/>
                        <a14:foregroundMark x1="51279" y1="22558" x2="52674" y2="19186"/>
                        <a14:foregroundMark x1="68372" y1="29651" x2="71512" y2="29070"/>
                        <a14:foregroundMark x1="71163" y1="28488" x2="71163" y2="25465"/>
                        <a14:foregroundMark x1="70349" y1="25930" x2="64419" y2="25465"/>
                        <a14:foregroundMark x1="64419" y1="27093" x2="64651" y2="31047"/>
                        <a14:foregroundMark x1="65233" y1="31977" x2="78023" y2="34767"/>
                        <a14:foregroundMark x1="78605" y1="35349" x2="90000" y2="33140"/>
                        <a14:foregroundMark x1="41047" y1="59186" x2="43372" y2="59767"/>
                        <a14:foregroundMark x1="42791" y1="60930" x2="38488" y2="57558"/>
                        <a14:foregroundMark x1="39070" y1="57791" x2="51279" y2="54651"/>
                        <a14:foregroundMark x1="51279" y1="54651" x2="57558" y2="55814"/>
                        <a14:foregroundMark x1="89419" y1="55814" x2="90233" y2="53023"/>
                        <a14:foregroundMark x1="90233" y1="54070" x2="90814" y2="58372"/>
                        <a14:foregroundMark x1="91047" y1="58605" x2="96744" y2="58372"/>
                        <a14:foregroundMark x1="51047" y1="33140" x2="54651" y2="34535"/>
                        <a14:foregroundMark x1="50465" y1="33953" x2="51628" y2="30581"/>
                        <a14:foregroundMark x1="52442" y1="31395" x2="63256" y2="31628"/>
                        <a14:foregroundMark x1="15233" y1="28488" x2="16860" y2="2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64" y="2588933"/>
            <a:ext cx="4774950" cy="47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ell 7450\Downloads\73251667_714668449036846_2942803697345757184_n (2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539" y="364406"/>
            <a:ext cx="4129924" cy="28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59180" y="1081912"/>
            <a:ext cx="3030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B050"/>
                </a:solidFill>
              </a:rPr>
              <a:t>???</a:t>
            </a:r>
            <a:endParaRPr lang="en-US" sz="9600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064" y="514626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Suốt cả mùa đông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Nắng đi đâu miết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Trời đắp chăn bong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Còn cây chịu rét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12345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054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6"/>
          <a:stretch/>
        </p:blipFill>
        <p:spPr bwMode="auto">
          <a:xfrm>
            <a:off x="1293393" y="-1"/>
            <a:ext cx="9515633" cy="553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33373" y="5534561"/>
            <a:ext cx="28715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Sớm nay nở hết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Đầy sân cúc vàng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Thấy mùa xuân đẹp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Nắng lại về chăng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36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 7450\Downloads\53288108_419283025315461_446928382651793408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21" y="73154"/>
            <a:ext cx="5326039" cy="527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91" y="54958"/>
            <a:ext cx="5889909" cy="529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20955" y="553831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chẳng phải đâu</a:t>
            </a:r>
            <a:b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ùa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 nắng ít</a:t>
            </a:r>
            <a:b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Cúc gôm nắng vàng</a:t>
            </a:r>
            <a:b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 trong lá biếc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 7450\Downloads\vna_potal_cho_hoa_xu_hue_ngay_giap_tet__105710036_st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97" y="0"/>
            <a:ext cx="10099342" cy="555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5295" y="5551958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Chờ cho đến tết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Nở bung thành hoa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Rực vàng hoa cúc</a:t>
            </a:r>
            <a:br>
              <a:rPr lang="vi-VN" sz="2000" b="1" dirty="0">
                <a:solidFill>
                  <a:srgbClr val="002060"/>
                </a:solidFill>
                <a:latin typeface="+mj-lt"/>
              </a:rPr>
            </a:br>
            <a:r>
              <a:rPr lang="vi-VN" sz="2000" b="1" dirty="0">
                <a:solidFill>
                  <a:srgbClr val="002060"/>
                </a:solidFill>
                <a:latin typeface="+mj-lt"/>
              </a:rPr>
              <a:t>Ấm vui mọi nhà.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513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5918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15145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570767" y="11479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662003" y="0"/>
            <a:ext cx="9094803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TC: </a:t>
            </a:r>
            <a:r>
              <a:rPr lang="en-US" sz="60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60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đáp</a:t>
            </a:r>
            <a:r>
              <a:rPr lang="en-US" sz="60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án</a:t>
            </a:r>
            <a:r>
              <a:rPr lang="en-US" sz="6000" b="1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i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1F497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đúng</a:t>
            </a:r>
            <a:endParaRPr lang="en-US" sz="6000" b="1" i="1" kern="10" dirty="0" smtClean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1F497D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40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9" y="45918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91837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7006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67" y="33147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072246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923636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4876800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8793019" y="1901537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9042400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4876800" y="4824845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923636" y="4724400"/>
            <a:ext cx="24384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570767" y="11479"/>
            <a:ext cx="3422776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9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76&quot;/&gt;&lt;/object&gt;&lt;object type=&quot;3&quot; unique_id=&quot;10006&quot;&gt;&lt;property id=&quot;20148&quot; value=&quot;5&quot;/&gt;&lt;property id=&quot;20300&quot; value=&quot;Slide 3&quot;/&gt;&lt;property id=&quot;20307&quot; value=&quot;271&quot;/&gt;&lt;/object&gt;&lt;object type=&quot;3&quot; unique_id=&quot;10015&quot;&gt;&lt;property id=&quot;20148&quot; value=&quot;5&quot;/&gt;&lt;property id=&quot;20300&quot; value=&quot;Slide 12&quot;/&gt;&lt;property id=&quot;20307&quot; value=&quot;264&quot;/&gt;&lt;/object&gt;&lt;object type=&quot;3&quot; unique_id=&quot;10054&quot;&gt;&lt;property id=&quot;20148&quot; value=&quot;5&quot;/&gt;&lt;property id=&quot;20300&quot; value=&quot;Slide 6&quot;/&gt;&lt;property id=&quot;20307&quot; value=&quot;287&quot;/&gt;&lt;/object&gt;&lt;object type=&quot;3&quot; unique_id=&quot;10115&quot;&gt;&lt;property id=&quot;20148&quot; value=&quot;5&quot;/&gt;&lt;property id=&quot;20300&quot; value=&quot;Slide 4&quot;/&gt;&lt;property id=&quot;20307&quot; value=&quot;293&quot;/&gt;&lt;/object&gt;&lt;object type=&quot;3&quot; unique_id=&quot;10116&quot;&gt;&lt;property id=&quot;20148&quot; value=&quot;5&quot;/&gt;&lt;property id=&quot;20300&quot; value=&quot;Slide 8&quot;/&gt;&lt;property id=&quot;20307&quot; value=&quot;288&quot;/&gt;&lt;/object&gt;&lt;object type=&quot;3&quot; unique_id=&quot;10117&quot;&gt;&lt;property id=&quot;20148&quot; value=&quot;5&quot;/&gt;&lt;property id=&quot;20300&quot; value=&quot;Slide 9&quot;/&gt;&lt;property id=&quot;20307&quot; value=&quot;298&quot;/&gt;&lt;/object&gt;&lt;object type=&quot;3&quot; unique_id=&quot;10118&quot;&gt;&lt;property id=&quot;20148&quot; value=&quot;5&quot;/&gt;&lt;property id=&quot;20300&quot; value=&quot;Slide 10&quot;/&gt;&lt;property id=&quot;20307&quot; value=&quot;294&quot;/&gt;&lt;/object&gt;&lt;object type=&quot;3&quot; unique_id=&quot;10119&quot;&gt;&lt;property id=&quot;20148&quot; value=&quot;5&quot;/&gt;&lt;property id=&quot;20300&quot; value=&quot;Slide 11&quot;/&gt;&lt;property id=&quot;20307&quot; value=&quot;296&quot;/&gt;&lt;/object&gt;&lt;object type=&quot;3&quot; unique_id=&quot;10120&quot;&gt;&lt;property id=&quot;20148&quot; value=&quot;5&quot;/&gt;&lt;property id=&quot;20300&quot; value=&quot;Slide 13&quot;/&gt;&lt;property id=&quot;20307&quot; value=&quot;291&quot;/&gt;&lt;/object&gt;&lt;object type=&quot;3&quot; unique_id=&quot;10121&quot;&gt;&lt;property id=&quot;20148&quot; value=&quot;5&quot;/&gt;&lt;property id=&quot;20300&quot; value=&quot;Slide 14&quot;/&gt;&lt;property id=&quot;20307&quot; value=&quot;289&quot;/&gt;&lt;/object&gt;&lt;object type=&quot;3&quot; unique_id=&quot;10122&quot;&gt;&lt;property id=&quot;20148&quot; value=&quot;5&quot;/&gt;&lt;property id=&quot;20300&quot; value=&quot;Slide 15&quot;/&gt;&lt;property id=&quot;20307&quot; value=&quot;292&quot;/&gt;&lt;/object&gt;&lt;object type=&quot;3&quot; unique_id=&quot;10123&quot;&gt;&lt;property id=&quot;20148&quot; value=&quot;5&quot;/&gt;&lt;property id=&quot;20300&quot; value=&quot;Slide 19&quot;/&gt;&lt;property id=&quot;20307&quot; value=&quot;290&quot;/&gt;&lt;/object&gt;&lt;object type=&quot;3&quot; unique_id=&quot;10288&quot;&gt;&lt;property id=&quot;20148&quot; value=&quot;5&quot;/&gt;&lt;property id=&quot;20300&quot; value=&quot;Slide 5&quot;/&gt;&lt;property id=&quot;20307&quot; value=&quot;299&quot;/&gt;&lt;/object&gt;&lt;object type=&quot;3&quot; unique_id=&quot;10289&quot;&gt;&lt;property id=&quot;20148&quot; value=&quot;5&quot;/&gt;&lt;property id=&quot;20300&quot; value=&quot;Slide 7&quot;/&gt;&lt;property id=&quot;20307&quot; value=&quot;300&quot;/&gt;&lt;/object&gt;&lt;object type=&quot;3&quot; unique_id=&quot;10290&quot;&gt;&lt;property id=&quot;20148&quot; value=&quot;5&quot;/&gt;&lt;property id=&quot;20300&quot; value=&quot;Slide 16&quot;/&gt;&lt;property id=&quot;20307&quot; value=&quot;302&quot;/&gt;&lt;/object&gt;&lt;object type=&quot;3&quot; unique_id=&quot;10291&quot;&gt;&lt;property id=&quot;20148&quot; value=&quot;5&quot;/&gt;&lt;property id=&quot;20300&quot; value=&quot;Slide 17&quot;/&gt;&lt;property id=&quot;20307&quot; value=&quot;303&quot;/&gt;&lt;/object&gt;&lt;object type=&quot;3&quot; unique_id=&quot;10292&quot;&gt;&lt;property id=&quot;20148&quot; value=&quot;5&quot;/&gt;&lt;property id=&quot;20300&quot; value=&quot;Slide 18&quot;/&gt;&lt;property id=&quot;20307&quot; value=&quot;301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274</Words>
  <Application>Microsoft Office PowerPoint</Application>
  <PresentationFormat>Custom</PresentationFormat>
  <Paragraphs>125</Paragraphs>
  <Slides>31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Back to School 16x9</vt:lpstr>
      <vt:lpstr>Concourse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TEP TOM</dc:creator>
  <cp:lastModifiedBy>Techsi.vn</cp:lastModifiedBy>
  <cp:revision>116</cp:revision>
  <dcterms:created xsi:type="dcterms:W3CDTF">2017-10-23T16:36:02Z</dcterms:created>
  <dcterms:modified xsi:type="dcterms:W3CDTF">2025-01-04T02:14:06Z</dcterms:modified>
</cp:coreProperties>
</file>