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624492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29687"/>
            <a:ext cx="9144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VĐCB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Tung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TCVĐ: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3555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646.8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BTTTC</a:t>
            </a:r>
            <a:endParaRPr lang="vi-VN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m yêu cây xanh beat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4511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2686052"/>
            <a:ext cx="6591300" cy="153114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3007521"/>
            <a:ext cx="6796088" cy="175974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8" y="2876550"/>
            <a:ext cx="83820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Tung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lên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bắt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endParaRPr lang="vi-VN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200" y="4324947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7436" y="0"/>
            <a:ext cx="6409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371534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57759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429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285750"/>
            <a:ext cx="5543550" cy="131445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83</Words>
  <Application>Microsoft Office PowerPoint</Application>
  <PresentationFormat>On-screen Show (16:9)</PresentationFormat>
  <Paragraphs>19</Paragraphs>
  <Slides>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Win7U</cp:lastModifiedBy>
  <cp:revision>121</cp:revision>
  <dcterms:created xsi:type="dcterms:W3CDTF">2016-10-23T17:21:39Z</dcterms:created>
  <dcterms:modified xsi:type="dcterms:W3CDTF">2025-01-17T14:19:58Z</dcterms:modified>
</cp:coreProperties>
</file>