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ADD8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5400" b="1">
                <a:solidFill>
                  <a:srgbClr val="FF6600"/>
                </a:solidFill>
              </a:defRPr>
            </a:pPr>
            <a:r>
              <a:t>Hoạt động tạo hình</a:t>
            </a:r>
            <a:br/>
            <a:r>
              <a:t>Cắt dán đồ dùng, đồ chơi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6576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200">
                <a:solidFill>
                  <a:srgbClr val="3366FF"/>
                </a:solidFill>
              </a:defRPr>
            </a:pPr>
            <a:r>
              <a:t>Lớp Mẫu giáo lớn - A2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4864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[Chèn hình nền: cầu vồng, bong bóng to]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400" b="1">
                <a:solidFill>
                  <a:srgbClr val="FF3399"/>
                </a:solidFill>
              </a:defRPr>
            </a:pPr>
            <a:r>
              <a:t>Ổn định - Khởi động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800">
                <a:solidFill>
                  <a:srgbClr val="0066CC"/>
                </a:solidFill>
              </a:defRPr>
            </a:pPr>
            <a:r>
              <a:t>🎵 Hát: 'Đồ chơi của bé'</a:t>
            </a:r>
          </a:p>
          <a:p>
            <a:pPr>
              <a:defRPr sz="2800">
                <a:solidFill>
                  <a:srgbClr val="0066CC"/>
                </a:solidFill>
              </a:defRPr>
            </a:pPr>
            <a:r>
              <a:t>💬 Trò chuyện: Con thích đồ chơi nào?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[Chèn hình: nốt nhạc, trẻ vui chơi]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400" b="1">
                <a:solidFill>
                  <a:srgbClr val="FF3399"/>
                </a:solidFill>
              </a:defRPr>
            </a:pPr>
            <a:r>
              <a:t>Khám phá - Gợi mở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800">
                <a:solidFill>
                  <a:srgbClr val="0066CC"/>
                </a:solidFill>
              </a:defRPr>
            </a:pPr>
            <a:r>
              <a:t>🔍 Quan sát tranh: Búp bê, ô tô, trống, bóng...</a:t>
            </a:r>
          </a:p>
          <a:p>
            <a:pPr>
              <a:defRPr sz="2800">
                <a:solidFill>
                  <a:srgbClr val="0066CC"/>
                </a:solidFill>
              </a:defRPr>
            </a:pPr>
            <a:r>
              <a:t>❓ Đặt câu hỏi: Đây là gì? Con thích cái nào?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[Chèn hình: búp bê, ô tô, bóng]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400" b="1">
                <a:solidFill>
                  <a:srgbClr val="FF3399"/>
                </a:solidFill>
              </a:defRPr>
            </a:pPr>
            <a:r>
              <a:t>Hướng dẫn cách làm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800">
                <a:solidFill>
                  <a:srgbClr val="0066CC"/>
                </a:solidFill>
              </a:defRPr>
            </a:pPr>
            <a:r>
              <a:t>✂️ 1. Chuẩn bị: giấy màu, kéo, hồ dán</a:t>
            </a:r>
          </a:p>
          <a:p>
            <a:pPr>
              <a:defRPr sz="2800">
                <a:solidFill>
                  <a:srgbClr val="0066CC"/>
                </a:solidFill>
              </a:defRPr>
            </a:pPr>
            <a:r>
              <a:t>🖊 2. Vẽ hình cơ bản</a:t>
            </a:r>
          </a:p>
          <a:p>
            <a:pPr>
              <a:defRPr sz="2800">
                <a:solidFill>
                  <a:srgbClr val="0066CC"/>
                </a:solidFill>
              </a:defRPr>
            </a:pPr>
            <a:r>
              <a:t>✂️ 3. Cắt theo đường đã vẽ</a:t>
            </a:r>
          </a:p>
          <a:p>
            <a:pPr>
              <a:defRPr sz="2800">
                <a:solidFill>
                  <a:srgbClr val="0066CC"/>
                </a:solidFill>
              </a:defRPr>
            </a:pPr>
            <a:r>
              <a:t>🧩 4. Dán thành hình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[Chèn hình: giấy màu, kéo, hồ dán]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400" b="1">
                <a:solidFill>
                  <a:srgbClr val="FF3399"/>
                </a:solidFill>
              </a:defRPr>
            </a:pPr>
            <a:r>
              <a:t>Minh họa sản phẩm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800">
                <a:solidFill>
                  <a:srgbClr val="0066CC"/>
                </a:solidFill>
              </a:defRPr>
            </a:pPr>
            <a:r>
              <a:t>Ví dụ:</a:t>
            </a:r>
          </a:p>
          <a:p>
            <a:pPr>
              <a:defRPr sz="2800">
                <a:solidFill>
                  <a:srgbClr val="0066CC"/>
                </a:solidFill>
              </a:defRPr>
            </a:pPr>
            <a:r>
              <a:t>🚗 Ô tô (chữ nhật + tròn)</a:t>
            </a:r>
          </a:p>
          <a:p>
            <a:pPr>
              <a:defRPr sz="2800">
                <a:solidFill>
                  <a:srgbClr val="0066CC"/>
                </a:solidFill>
              </a:defRPr>
            </a:pPr>
            <a:r>
              <a:t>🏠 Ngôi nhà (vuông + tam giác)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[Chèn hình: xe ô tô, ngôi nhà]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400" b="1">
                <a:solidFill>
                  <a:srgbClr val="FF3399"/>
                </a:solidFill>
              </a:defRPr>
            </a:pPr>
            <a:r>
              <a:t>Trẻ thực hành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800">
                <a:solidFill>
                  <a:srgbClr val="0066CC"/>
                </a:solidFill>
              </a:defRPr>
            </a:pPr>
            <a:r>
              <a:t>👧👦 Các con chọn hình và tự cắt dán sản phẩm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[Chèn hình: trẻ cắt dán]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400" b="1">
                <a:solidFill>
                  <a:srgbClr val="FF3399"/>
                </a:solidFill>
              </a:defRPr>
            </a:pPr>
            <a:r>
              <a:t>Góc sáng tạo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800">
                <a:solidFill>
                  <a:srgbClr val="0066CC"/>
                </a:solidFill>
              </a:defRPr>
            </a:pPr>
            <a:r>
              <a:t>🎨 Trưng bày sản phẩm – ngắm nhìn thành quả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[Chèn hình: góc trưng bày sản phẩm]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400" b="1">
                <a:solidFill>
                  <a:srgbClr val="FF3399"/>
                </a:solidFill>
              </a:defRPr>
            </a:pPr>
            <a:r>
              <a:t>Kết thúc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800">
                <a:solidFill>
                  <a:srgbClr val="0066CC"/>
                </a:solidFill>
              </a:defRPr>
            </a:pPr>
            <a:r>
              <a:t>👏 Cùng nhau nhận xét, khen ngợi</a:t>
            </a:r>
          </a:p>
          <a:p>
            <a:pPr>
              <a:defRPr sz="2800">
                <a:solidFill>
                  <a:srgbClr val="0066CC"/>
                </a:solidFill>
              </a:defRPr>
            </a:pPr>
            <a:r>
              <a:t>🎶 Hát múa vui vẻ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[Chèn hình: bé vui vẻ, bế đồ chơi]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