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A63DF-68BD-4447-AAFC-9C4F9E575D7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X_cuOeqp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0367" y="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C00000"/>
                </a:solidFill>
              </a:rPr>
              <a:t>TRƯỜNG MẦM NON GIANG BIÊN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371600"/>
            <a:ext cx="5562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LĨNH VỰC PHÁT TRIỂN THẨM MĨ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19812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6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Vẽ</a:t>
            </a:r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 </a:t>
            </a:r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ngã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 t</a:t>
            </a:r>
            <a:r>
              <a:rPr lang="vi-VN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ư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 </a:t>
            </a:r>
            <a:r>
              <a:rPr lang="vi-VN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đường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 </a:t>
            </a:r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phố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/>
            </a:r>
            <a:b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</a:br>
            <a:endParaRPr lang="en-US" sz="1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134" y="2805783"/>
            <a:ext cx="4885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: 5-6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tuổi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Giáo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viên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Nguyễn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Thị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Hằng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Nguyễn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Thị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HồngPhượng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Desktop\nga tu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686" y="152400"/>
            <a:ext cx="8797714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Minh Thang Computer\Desktop\nga tu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Minh Thang Computer\Desktop\nga tu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228600"/>
            <a:ext cx="8884709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Minh Thang Computer\Desktop\nga tu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Minh Thang Computer\Desktop\nga tu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032" y="304800"/>
            <a:ext cx="850916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Minh Thang Computer\Desktop\nga tu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Vẽ ngã tư đường phố&amp;#x0D;&amp;#x0A;&amp;#x0D;&amp;#x0A;GV: Nguyễn Thị Ngân- Lớp A2&amp;#x0D;&amp;#x0A;Trường MN Giang Biên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42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MTC.,JSC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Vẽ ngã tư đường phố</dc:title>
  <dc:creator>Minh Thang Computer</dc:creator>
  <cp:lastModifiedBy>MTC</cp:lastModifiedBy>
  <cp:revision>7</cp:revision>
  <dcterms:created xsi:type="dcterms:W3CDTF">2019-03-27T00:29:06Z</dcterms:created>
  <dcterms:modified xsi:type="dcterms:W3CDTF">2025-03-18T10:18:55Z</dcterms:modified>
</cp:coreProperties>
</file>