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418" y="2497970"/>
            <a:ext cx="68164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GDNSTLVM:</a:t>
            </a:r>
            <a:endParaRPr lang="en-US" sz="3600" b="1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  <a:endParaRPr lang="en-US" sz="3600" b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073" y="3805558"/>
            <a:ext cx="686261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Hằng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Nguyễn Thị Hồng Phượng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A2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5" y="981710"/>
            <a:ext cx="1564005" cy="13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/>
          <p:nvPr/>
        </p:nvSpPr>
        <p:spPr>
          <a:xfrm>
            <a:off x="3248025" y="126365"/>
            <a:ext cx="5338445" cy="1043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/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MN GIANG BIÊN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animBg="1" build="allAtOnce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vui chơi an toàn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WPS Presentation</Application>
  <PresentationFormat>Custom</PresentationFormat>
  <Paragraphs>32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phượng nguyễn</cp:lastModifiedBy>
  <cp:revision>12</cp:revision>
  <dcterms:created xsi:type="dcterms:W3CDTF">2022-11-20T02:15:00Z</dcterms:created>
  <dcterms:modified xsi:type="dcterms:W3CDTF">2025-11-07T04:53:02Z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79BD2E2330D24B558E9AC258F38568DF_12</vt:lpwstr>
  </property>
  <property fmtid="{D5CDD505-2E9C-101B-9397-08002B2CF9AE}" pid="3" name="KSOProductBuildVer">
    <vt:lpwstr>1033-12.2.0.23131</vt:lpwstr>
  </property>
</Properties>
</file>