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90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64" r:id="rId12"/>
    <p:sldId id="265" r:id="rId13"/>
    <p:sldId id="287" r:id="rId14"/>
    <p:sldId id="289" r:id="rId15"/>
    <p:sldId id="269" r:id="rId16"/>
    <p:sldId id="270" r:id="rId17"/>
    <p:sldId id="271" r:id="rId18"/>
    <p:sldId id="272" r:id="rId19"/>
    <p:sldId id="281" r:id="rId20"/>
    <p:sldId id="283" r:id="rId21"/>
    <p:sldId id="275" r:id="rId22"/>
    <p:sldId id="276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19"/>
            <a:ext cx="7772400" cy="1468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5407"/>
            <a:ext cx="6400800" cy="17541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6668-661E-4F93-8448-3A66181FEB3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0B0C-E5C7-4DEB-A5DE-B43F9DF6B2D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300"/>
            <a:ext cx="7772400" cy="13612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111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87F1-B791-4EA9-A95D-2FE2B457846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597425"/>
            <a:ext cx="4037012" cy="4536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7425"/>
            <a:ext cx="4038600" cy="4536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007B-FE75-4F71-9940-E6E640D7C99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908"/>
            <a:ext cx="4040188" cy="638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08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908"/>
            <a:ext cx="4041775" cy="638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5" cy="39508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B01F-4DC7-4069-9085-7BEDEA091C3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79A6-C14E-4AB1-BD07-8AD8557ED05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69F2-5CA7-43A1-B485-E72DFF1F4B7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845"/>
            <a:ext cx="3008313" cy="11608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844"/>
            <a:ext cx="5111750" cy="58519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47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CB3-B98A-42C9-967D-2DC1A054556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205"/>
            <a:ext cx="5486400" cy="5675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173"/>
            <a:ext cx="5486400" cy="41136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738"/>
            <a:ext cx="5486400" cy="8036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75AA-77AE-430E-8F62-16A6E2B3831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7834-8686-4E6F-85DD-BEAAF6AFFF6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75829"/>
            <a:ext cx="2055812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275829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286D-14E8-412F-BAE1-AE1C687E769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275829"/>
            <a:ext cx="8228012" cy="585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BAC3-3192-47D9-9CFF-FFC69A62C4D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A5C7-1C19-4C48-9028-20FFB8564029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600E-AD24-4E8A-B352-738019F7977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75167"/>
            <a:ext cx="8228012" cy="114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8" rIns="77934" bIns="38968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598084"/>
            <a:ext cx="8228012" cy="453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8" rIns="77934" bIns="38968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250518"/>
            <a:ext cx="2132012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8" rIns="77934" bIns="38968" numCol="1" anchor="t" anchorCtr="0" compatLnSpc="1"/>
          <a:lstStyle>
            <a:lvl1pPr defTabSz="779780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4" y="6250518"/>
            <a:ext cx="2898775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8" rIns="77934" bIns="38968" numCol="1" anchor="t" anchorCtr="0" compatLnSpc="1"/>
          <a:lstStyle>
            <a:lvl1pPr algn="ctr" defTabSz="779780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0518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8" rIns="77934" bIns="38968" numCol="1" anchor="t" anchorCtr="0" compatLnSpc="1"/>
          <a:lstStyle>
            <a:lvl1pPr algn="r" defTabSz="779780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51AD-1FD9-4422-A4C5-C6253B5EF42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77978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7978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ctr" defTabSz="77978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ctr" defTabSz="77978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ctr" defTabSz="77978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ctr" defTabSz="77978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ctr" defTabSz="77978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77978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779780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92100" indent="-292100" algn="l" defTabSz="77978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46380" algn="l" defTabSz="77978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3455" indent="-193675" algn="l" defTabSz="77978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65250" indent="-196850" algn="l" defTabSz="779780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2600" indent="-195580" algn="l" defTabSz="779780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09800" indent="-195580" algn="l" defTabSz="77978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667000" indent="-195580" algn="l" defTabSz="77978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124200" indent="-195580" algn="l" defTabSz="77978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581400" indent="-195580" algn="l" defTabSz="77978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hyperlink" Target="GAmoi/Giao%20an%20M%20non/The%20Gioi%20Quanh%20Be/cacfile/chua%20dung.wav" TargetMode="Externa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file:///D:\MAM%20NON\phuong%20ch&#7885;n\qua%20gi%20be%20the.wav" TargetMode="External"/><Relationship Id="rId2" Type="http://schemas.openxmlformats.org/officeDocument/2006/relationships/audio" Target="file:///D:\MAM%20NON\phuong%20ch&#7885;n\qua%20gi%20be%20the.wav" TargetMode="Externa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2" name="Picture 2" descr="333+ Hình Nền Powerpoint Dễ Thương, Cute, ngộ Nghĩ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" y="0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193925" y="213784"/>
            <a:ext cx="52578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0000FF"/>
                </a:solidFill>
                <a:latin typeface="Calibri" panose="020F0502020204030204" pitchFamily="34" charset="0"/>
              </a:rPr>
              <a:t>UBND PHƯỜNG VIỆT HƯNG </a:t>
            </a:r>
            <a:endParaRPr lang="en-US" altLang="en-US" sz="2000" b="1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0000FF"/>
                </a:solidFill>
                <a:latin typeface="Calibri" panose="020F0502020204030204" pitchFamily="34" charset="0"/>
              </a:rPr>
              <a:t>TRƯỜNG MẦM NON GIANG BIÊN</a:t>
            </a:r>
            <a:endParaRPr lang="en-US" altLang="en-US" sz="2000" b="1" smtClean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205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22" y="1157817"/>
            <a:ext cx="840280" cy="8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2419350" y="4140200"/>
            <a:ext cx="4495800" cy="685800"/>
          </a:xfrm>
          <a:prstGeom prst="flowChartTerminator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3409" y="4241225"/>
            <a:ext cx="5448300" cy="11372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LỚP MGL A2</a:t>
            </a:r>
            <a:endParaRPr lang="en-US" altLang="en-US" sz="32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 ExtraBold" pitchFamily="34" charset="0"/>
              <a:cs typeface="Open Sans ExtraBold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Giáo viên: Nguyễn Thị Hằng</a:t>
            </a:r>
            <a:endParaRPr lang="en-US" altLang="en-US" sz="18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 ExtraBold" pitchFamily="34" charset="0"/>
              <a:cs typeface="Open Sans ExtraBold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Nguyễn Thị Hồng Phượng</a:t>
            </a:r>
            <a:endParaRPr lang="en-US" altLang="en-US" sz="18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555625" y="2132856"/>
            <a:ext cx="85344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LĨNH VỰC PHÁT TRIỂN NHẬN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THỨC</a:t>
            </a:r>
            <a:endParaRPr lang="en-US" sz="4000" b="1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ctr"/>
            <a:r>
              <a:rPr lang="en-US" sz="4000" b="1" dirty="0" err="1" smtClean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Đề</a:t>
            </a:r>
            <a:r>
              <a:rPr lang="en-US" sz="4000" b="1" dirty="0" smtClean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tài</a:t>
            </a:r>
            <a:r>
              <a:rPr lang="en-US" sz="4000" b="1" dirty="0" smtClean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: </a:t>
            </a:r>
            <a:r>
              <a:rPr lang="en-US" sz="4000" b="1" dirty="0" err="1" smtClean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Tách</a:t>
            </a:r>
            <a:r>
              <a:rPr lang="en-US" sz="4000" b="1" dirty="0" smtClean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4000" b="1" dirty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7 </a:t>
            </a:r>
            <a:r>
              <a:rPr lang="en-US" sz="4000" b="1" dirty="0" err="1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đối</a:t>
            </a:r>
            <a:r>
              <a:rPr lang="en-US" sz="4000" b="1" dirty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tượng</a:t>
            </a:r>
            <a:r>
              <a:rPr lang="en-US" sz="4000" b="1" dirty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thành</a:t>
            </a:r>
            <a:r>
              <a:rPr lang="en-US" sz="4000" b="1" dirty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2 </a:t>
            </a:r>
            <a:r>
              <a:rPr lang="en-US" sz="4000" b="1" dirty="0" err="1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phần</a:t>
            </a:r>
            <a:r>
              <a:rPr lang="en-US" sz="4000" b="1" dirty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bằng</a:t>
            </a:r>
            <a:r>
              <a:rPr lang="en-US" sz="4000" b="1" dirty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các</a:t>
            </a:r>
            <a:r>
              <a:rPr lang="en-US" sz="4000" b="1" dirty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cách</a:t>
            </a:r>
            <a:r>
              <a:rPr lang="en-US" sz="4000" b="1" dirty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khác</a:t>
            </a:r>
            <a:r>
              <a:rPr lang="en-US" sz="4000" b="1" dirty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nhau</a:t>
            </a:r>
            <a:r>
              <a:rPr lang="en-US" sz="4000" b="1" dirty="0">
                <a:solidFill>
                  <a:srgbClr val="3333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.</a:t>
            </a:r>
            <a:endParaRPr lang="en-US" sz="4000" b="1" dirty="0">
              <a:solidFill>
                <a:srgbClr val="3333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pPr eaLnBrk="1" hangingPunct="1"/>
            <a:endParaRPr lang="vi-VN" smtClean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85852" y="1571611"/>
          <a:ext cx="208280" cy="483393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83393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6429388" y="5857892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6</a:t>
            </a:r>
            <a:endParaRPr lang="en-US" sz="6600" dirty="0">
              <a:solidFill>
                <a:schemeClr val="hlink"/>
              </a:solidFill>
            </a:endParaRPr>
          </a:p>
        </p:txBody>
      </p:sp>
      <p:grpSp>
        <p:nvGrpSpPr>
          <p:cNvPr id="2" name="Group 215"/>
          <p:cNvGrpSpPr/>
          <p:nvPr/>
        </p:nvGrpSpPr>
        <p:grpSpPr bwMode="auto">
          <a:xfrm>
            <a:off x="2132013" y="5867400"/>
            <a:ext cx="4117975" cy="762000"/>
            <a:chOff x="464" y="3401"/>
            <a:chExt cx="1772" cy="594"/>
          </a:xfrm>
        </p:grpSpPr>
        <p:sp>
          <p:nvSpPr>
            <p:cNvPr id="11285" name="Rectangle 204"/>
            <p:cNvSpPr>
              <a:spLocks noChangeArrowheads="1"/>
            </p:cNvSpPr>
            <p:nvPr/>
          </p:nvSpPr>
          <p:spPr bwMode="auto">
            <a:xfrm>
              <a:off x="464" y="3460"/>
              <a:ext cx="361" cy="535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2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6" name="Rectangle 205"/>
            <p:cNvSpPr>
              <a:spLocks noChangeArrowheads="1"/>
            </p:cNvSpPr>
            <p:nvPr/>
          </p:nvSpPr>
          <p:spPr bwMode="auto">
            <a:xfrm>
              <a:off x="1875" y="3401"/>
              <a:ext cx="361" cy="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5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7" name="Rectangle 206"/>
            <p:cNvSpPr>
              <a:spLocks noChangeArrowheads="1"/>
            </p:cNvSpPr>
            <p:nvPr/>
          </p:nvSpPr>
          <p:spPr bwMode="auto">
            <a:xfrm>
              <a:off x="990" y="3408"/>
              <a:ext cx="328" cy="587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3333FF"/>
                  </a:solidFill>
                </a:rPr>
                <a:t>3</a:t>
              </a:r>
              <a:endParaRPr lang="en-US" sz="6600" dirty="0">
                <a:solidFill>
                  <a:srgbClr val="3333FF"/>
                </a:solidFill>
              </a:endParaRPr>
            </a:p>
          </p:txBody>
        </p:sp>
        <p:sp>
          <p:nvSpPr>
            <p:cNvPr id="11288" name="Rectangle 207"/>
            <p:cNvSpPr>
              <a:spLocks noChangeArrowheads="1"/>
            </p:cNvSpPr>
            <p:nvPr/>
          </p:nvSpPr>
          <p:spPr bwMode="auto">
            <a:xfrm>
              <a:off x="1416" y="3401"/>
              <a:ext cx="394" cy="587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chemeClr val="hlink"/>
                  </a:solidFill>
                </a:rPr>
                <a:t>4</a:t>
              </a:r>
              <a:endParaRPr lang="en-US" sz="66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43" name="Rectangle 208"/>
          <p:cNvSpPr>
            <a:spLocks noChangeArrowheads="1"/>
          </p:cNvSpPr>
          <p:nvPr/>
        </p:nvSpPr>
        <p:spPr bwMode="auto">
          <a:xfrm>
            <a:off x="928662" y="5786454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1</a:t>
            </a:r>
            <a:endParaRPr lang="en-US" sz="6600" dirty="0">
              <a:solidFill>
                <a:schemeClr val="hlink"/>
              </a:solidFill>
            </a:endParaRPr>
          </a:p>
        </p:txBody>
      </p:sp>
      <p:pic>
        <p:nvPicPr>
          <p:cNvPr id="1230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14282" y="152416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1724012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795582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867152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501016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6224606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715330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5"/>
          <p:cNvSpPr>
            <a:spLocks noChangeArrowheads="1"/>
          </p:cNvSpPr>
          <p:nvPr/>
        </p:nvSpPr>
        <p:spPr bwMode="auto">
          <a:xfrm>
            <a:off x="8215338" y="285728"/>
            <a:ext cx="785786" cy="928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7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0" name="Rectangle 208"/>
          <p:cNvSpPr>
            <a:spLocks noChangeArrowheads="1"/>
          </p:cNvSpPr>
          <p:nvPr/>
        </p:nvSpPr>
        <p:spPr bwMode="auto">
          <a:xfrm>
            <a:off x="7500958" y="5857892"/>
            <a:ext cx="785818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7</a:t>
            </a:r>
            <a:endParaRPr lang="en-US" sz="6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4 L -0.02917 0.338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0554 L -0.02084 0.338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554 L -0.02916 0.338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6 0.06497 L -0.08056 -0.267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15 0.08462 L -0.24115 -0.248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36" grpId="0" animBg="1"/>
      <p:bldP spid="36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pPr eaLnBrk="1" hangingPunct="1"/>
            <a:endParaRPr lang="vi-VN" smtClean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28794" y="1357298"/>
          <a:ext cx="214314" cy="4691058"/>
        </p:xfrm>
        <a:graphic>
          <a:graphicData uri="http://schemas.openxmlformats.org/drawingml/2006/table">
            <a:tbl>
              <a:tblPr/>
              <a:tblGrid>
                <a:gridCol w="214314"/>
              </a:tblGrid>
              <a:tr h="469105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6429388" y="5857892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2</a:t>
            </a:r>
            <a:endParaRPr lang="en-US" sz="6600" dirty="0">
              <a:solidFill>
                <a:schemeClr val="hlink"/>
              </a:solidFill>
            </a:endParaRPr>
          </a:p>
        </p:txBody>
      </p:sp>
      <p:grpSp>
        <p:nvGrpSpPr>
          <p:cNvPr id="2" name="Group 215"/>
          <p:cNvGrpSpPr/>
          <p:nvPr/>
        </p:nvGrpSpPr>
        <p:grpSpPr bwMode="auto">
          <a:xfrm>
            <a:off x="2132013" y="5867400"/>
            <a:ext cx="4117975" cy="762000"/>
            <a:chOff x="464" y="3401"/>
            <a:chExt cx="1772" cy="594"/>
          </a:xfrm>
        </p:grpSpPr>
        <p:sp>
          <p:nvSpPr>
            <p:cNvPr id="11285" name="Rectangle 204"/>
            <p:cNvSpPr>
              <a:spLocks noChangeArrowheads="1"/>
            </p:cNvSpPr>
            <p:nvPr/>
          </p:nvSpPr>
          <p:spPr bwMode="auto">
            <a:xfrm>
              <a:off x="464" y="3460"/>
              <a:ext cx="361" cy="535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6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6" name="Rectangle 205"/>
            <p:cNvSpPr>
              <a:spLocks noChangeArrowheads="1"/>
            </p:cNvSpPr>
            <p:nvPr/>
          </p:nvSpPr>
          <p:spPr bwMode="auto">
            <a:xfrm>
              <a:off x="1875" y="3401"/>
              <a:ext cx="361" cy="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1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7" name="Rectangle 206"/>
            <p:cNvSpPr>
              <a:spLocks noChangeArrowheads="1"/>
            </p:cNvSpPr>
            <p:nvPr/>
          </p:nvSpPr>
          <p:spPr bwMode="auto">
            <a:xfrm>
              <a:off x="990" y="3408"/>
              <a:ext cx="328" cy="587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3333FF"/>
                  </a:solidFill>
                </a:rPr>
                <a:t>3</a:t>
              </a:r>
              <a:endParaRPr lang="en-US" sz="6600" dirty="0">
                <a:solidFill>
                  <a:srgbClr val="3333FF"/>
                </a:solidFill>
              </a:endParaRPr>
            </a:p>
          </p:txBody>
        </p:sp>
        <p:sp>
          <p:nvSpPr>
            <p:cNvPr id="11288" name="Rectangle 207"/>
            <p:cNvSpPr>
              <a:spLocks noChangeArrowheads="1"/>
            </p:cNvSpPr>
            <p:nvPr/>
          </p:nvSpPr>
          <p:spPr bwMode="auto">
            <a:xfrm>
              <a:off x="1416" y="3401"/>
              <a:ext cx="394" cy="587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chemeClr val="hlink"/>
                  </a:solidFill>
                </a:rPr>
                <a:t>4</a:t>
              </a:r>
              <a:endParaRPr lang="en-US" sz="66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43" name="Rectangle 208"/>
          <p:cNvSpPr>
            <a:spLocks noChangeArrowheads="1"/>
          </p:cNvSpPr>
          <p:nvPr/>
        </p:nvSpPr>
        <p:spPr bwMode="auto">
          <a:xfrm>
            <a:off x="685800" y="5867400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5</a:t>
            </a:r>
            <a:endParaRPr lang="en-US" sz="6600" dirty="0">
              <a:solidFill>
                <a:schemeClr val="hlink"/>
              </a:solidFill>
            </a:endParaRPr>
          </a:p>
        </p:txBody>
      </p:sp>
      <p:pic>
        <p:nvPicPr>
          <p:cNvPr id="1230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0938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1152508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509830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652838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4867284" y="-2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6010292" y="-2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7081862" y="-2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5"/>
          <p:cNvSpPr>
            <a:spLocks noChangeArrowheads="1"/>
          </p:cNvSpPr>
          <p:nvPr/>
        </p:nvSpPr>
        <p:spPr bwMode="auto">
          <a:xfrm>
            <a:off x="8215338" y="285728"/>
            <a:ext cx="785786" cy="928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7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0" name="Rectangle 208"/>
          <p:cNvSpPr>
            <a:spLocks noChangeArrowheads="1"/>
          </p:cNvSpPr>
          <p:nvPr/>
        </p:nvSpPr>
        <p:spPr bwMode="auto">
          <a:xfrm>
            <a:off x="7500958" y="5857892"/>
            <a:ext cx="785818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7</a:t>
            </a:r>
            <a:endParaRPr lang="en-US" sz="6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4 L -0.02917 0.338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0554 L -0.02084 0.338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554 L -0.02916 0.338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13 0.03353 L -0.67413 -0.299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13 0.0111 L 0.50313 -0.32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36" grpId="0" animBg="1"/>
      <p:bldP spid="36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pPr eaLnBrk="1" hangingPunct="1"/>
            <a:endParaRPr lang="vi-VN" smtClean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8992" y="928670"/>
          <a:ext cx="208280" cy="53340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3340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6429388" y="5857892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3</a:t>
            </a:r>
            <a:endParaRPr lang="en-US" sz="6600" dirty="0">
              <a:solidFill>
                <a:schemeClr val="hlink"/>
              </a:solidFill>
            </a:endParaRPr>
          </a:p>
        </p:txBody>
      </p:sp>
      <p:grpSp>
        <p:nvGrpSpPr>
          <p:cNvPr id="2" name="Group 215"/>
          <p:cNvGrpSpPr/>
          <p:nvPr/>
        </p:nvGrpSpPr>
        <p:grpSpPr bwMode="auto">
          <a:xfrm>
            <a:off x="2132013" y="5867400"/>
            <a:ext cx="4117975" cy="762000"/>
            <a:chOff x="464" y="3401"/>
            <a:chExt cx="1772" cy="594"/>
          </a:xfrm>
        </p:grpSpPr>
        <p:sp>
          <p:nvSpPr>
            <p:cNvPr id="11285" name="Rectangle 204"/>
            <p:cNvSpPr>
              <a:spLocks noChangeArrowheads="1"/>
            </p:cNvSpPr>
            <p:nvPr/>
          </p:nvSpPr>
          <p:spPr bwMode="auto">
            <a:xfrm>
              <a:off x="464" y="3460"/>
              <a:ext cx="361" cy="535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6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6" name="Rectangle 205"/>
            <p:cNvSpPr>
              <a:spLocks noChangeArrowheads="1"/>
            </p:cNvSpPr>
            <p:nvPr/>
          </p:nvSpPr>
          <p:spPr bwMode="auto">
            <a:xfrm>
              <a:off x="1875" y="3401"/>
              <a:ext cx="361" cy="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2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7" name="Rectangle 206"/>
            <p:cNvSpPr>
              <a:spLocks noChangeArrowheads="1"/>
            </p:cNvSpPr>
            <p:nvPr/>
          </p:nvSpPr>
          <p:spPr bwMode="auto">
            <a:xfrm>
              <a:off x="990" y="3408"/>
              <a:ext cx="328" cy="587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3333FF"/>
                  </a:solidFill>
                </a:rPr>
                <a:t>1</a:t>
              </a:r>
              <a:endParaRPr lang="en-US" sz="6600" dirty="0">
                <a:solidFill>
                  <a:srgbClr val="3333FF"/>
                </a:solidFill>
              </a:endParaRPr>
            </a:p>
          </p:txBody>
        </p:sp>
        <p:sp>
          <p:nvSpPr>
            <p:cNvPr id="11288" name="Rectangle 207"/>
            <p:cNvSpPr>
              <a:spLocks noChangeArrowheads="1"/>
            </p:cNvSpPr>
            <p:nvPr/>
          </p:nvSpPr>
          <p:spPr bwMode="auto">
            <a:xfrm>
              <a:off x="1416" y="3401"/>
              <a:ext cx="394" cy="587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chemeClr val="hlink"/>
                  </a:solidFill>
                </a:rPr>
                <a:t>5</a:t>
              </a:r>
              <a:endParaRPr lang="en-US" sz="66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43" name="Rectangle 208"/>
          <p:cNvSpPr>
            <a:spLocks noChangeArrowheads="1"/>
          </p:cNvSpPr>
          <p:nvPr/>
        </p:nvSpPr>
        <p:spPr bwMode="auto">
          <a:xfrm>
            <a:off x="685800" y="5867400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4</a:t>
            </a:r>
            <a:endParaRPr lang="en-US" sz="6600" dirty="0">
              <a:solidFill>
                <a:schemeClr val="hlink"/>
              </a:solidFill>
            </a:endParaRPr>
          </a:p>
        </p:txBody>
      </p:sp>
      <p:pic>
        <p:nvPicPr>
          <p:cNvPr id="1230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04808" y="80978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1428728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500298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85762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492919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6224606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7143768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5"/>
          <p:cNvSpPr>
            <a:spLocks noChangeArrowheads="1"/>
          </p:cNvSpPr>
          <p:nvPr/>
        </p:nvSpPr>
        <p:spPr bwMode="auto">
          <a:xfrm>
            <a:off x="8215338" y="285728"/>
            <a:ext cx="785786" cy="928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7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0" name="Rectangle 208"/>
          <p:cNvSpPr>
            <a:spLocks noChangeArrowheads="1"/>
          </p:cNvSpPr>
          <p:nvPr/>
        </p:nvSpPr>
        <p:spPr bwMode="auto">
          <a:xfrm>
            <a:off x="7500958" y="5857892"/>
            <a:ext cx="785818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7</a:t>
            </a:r>
            <a:endParaRPr lang="en-US" sz="6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4 L -0.02917 0.338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0554 L -0.02084 0.338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554 L -0.02916 0.338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27 0.04393 L -0.54827 -0.289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97 0.04254 L 0.64497 -0.29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36" grpId="0" animBg="1"/>
      <p:bldP spid="36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5707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857250" indent="-857250"/>
            <a:endParaRPr lang="en-US" sz="4800" b="1">
              <a:solidFill>
                <a:srgbClr val="8D22DE"/>
              </a:solidFill>
              <a:latin typeface="Constantia" panose="02030602050306030303" pitchFamily="18" charset="0"/>
            </a:endParaRPr>
          </a:p>
          <a:p>
            <a:pPr marL="857250" indent="-857250"/>
            <a:r>
              <a:rPr lang="en-US" sz="6000" b="1">
                <a:solidFill>
                  <a:srgbClr val="8D22DE"/>
                </a:solidFill>
                <a:latin typeface="Constantia" panose="02030602050306030303" pitchFamily="18" charset="0"/>
              </a:rPr>
              <a:t>III.Hoạt động 3: Mở rộng</a:t>
            </a:r>
            <a:endParaRPr lang="en-US" sz="6000" b="1">
              <a:solidFill>
                <a:srgbClr val="8D22DE"/>
              </a:solidFill>
              <a:latin typeface="Constantia" panose="02030602050306030303" pitchFamily="18" charset="0"/>
            </a:endParaRPr>
          </a:p>
          <a:p>
            <a:pPr marL="857250" indent="-857250"/>
            <a:endParaRPr lang="en-US" sz="4400" b="1">
              <a:solidFill>
                <a:srgbClr val="8D22DE"/>
              </a:solidFill>
              <a:latin typeface="Constantia" panose="02030602050306030303" pitchFamily="18" charset="0"/>
            </a:endParaRPr>
          </a:p>
          <a:p>
            <a:pPr marL="857250" indent="-857250"/>
            <a:r>
              <a:rPr lang="en-US" sz="6600" b="1">
                <a:solidFill>
                  <a:srgbClr val="8D22DE"/>
                </a:solidFill>
                <a:latin typeface="Constantia" panose="02030602050306030303" pitchFamily="18" charset="0"/>
              </a:rPr>
              <a:t>       </a:t>
            </a:r>
            <a:r>
              <a:rPr lang="en-US" sz="5400" b="1">
                <a:solidFill>
                  <a:srgbClr val="8D22DE"/>
                </a:solidFill>
                <a:latin typeface="Constantia" panose="02030602050306030303" pitchFamily="18" charset="0"/>
              </a:rPr>
              <a:t>Chia các nhóm có số lượng 7 thành 3  phần</a:t>
            </a:r>
            <a:endParaRPr lang="en-US" sz="5400" b="1">
              <a:solidFill>
                <a:srgbClr val="8D22DE"/>
              </a:solidFill>
              <a:latin typeface="Constantia" panose="02030602050306030303" pitchFamily="18" charset="0"/>
            </a:endParaRPr>
          </a:p>
          <a:p>
            <a:pPr marL="857250" indent="-857250"/>
            <a:endParaRPr lang="en-US" sz="4400" b="1">
              <a:solidFill>
                <a:srgbClr val="8D22DE"/>
              </a:solidFill>
              <a:latin typeface="Constantia" panose="02030602050306030303" pitchFamily="18" charset="0"/>
            </a:endParaRPr>
          </a:p>
          <a:p>
            <a:pPr marL="857250" indent="-857250"/>
            <a:endParaRPr lang="en-US" sz="4400" b="1">
              <a:solidFill>
                <a:srgbClr val="8D22DE"/>
              </a:solidFill>
              <a:latin typeface="Constantia" panose="02030602050306030303" pitchFamily="18" charset="0"/>
            </a:endParaRPr>
          </a:p>
          <a:p>
            <a:pPr marL="857250" indent="-857250"/>
            <a:endParaRPr lang="en-US" sz="5400" b="1">
              <a:solidFill>
                <a:srgbClr val="8D22DE"/>
              </a:solidFill>
              <a:latin typeface="Constantia" panose="02030602050306030303" pitchFamily="18" charset="0"/>
            </a:endParaRPr>
          </a:p>
          <a:p>
            <a:pPr marL="857250" indent="-857250"/>
            <a:endParaRPr lang="en-US" sz="3600" b="1">
              <a:solidFill>
                <a:srgbClr val="8D22DE"/>
              </a:solidFill>
              <a:latin typeface="Constantia" panose="02030602050306030303" pitchFamily="18" charset="0"/>
            </a:endParaRPr>
          </a:p>
          <a:p>
            <a:pPr marL="857250" indent="-857250"/>
            <a:r>
              <a:rPr lang="en-US" sz="3600" b="1">
                <a:solidFill>
                  <a:srgbClr val="8D22DE"/>
                </a:solidFill>
                <a:latin typeface="Constantia" panose="02030602050306030303" pitchFamily="18" charset="0"/>
              </a:rPr>
              <a:t>       </a:t>
            </a:r>
            <a:endParaRPr lang="en-US" sz="3600" b="1">
              <a:solidFill>
                <a:srgbClr val="8D22DE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1752600"/>
            <a:ext cx="114300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Constantia" panose="02030602050306030303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0" y="0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3</a:t>
            </a:r>
            <a:endParaRPr lang="en-US" sz="9600" dirty="0">
              <a:solidFill>
                <a:schemeClr val="hlink"/>
              </a:solidFill>
            </a:endParaRPr>
          </a:p>
        </p:txBody>
      </p:sp>
      <p:sp>
        <p:nvSpPr>
          <p:cNvPr id="15" name="Rectangle 214"/>
          <p:cNvSpPr>
            <a:spLocks noChangeArrowheads="1"/>
          </p:cNvSpPr>
          <p:nvPr/>
        </p:nvSpPr>
        <p:spPr bwMode="auto">
          <a:xfrm>
            <a:off x="8001000" y="0"/>
            <a:ext cx="1143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11500">
                <a:solidFill>
                  <a:schemeClr val="hlink"/>
                </a:solidFill>
              </a:rPr>
              <a:t>1</a:t>
            </a:r>
            <a:endParaRPr lang="en-US" sz="11500">
              <a:solidFill>
                <a:schemeClr val="hlink"/>
              </a:solidFill>
            </a:endParaRPr>
          </a:p>
        </p:txBody>
      </p:sp>
      <p:sp>
        <p:nvSpPr>
          <p:cNvPr id="13" name="Rectangle 214"/>
          <p:cNvSpPr>
            <a:spLocks noChangeArrowheads="1"/>
          </p:cNvSpPr>
          <p:nvPr/>
        </p:nvSpPr>
        <p:spPr bwMode="auto">
          <a:xfrm>
            <a:off x="7848600" y="5562600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chemeClr val="hlink"/>
                </a:solidFill>
              </a:rPr>
              <a:t>3</a:t>
            </a:r>
            <a:endParaRPr lang="en-US" sz="9600">
              <a:solidFill>
                <a:schemeClr val="hlink"/>
              </a:solidFill>
            </a:endParaRPr>
          </a:p>
        </p:txBody>
      </p:sp>
      <p:pic>
        <p:nvPicPr>
          <p:cNvPr id="2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53163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24000" y="53163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048000" y="37161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895600" y="53163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14282" y="2143116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3786190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428728" y="3786190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555 L 0.3875 -0.0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-0.00555 L 0.37083 -0.00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-0.00555 L 0.37084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01665 L 0.44583 -0.31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7872E-6 L 0.25 -0.33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7872E-6 L 0.25 -0.33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7872E-6 L 0.25 -0.33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857356" y="4500570"/>
            <a:ext cx="355760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1714480" y="2357430"/>
            <a:ext cx="355760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1785918" y="214290"/>
            <a:ext cx="355760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43636" y="2143116"/>
            <a:ext cx="114300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Constantia" panose="02030602050306030303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6215074" y="500042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2</a:t>
            </a:r>
            <a:endParaRPr lang="en-US" sz="9600" dirty="0">
              <a:solidFill>
                <a:schemeClr val="hlink"/>
              </a:solidFill>
            </a:endParaRPr>
          </a:p>
        </p:txBody>
      </p:sp>
      <p:sp>
        <p:nvSpPr>
          <p:cNvPr id="15" name="Rectangle 214"/>
          <p:cNvSpPr>
            <a:spLocks noChangeArrowheads="1"/>
          </p:cNvSpPr>
          <p:nvPr/>
        </p:nvSpPr>
        <p:spPr bwMode="auto">
          <a:xfrm>
            <a:off x="6215074" y="2643182"/>
            <a:ext cx="1143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11500" dirty="0">
                <a:solidFill>
                  <a:schemeClr val="hlink"/>
                </a:solidFill>
              </a:rPr>
              <a:t>2</a:t>
            </a:r>
            <a:endParaRPr lang="en-US" sz="11500" dirty="0">
              <a:solidFill>
                <a:schemeClr val="hlink"/>
              </a:solidFill>
            </a:endParaRPr>
          </a:p>
        </p:txBody>
      </p:sp>
      <p:sp>
        <p:nvSpPr>
          <p:cNvPr id="13" name="Rectangle 214"/>
          <p:cNvSpPr>
            <a:spLocks noChangeArrowheads="1"/>
          </p:cNvSpPr>
          <p:nvPr/>
        </p:nvSpPr>
        <p:spPr bwMode="auto">
          <a:xfrm>
            <a:off x="6286512" y="4786322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3</a:t>
            </a:r>
            <a:endParaRPr lang="en-US" sz="9600" dirty="0">
              <a:solidFill>
                <a:schemeClr val="hlink"/>
              </a:solidFill>
            </a:endParaRPr>
          </a:p>
        </p:txBody>
      </p:sp>
      <p:pic>
        <p:nvPicPr>
          <p:cNvPr id="2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 flipH="1">
            <a:off x="2143108" y="5000636"/>
            <a:ext cx="920996" cy="10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 flipH="1">
            <a:off x="3143240" y="5000636"/>
            <a:ext cx="920996" cy="10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 flipH="1">
            <a:off x="4071934" y="5000636"/>
            <a:ext cx="920996" cy="10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428860" y="785794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357422" y="2838336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643306" y="714356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643306" y="2838336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1" grpId="0" animBg="1"/>
      <p:bldP spid="5" grpId="0" animBg="1"/>
      <p:bldP spid="14" grpId="0" animBg="1"/>
      <p:bldP spid="1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40" y="1500174"/>
            <a:ext cx="107157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Constantia" panose="02030602050306030303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4357686" y="285728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5</a:t>
            </a:r>
            <a:endParaRPr lang="en-US" sz="9600" dirty="0">
              <a:solidFill>
                <a:schemeClr val="hlink"/>
              </a:solidFill>
            </a:endParaRPr>
          </a:p>
        </p:txBody>
      </p:sp>
      <p:sp>
        <p:nvSpPr>
          <p:cNvPr id="15" name="Rectangle 214"/>
          <p:cNvSpPr>
            <a:spLocks noChangeArrowheads="1"/>
          </p:cNvSpPr>
          <p:nvPr/>
        </p:nvSpPr>
        <p:spPr bwMode="auto">
          <a:xfrm>
            <a:off x="7358082" y="2000240"/>
            <a:ext cx="1143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11500" dirty="0">
                <a:solidFill>
                  <a:schemeClr val="hlink"/>
                </a:solidFill>
              </a:rPr>
              <a:t>1</a:t>
            </a:r>
            <a:endParaRPr lang="en-US" sz="11500" dirty="0">
              <a:solidFill>
                <a:schemeClr val="hlink"/>
              </a:solidFill>
            </a:endParaRPr>
          </a:p>
        </p:txBody>
      </p:sp>
      <p:sp>
        <p:nvSpPr>
          <p:cNvPr id="13" name="Rectangle 214"/>
          <p:cNvSpPr>
            <a:spLocks noChangeArrowheads="1"/>
          </p:cNvSpPr>
          <p:nvPr/>
        </p:nvSpPr>
        <p:spPr bwMode="auto">
          <a:xfrm>
            <a:off x="7848600" y="5562600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1</a:t>
            </a:r>
            <a:endParaRPr lang="en-US" sz="9600" dirty="0">
              <a:solidFill>
                <a:schemeClr val="hlink"/>
              </a:solidFill>
            </a:endParaRPr>
          </a:p>
        </p:txBody>
      </p:sp>
      <p:pic>
        <p:nvPicPr>
          <p:cNvPr id="2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14282" y="1857364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3571876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71604" y="1928802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00166" y="3643314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785918" y="5214950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85720" y="5143512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928926" y="3571876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0.05134 L 0.42083 0.05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2405 L 0.00538 -0.308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3446 L -0.00382 -0.29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486 L -0.00139 -0.328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1 -0.1087 L 0.5691 -0.4417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429388" y="3786190"/>
            <a:ext cx="2428892" cy="1643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357158" y="3643314"/>
            <a:ext cx="6000792" cy="1857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6643702" y="357166"/>
            <a:ext cx="2071702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0" y="0"/>
            <a:ext cx="6500826" cy="1857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428860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357554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286248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286380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7143768" y="50004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00166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71736" y="2071678"/>
            <a:ext cx="828652" cy="1143008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vi-VN" sz="7200" dirty="0">
              <a:solidFill>
                <a:srgbClr val="FF0000"/>
              </a:solidFill>
            </a:endParaRPr>
          </a:p>
        </p:txBody>
      </p:sp>
      <p:pic>
        <p:nvPicPr>
          <p:cNvPr id="1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00034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43910" y="285728"/>
            <a:ext cx="90009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0" name="Content Placeholder 12"/>
          <p:cNvSpPr txBox="1"/>
          <p:nvPr/>
        </p:nvSpPr>
        <p:spPr>
          <a:xfrm>
            <a:off x="7215206" y="1857364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7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857488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786182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14876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928794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928662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786578" y="421481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7715272" y="421481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ontent Placeholder 12"/>
          <p:cNvSpPr txBox="1"/>
          <p:nvPr/>
        </p:nvSpPr>
        <p:spPr>
          <a:xfrm>
            <a:off x="2857488" y="5714992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Content Placeholder 12"/>
          <p:cNvSpPr txBox="1"/>
          <p:nvPr/>
        </p:nvSpPr>
        <p:spPr>
          <a:xfrm>
            <a:off x="7143768" y="5714992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7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17" grpId="0" animBg="1"/>
      <p:bldP spid="16" grpId="0" animBg="1"/>
      <p:bldP spid="13" grpId="0" animBg="1" build="p"/>
      <p:bldP spid="15" grpId="0" animBg="1"/>
      <p:bldP spid="15" grpId="1" animBg="1"/>
      <p:bldP spid="20" grpId="0" animBg="1" build="allAtOnce"/>
      <p:bldP spid="33" grpId="0" animBg="1" build="allAtOnce"/>
      <p:bldP spid="34" grpId="0" animBg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786314" y="357166"/>
            <a:ext cx="3857652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0" y="214290"/>
            <a:ext cx="4714876" cy="2285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428860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357554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143504" y="100010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72198" y="100010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929454" y="100010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071670" y="2786058"/>
            <a:ext cx="828652" cy="1143008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15" name="Tit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43910" y="1000108"/>
            <a:ext cx="90009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0" name="Content Placeholder 12"/>
          <p:cNvSpPr txBox="1"/>
          <p:nvPr/>
        </p:nvSpPr>
        <p:spPr>
          <a:xfrm>
            <a:off x="6643702" y="2857496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71604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71472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 build="p"/>
      <p:bldP spid="15" grpId="0" animBg="1"/>
      <p:bldP spid="15" grpId="1" animBg="1"/>
      <p:bldP spid="20" grpId="0" animBg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 smtClean="0"/>
            </a:br>
            <a:br>
              <a:rPr lang="en-US" dirty="0" smtClean="0"/>
            </a:br>
            <a:endParaRPr lang="vi-VN" dirty="0" smtClean="0"/>
          </a:p>
        </p:txBody>
      </p:sp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1" imgW="1999615" imgH="1831340" progId="">
                  <p:embed/>
                </p:oleObj>
              </mc:Choice>
              <mc:Fallback>
                <p:oleObj name="Clip" r:id="rId1" imgW="1999615" imgH="183134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3"/>
          <p:cNvGraphicFramePr>
            <a:graphicFrameLocks noChangeAspect="1"/>
          </p:cNvGraphicFramePr>
          <p:nvPr/>
        </p:nvGraphicFramePr>
        <p:xfrm>
          <a:off x="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3" imgW="1278255" imgH="1273810" progId="">
                  <p:embed/>
                </p:oleObj>
              </mc:Choice>
              <mc:Fallback>
                <p:oleObj name="Clip" r:id="rId3" imgW="1278255" imgH="127381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1524000"/>
            <a:ext cx="7772400" cy="3878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857250" indent="-857250">
              <a:lnSpc>
                <a:spcPct val="150000"/>
              </a:lnSpc>
              <a:buFontTx/>
              <a:buAutoNum type="romanUcPeriod" startAt="3"/>
              <a:defRPr/>
            </a:pPr>
            <a:r>
              <a:rPr lang="en-US" sz="3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Constantia" panose="02030602050306030303" pitchFamily="18" charset="0"/>
              </a:rPr>
              <a:t> 3:     </a:t>
            </a:r>
            <a:r>
              <a:rPr lang="en-US" sz="3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857250" indent="-857250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Constantia" panose="02030602050306030303" pitchFamily="18" charset="0"/>
              </a:rPr>
              <a:t>1.Trò </a:t>
            </a:r>
            <a:r>
              <a:rPr lang="en-US" sz="3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Constantia" panose="02030602050306030303" pitchFamily="18" charset="0"/>
              </a:rPr>
              <a:t>: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Tìm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bạn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”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857250" indent="-857250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Constantia" panose="02030602050306030303" pitchFamily="18" charset="0"/>
              </a:rPr>
              <a:t>2.Trò </a:t>
            </a:r>
            <a:r>
              <a:rPr lang="en-US" sz="36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Constantia" panose="02030602050306030303" pitchFamily="18" charset="0"/>
              </a:rPr>
              <a:t>:  </a:t>
            </a:r>
            <a:r>
              <a:rPr lang="en-US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“ </a:t>
            </a:r>
            <a:r>
              <a:rPr lang="en-US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Khoanh</a:t>
            </a:r>
            <a:r>
              <a:rPr lang="en-US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2-3 </a:t>
            </a:r>
            <a:r>
              <a:rPr lang="en-US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 7”</a:t>
            </a:r>
            <a:endParaRPr lang="en-US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857250" indent="-857250">
              <a:defRPr/>
            </a:pPr>
            <a:endParaRPr lang="en-US" sz="3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pSp>
        <p:nvGrpSpPr>
          <p:cNvPr id="2" name="Group 53"/>
          <p:cNvGrpSpPr/>
          <p:nvPr/>
        </p:nvGrpSpPr>
        <p:grpSpPr bwMode="auto">
          <a:xfrm>
            <a:off x="-228600" y="0"/>
            <a:ext cx="9372600" cy="7324725"/>
            <a:chOff x="-144" y="0"/>
            <a:chExt cx="5904" cy="4614"/>
          </a:xfrm>
        </p:grpSpPr>
        <p:pic>
          <p:nvPicPr>
            <p:cNvPr id="4100" name="Picture 54" descr="Aml06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5" descr="roses_swaying_back_an_a_mc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6" y="3024"/>
              <a:ext cx="1152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56" descr="roses_swaying_back_an_a_mc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2778"/>
              <a:ext cx="1152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57" descr="roses_swaying_back_an_a_mc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44" y="2778"/>
              <a:ext cx="1152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58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192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59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6" y="48"/>
              <a:ext cx="91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60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6" y="0"/>
              <a:ext cx="6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61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88"/>
              <a:ext cx="10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2" descr="blumen-pflanzen085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0" y="1680"/>
              <a:ext cx="1029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63"/>
            <p:cNvSpPr txBox="1">
              <a:spLocks noChangeArrowheads="1"/>
            </p:cNvSpPr>
            <p:nvPr/>
          </p:nvSpPr>
          <p:spPr bwMode="auto">
            <a:xfrm>
              <a:off x="624" y="740"/>
              <a:ext cx="2208" cy="9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600CC"/>
                  </a:solidFill>
                </a:rPr>
                <a:t>PTNT : </a:t>
              </a:r>
              <a:endParaRPr lang="en-US" sz="2400" b="1" dirty="0">
                <a:solidFill>
                  <a:srgbClr val="6600CC"/>
                </a:solidFill>
              </a:endParaRPr>
            </a:p>
            <a:p>
              <a:pPr algn="ctr"/>
              <a:r>
                <a:rPr lang="en-US" sz="2400" b="1" dirty="0" err="1">
                  <a:solidFill>
                    <a:srgbClr val="6600CC"/>
                  </a:solidFill>
                </a:rPr>
                <a:t>Thêm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bớt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chia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nhóm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vi-VN" sz="2400" b="1" dirty="0">
                  <a:solidFill>
                    <a:srgbClr val="6600CC"/>
                  </a:solidFill>
                </a:rPr>
                <a:t>đồ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vật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có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số</a:t>
              </a:r>
              <a:r>
                <a:rPr lang="en-US" sz="2400" b="1" dirty="0">
                  <a:solidFill>
                    <a:srgbClr val="6600CC"/>
                  </a:solidFill>
                </a:rPr>
                <a:t> l</a:t>
              </a:r>
              <a:r>
                <a:rPr lang="vi-VN" sz="2400" b="1" dirty="0">
                  <a:solidFill>
                    <a:srgbClr val="6600CC"/>
                  </a:solidFill>
                </a:rPr>
                <a:t>ượng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6600CC"/>
                  </a:solidFill>
                </a:rPr>
                <a:t>là</a:t>
              </a:r>
              <a:r>
                <a:rPr lang="en-US" sz="2400" b="1" dirty="0" smtClean="0">
                  <a:solidFill>
                    <a:srgbClr val="6600CC"/>
                  </a:solidFill>
                </a:rPr>
                <a:t> 7 </a:t>
              </a:r>
              <a:r>
                <a:rPr lang="en-US" sz="2400" b="1" dirty="0" err="1">
                  <a:solidFill>
                    <a:srgbClr val="6600CC"/>
                  </a:solidFill>
                </a:rPr>
                <a:t>thành</a:t>
              </a:r>
              <a:r>
                <a:rPr lang="en-US" sz="2400" b="1" dirty="0">
                  <a:solidFill>
                    <a:srgbClr val="6600CC"/>
                  </a:solidFill>
                </a:rPr>
                <a:t> 2-3 </a:t>
              </a:r>
              <a:r>
                <a:rPr lang="en-US" sz="2400" b="1" dirty="0" err="1">
                  <a:solidFill>
                    <a:srgbClr val="6600CC"/>
                  </a:solidFill>
                </a:rPr>
                <a:t>phần</a:t>
              </a:r>
              <a:r>
                <a:rPr lang="en-US" sz="2400" b="1" dirty="0">
                  <a:solidFill>
                    <a:srgbClr val="6600CC"/>
                  </a:solidFill>
                </a:rPr>
                <a:t> .</a:t>
              </a:r>
              <a:endParaRPr lang="en-US" sz="2400" b="1" dirty="0">
                <a:solidFill>
                  <a:srgbClr val="6600CC"/>
                </a:solidFill>
              </a:endParaRPr>
            </a:p>
          </p:txBody>
        </p:sp>
        <p:pic>
          <p:nvPicPr>
            <p:cNvPr id="4110" name="Picture 64" descr="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0"/>
              <a:ext cx="10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Text Box 65"/>
            <p:cNvSpPr txBox="1">
              <a:spLocks noChangeArrowheads="1"/>
            </p:cNvSpPr>
            <p:nvPr/>
          </p:nvSpPr>
          <p:spPr bwMode="auto">
            <a:xfrm>
              <a:off x="1008" y="2812"/>
              <a:ext cx="1488" cy="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D60093"/>
                  </a:solidFill>
                </a:rPr>
                <a:t>Người thực hiện :</a:t>
              </a:r>
              <a:endParaRPr lang="en-US" b="1">
                <a:solidFill>
                  <a:srgbClr val="D60093"/>
                </a:solidFill>
              </a:endParaRPr>
            </a:p>
            <a:p>
              <a:pPr algn="ctr"/>
              <a:r>
                <a:rPr lang="en-US" b="1">
                  <a:solidFill>
                    <a:srgbClr val="D60093"/>
                  </a:solidFill>
                  <a:latin typeface="Arial" panose="020B0604020202020204" pitchFamily="34" charset="0"/>
                </a:rPr>
                <a:t>Nguyễn Thị H</a:t>
              </a:r>
              <a:r>
                <a:rPr lang="vi-VN" b="1">
                  <a:solidFill>
                    <a:srgbClr val="D60093"/>
                  </a:solidFill>
                  <a:latin typeface="Arial" panose="020B0604020202020204" pitchFamily="34" charset="0"/>
                </a:rPr>
                <a:t>ường</a:t>
              </a:r>
              <a:r>
                <a:rPr lang="en-US" b="1">
                  <a:solidFill>
                    <a:srgbClr val="CC3399"/>
                  </a:solidFill>
                  <a:latin typeface="Arial" panose="020B0604020202020204" pitchFamily="34" charset="0"/>
                </a:rPr>
                <a:t>.</a:t>
              </a:r>
              <a:endParaRPr lang="en-US" b="1">
                <a:solidFill>
                  <a:srgbClr val="CC3399"/>
                </a:solidFill>
              </a:endParaRPr>
            </a:p>
          </p:txBody>
        </p:sp>
        <p:pic>
          <p:nvPicPr>
            <p:cNvPr id="4112" name="Picture 66" descr="H0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4" y="3231"/>
              <a:ext cx="1176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67" descr="H0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04" y="3231"/>
              <a:ext cx="1176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43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52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AN43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52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AN43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00" y="-152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AN43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638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Tuan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372100" y="30099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AN43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96200" y="5562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phong-thuy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250" y="-2324100"/>
            <a:ext cx="15678150" cy="101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2" name="WordArt 14"/>
          <p:cNvSpPr>
            <a:spLocks noChangeArrowheads="1" noChangeShapeType="1" noTextEdit="1"/>
          </p:cNvSpPr>
          <p:nvPr/>
        </p:nvSpPr>
        <p:spPr bwMode="auto">
          <a:xfrm>
            <a:off x="574675" y="1143000"/>
            <a:ext cx="8001000" cy="3486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CHÁU CHĂM NGOAN</a:t>
            </a:r>
            <a:endParaRPr lang="vi-VN" sz="3200" kern="1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5124" name="Picture 4" descr="Copy of 793fco52_l9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qua gi be the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295400" y="762000"/>
            <a:ext cx="6400800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9900CC"/>
                </a:solidFill>
              </a:rPr>
              <a:t>1, </a:t>
            </a:r>
            <a:r>
              <a:rPr lang="en-US" sz="6000" b="1" dirty="0" err="1">
                <a:solidFill>
                  <a:srgbClr val="9900CC"/>
                </a:solidFill>
              </a:rPr>
              <a:t>Ôn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thêm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bớt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trong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phạm</a:t>
            </a:r>
            <a:r>
              <a:rPr lang="en-US" sz="6000" b="1" dirty="0">
                <a:solidFill>
                  <a:srgbClr val="9900CC"/>
                </a:solidFill>
              </a:rPr>
              <a:t> vi </a:t>
            </a:r>
            <a:r>
              <a:rPr lang="en-US" sz="6000" b="1" dirty="0" smtClean="0">
                <a:solidFill>
                  <a:srgbClr val="9900CC"/>
                </a:solidFill>
              </a:rPr>
              <a:t>7</a:t>
            </a:r>
            <a:endParaRPr lang="en-US" sz="60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16" fill="hold"/>
                                        <p:tgtEl>
                                          <p:spTgt spid="849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84"/>
          <p:cNvSpPr>
            <a:spLocks noChangeArrowheads="1"/>
          </p:cNvSpPr>
          <p:nvPr/>
        </p:nvSpPr>
        <p:spPr bwMode="auto">
          <a:xfrm>
            <a:off x="0" y="0"/>
            <a:ext cx="4876800" cy="419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folHlink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147" name="Oval 194"/>
          <p:cNvSpPr>
            <a:spLocks noChangeArrowheads="1"/>
          </p:cNvSpPr>
          <p:nvPr/>
        </p:nvSpPr>
        <p:spPr bwMode="auto">
          <a:xfrm>
            <a:off x="3962400" y="2590800"/>
            <a:ext cx="5181600" cy="426720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folHlink"/>
            </a:solidFill>
            <a:rou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215"/>
          <p:cNvGrpSpPr/>
          <p:nvPr/>
        </p:nvGrpSpPr>
        <p:grpSpPr bwMode="auto">
          <a:xfrm>
            <a:off x="1023328" y="4495800"/>
            <a:ext cx="1932877" cy="2057400"/>
            <a:chOff x="816" y="2688"/>
            <a:chExt cx="1248" cy="1248"/>
          </a:xfrm>
        </p:grpSpPr>
        <p:sp>
          <p:nvSpPr>
            <p:cNvPr id="6171" name="Rectangle 204"/>
            <p:cNvSpPr>
              <a:spLocks noChangeArrowheads="1"/>
            </p:cNvSpPr>
            <p:nvPr/>
          </p:nvSpPr>
          <p:spPr bwMode="auto">
            <a:xfrm>
              <a:off x="827" y="2688"/>
              <a:ext cx="528" cy="528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3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6172" name="Rectangle 205"/>
            <p:cNvSpPr>
              <a:spLocks noChangeArrowheads="1"/>
            </p:cNvSpPr>
            <p:nvPr/>
          </p:nvSpPr>
          <p:spPr bwMode="auto">
            <a:xfrm>
              <a:off x="1447" y="2688"/>
              <a:ext cx="585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4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6173" name="Rectangle 206"/>
            <p:cNvSpPr>
              <a:spLocks noChangeArrowheads="1"/>
            </p:cNvSpPr>
            <p:nvPr/>
          </p:nvSpPr>
          <p:spPr bwMode="auto">
            <a:xfrm>
              <a:off x="816" y="3408"/>
              <a:ext cx="528" cy="52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>
                  <a:solidFill>
                    <a:srgbClr val="3333FF"/>
                  </a:solidFill>
                </a:rPr>
                <a:t>6</a:t>
              </a:r>
              <a:endParaRPr lang="en-US" sz="6600">
                <a:solidFill>
                  <a:srgbClr val="3333FF"/>
                </a:solidFill>
              </a:endParaRPr>
            </a:p>
          </p:txBody>
        </p:sp>
        <p:sp>
          <p:nvSpPr>
            <p:cNvPr id="6174" name="Rectangle 207"/>
            <p:cNvSpPr>
              <a:spLocks noChangeArrowheads="1"/>
            </p:cNvSpPr>
            <p:nvPr/>
          </p:nvSpPr>
          <p:spPr bwMode="auto">
            <a:xfrm>
              <a:off x="1536" y="3408"/>
              <a:ext cx="528" cy="528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>
                  <a:solidFill>
                    <a:schemeClr val="hlink"/>
                  </a:solidFill>
                </a:rPr>
                <a:t>5</a:t>
              </a:r>
              <a:endParaRPr lang="en-US" sz="6600">
                <a:solidFill>
                  <a:schemeClr val="hlink"/>
                </a:solidFill>
              </a:endParaRPr>
            </a:p>
          </p:txBody>
        </p:sp>
      </p:grpSp>
      <p:grpSp>
        <p:nvGrpSpPr>
          <p:cNvPr id="3" name="Group 217"/>
          <p:cNvGrpSpPr/>
          <p:nvPr/>
        </p:nvGrpSpPr>
        <p:grpSpPr bwMode="auto">
          <a:xfrm>
            <a:off x="6500826" y="357166"/>
            <a:ext cx="1981200" cy="1905000"/>
            <a:chOff x="4080" y="336"/>
            <a:chExt cx="1248" cy="1200"/>
          </a:xfrm>
        </p:grpSpPr>
        <p:sp>
          <p:nvSpPr>
            <p:cNvPr id="6169" name="Rectangle 208"/>
            <p:cNvSpPr>
              <a:spLocks noChangeArrowheads="1"/>
            </p:cNvSpPr>
            <p:nvPr/>
          </p:nvSpPr>
          <p:spPr bwMode="auto">
            <a:xfrm>
              <a:off x="4080" y="336"/>
              <a:ext cx="528" cy="52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chemeClr val="hlink"/>
                  </a:solidFill>
                </a:rPr>
                <a:t>3</a:t>
              </a:r>
              <a:endParaRPr lang="en-US" sz="6600" dirty="0">
                <a:solidFill>
                  <a:schemeClr val="hlink"/>
                </a:solidFill>
              </a:endParaRPr>
            </a:p>
          </p:txBody>
        </p:sp>
        <p:sp>
          <p:nvSpPr>
            <p:cNvPr id="6170" name="Rectangle 209"/>
            <p:cNvSpPr>
              <a:spLocks noChangeArrowheads="1"/>
            </p:cNvSpPr>
            <p:nvPr/>
          </p:nvSpPr>
          <p:spPr bwMode="auto">
            <a:xfrm>
              <a:off x="4800" y="1008"/>
              <a:ext cx="528" cy="5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CC3300"/>
                  </a:solidFill>
                </a:rPr>
                <a:t>6</a:t>
              </a:r>
              <a:endParaRPr lang="en-US" sz="6600" dirty="0">
                <a:solidFill>
                  <a:srgbClr val="CC3300"/>
                </a:solidFill>
              </a:endParaRPr>
            </a:p>
          </p:txBody>
        </p:sp>
      </p:grpSp>
      <p:sp>
        <p:nvSpPr>
          <p:cNvPr id="6151" name="Rectangle 213"/>
          <p:cNvSpPr>
            <a:spLocks noGrp="1" noChangeArrowheads="1"/>
          </p:cNvSpPr>
          <p:nvPr>
            <p:ph type="ctrTitle"/>
          </p:nvPr>
        </p:nvSpPr>
        <p:spPr>
          <a:xfrm>
            <a:off x="-1828800" y="0"/>
            <a:ext cx="1981200" cy="1431925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53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766762" y="8048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985962" y="2714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61962" y="18716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909762" y="150017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205162" y="8048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366822" y="278605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357554" y="214311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15140" y="3143248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43636" y="4500570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6314" y="3786190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72396" y="4214818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6314" y="5143512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43636" y="5715016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29520" y="5286388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05"/>
          <p:cNvSpPr>
            <a:spLocks noChangeArrowheads="1"/>
          </p:cNvSpPr>
          <p:nvPr/>
        </p:nvSpPr>
        <p:spPr bwMode="auto">
          <a:xfrm>
            <a:off x="7572396" y="285728"/>
            <a:ext cx="906037" cy="870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4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2" name="Rectangle 207"/>
          <p:cNvSpPr>
            <a:spLocks noChangeArrowheads="1"/>
          </p:cNvSpPr>
          <p:nvPr/>
        </p:nvSpPr>
        <p:spPr bwMode="auto">
          <a:xfrm>
            <a:off x="6540326" y="1344116"/>
            <a:ext cx="817756" cy="870438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5</a:t>
            </a:r>
            <a:endParaRPr lang="en-US" sz="6600" dirty="0">
              <a:solidFill>
                <a:schemeClr val="hlink"/>
              </a:solidFill>
            </a:endParaRPr>
          </a:p>
        </p:txBody>
      </p:sp>
      <p:pic>
        <p:nvPicPr>
          <p:cNvPr id="35" name="Picture 34" descr="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3857628"/>
            <a:ext cx="1262058" cy="12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7"/>
          <p:cNvSpPr>
            <a:spLocks noChangeArrowheads="1"/>
          </p:cNvSpPr>
          <p:nvPr/>
        </p:nvSpPr>
        <p:spPr bwMode="auto">
          <a:xfrm>
            <a:off x="3143240" y="5715016"/>
            <a:ext cx="817756" cy="87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7</a:t>
            </a:r>
            <a:endParaRPr lang="en-US" sz="6600" dirty="0">
              <a:solidFill>
                <a:schemeClr val="hlin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29256" y="142873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7</a:t>
            </a:r>
            <a:endParaRPr lang="vi-VN" sz="7200" dirty="0">
              <a:solidFill>
                <a:srgbClr val="FF0000"/>
              </a:solidFill>
            </a:endParaRPr>
          </a:p>
        </p:txBody>
      </p:sp>
      <p:pic>
        <p:nvPicPr>
          <p:cNvPr id="38" name="Picture 37" descr="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78035E-7 L -0.02361 -0.39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-0.06913 L 0.0217 0.263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118"/>
          <p:cNvSpPr>
            <a:spLocks noChangeArrowheads="1"/>
          </p:cNvSpPr>
          <p:nvPr/>
        </p:nvSpPr>
        <p:spPr bwMode="auto">
          <a:xfrm>
            <a:off x="3581400" y="3124200"/>
            <a:ext cx="5562600" cy="3733800"/>
          </a:xfrm>
          <a:prstGeom prst="star32">
            <a:avLst>
              <a:gd name="adj" fmla="val 47542"/>
            </a:avLst>
          </a:prstGeom>
          <a:solidFill>
            <a:srgbClr val="FF99FF"/>
          </a:solidFill>
          <a:ln w="762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6" name="Oval 58"/>
          <p:cNvSpPr>
            <a:spLocks noChangeArrowheads="1"/>
          </p:cNvSpPr>
          <p:nvPr/>
        </p:nvSpPr>
        <p:spPr bwMode="auto">
          <a:xfrm>
            <a:off x="0" y="0"/>
            <a:ext cx="5029200" cy="42672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CC0099"/>
            </a:solidFill>
            <a:round/>
          </a:ln>
        </p:spPr>
        <p:txBody>
          <a:bodyPr/>
          <a:lstStyle/>
          <a:p>
            <a:endParaRPr lang="vi-VN"/>
          </a:p>
        </p:txBody>
      </p:sp>
      <p:pic>
        <p:nvPicPr>
          <p:cNvPr id="7177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071538" y="57148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357422" y="57148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71472" y="164305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214546" y="1714488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57224" y="2786058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500298" y="3000372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7930" y="5357826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72376" y="5143512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571868" y="164305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72178" y="3649704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00938" y="4006894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14790" y="4506960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72046" y="5500702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86294" y="3649704"/>
            <a:ext cx="931033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ubtitle 48"/>
          <p:cNvSpPr>
            <a:spLocks noGrp="1"/>
          </p:cNvSpPr>
          <p:nvPr>
            <p:ph type="subTitle" idx="1"/>
          </p:nvPr>
        </p:nvSpPr>
        <p:spPr>
          <a:xfrm>
            <a:off x="3786182" y="2643182"/>
            <a:ext cx="785818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7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86446" y="4500570"/>
            <a:ext cx="71438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7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7"/>
          <p:cNvSpPr>
            <a:spLocks noGrp="1" noChangeArrowheads="1"/>
          </p:cNvSpPr>
          <p:nvPr>
            <p:ph idx="1"/>
          </p:nvPr>
        </p:nvSpPr>
        <p:spPr>
          <a:prstGeom prst="wedgeEllipseCallout">
            <a:avLst>
              <a:gd name="adj1" fmla="val 30690"/>
              <a:gd name="adj2" fmla="val -62120"/>
            </a:avLst>
          </a:prstGeom>
          <a:solidFill>
            <a:srgbClr val="FFFF00"/>
          </a:solidFill>
          <a:ln w="76200">
            <a:solidFill>
              <a:srgbClr val="6600CC"/>
            </a:solidFill>
          </a:ln>
        </p:spPr>
        <p:txBody>
          <a:bodyPr/>
          <a:lstStyle/>
          <a:p>
            <a:endParaRPr lang="vi-VN" dirty="0" smtClean="0">
              <a:latin typeface="Calibri" panose="020F0502020204030204" pitchFamily="34" charset="0"/>
            </a:endParaRPr>
          </a:p>
        </p:txBody>
      </p:sp>
      <p:pic>
        <p:nvPicPr>
          <p:cNvPr id="13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00166" y="2428868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3"/>
          <p:cNvGrpSpPr/>
          <p:nvPr/>
        </p:nvGrpSpPr>
        <p:grpSpPr bwMode="auto">
          <a:xfrm>
            <a:off x="7572375" y="285750"/>
            <a:ext cx="914400" cy="830263"/>
            <a:chOff x="5202" y="429"/>
            <a:chExt cx="576" cy="523"/>
          </a:xfrm>
        </p:grpSpPr>
        <p:sp>
          <p:nvSpPr>
            <p:cNvPr id="8204" name="AutoShape 134"/>
            <p:cNvSpPr>
              <a:spLocks noChangeArrowheads="1"/>
            </p:cNvSpPr>
            <p:nvPr/>
          </p:nvSpPr>
          <p:spPr bwMode="auto">
            <a:xfrm>
              <a:off x="5202" y="429"/>
              <a:ext cx="576" cy="384"/>
            </a:xfrm>
            <a:prstGeom prst="wedgeRoundRectCallout">
              <a:avLst>
                <a:gd name="adj1" fmla="val -35588"/>
                <a:gd name="adj2" fmla="val 54690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accent1"/>
              </a:solidFill>
              <a:miter lim="800000"/>
            </a:ln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8205" name="Text Box 135"/>
            <p:cNvSpPr txBox="1">
              <a:spLocks noChangeArrowheads="1"/>
            </p:cNvSpPr>
            <p:nvPr/>
          </p:nvSpPr>
          <p:spPr bwMode="auto">
            <a:xfrm>
              <a:off x="5382" y="429"/>
              <a:ext cx="313" cy="5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rgbClr val="FFFF00"/>
                  </a:solidFill>
                </a:rPr>
                <a:t>7</a:t>
              </a:r>
              <a:endParaRPr lang="en-US" sz="4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9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714480" y="4071942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357554" y="4286256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357554" y="2214554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143504" y="4143380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858016" y="3000372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143504" y="2071678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7209" name="Rectangle 10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dirty="0" smtClean="0"/>
          </a:p>
        </p:txBody>
      </p:sp>
      <p:sp>
        <p:nvSpPr>
          <p:cNvPr id="8196" name="AutoShape 107"/>
          <p:cNvSpPr>
            <a:spLocks noChangeArrowheads="1"/>
          </p:cNvSpPr>
          <p:nvPr/>
        </p:nvSpPr>
        <p:spPr bwMode="auto">
          <a:xfrm>
            <a:off x="1219200" y="1447800"/>
            <a:ext cx="7620000" cy="4114800"/>
          </a:xfrm>
          <a:prstGeom prst="wedgeEllipseCallout">
            <a:avLst>
              <a:gd name="adj1" fmla="val -26630"/>
              <a:gd name="adj2" fmla="val 68981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defRPr/>
            </a:pPr>
            <a:endParaRPr lang="vi-VN"/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1371600" y="5562600"/>
            <a:ext cx="1219200" cy="1295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chemeClr val="hlink"/>
                </a:solidFill>
              </a:rPr>
              <a:t>7</a:t>
            </a:r>
            <a:endParaRPr lang="en-US" sz="6000" dirty="0">
              <a:solidFill>
                <a:schemeClr val="hlink"/>
              </a:solidFill>
            </a:endParaRPr>
          </a:p>
        </p:txBody>
      </p:sp>
      <p:sp>
        <p:nvSpPr>
          <p:cNvPr id="9223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vi-VN"/>
          </a:p>
        </p:txBody>
      </p:sp>
      <p:pic>
        <p:nvPicPr>
          <p:cNvPr id="1026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000232" y="3286124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000364" y="1857364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500562" y="1785926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428992" y="3714752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072066" y="378619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72198" y="1928802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572264" y="342900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7209" name="Rectangle 10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dirty="0" smtClean="0"/>
          </a:p>
        </p:txBody>
      </p:sp>
      <p:sp>
        <p:nvSpPr>
          <p:cNvPr id="8196" name="AutoShape 107"/>
          <p:cNvSpPr>
            <a:spLocks noChangeArrowheads="1"/>
          </p:cNvSpPr>
          <p:nvPr/>
        </p:nvSpPr>
        <p:spPr bwMode="auto">
          <a:xfrm>
            <a:off x="1219200" y="1447800"/>
            <a:ext cx="7620000" cy="4114800"/>
          </a:xfrm>
          <a:prstGeom prst="wedgeEllipseCallout">
            <a:avLst>
              <a:gd name="adj1" fmla="val -26630"/>
              <a:gd name="adj2" fmla="val 68981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C3300"/>
            </a:solidFill>
            <a:miter lim="800000"/>
          </a:ln>
        </p:spPr>
        <p:txBody>
          <a:bodyPr/>
          <a:lstStyle/>
          <a:p>
            <a:pPr algn="ctr">
              <a:defRPr/>
            </a:pPr>
            <a:endParaRPr lang="vi-VN"/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1371600" y="5562600"/>
            <a:ext cx="1219200" cy="1295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chemeClr val="hlink"/>
                </a:solidFill>
              </a:rPr>
              <a:t>7</a:t>
            </a:r>
            <a:endParaRPr lang="en-US" sz="6000" dirty="0">
              <a:solidFill>
                <a:schemeClr val="hlink"/>
              </a:solidFill>
            </a:endParaRPr>
          </a:p>
        </p:txBody>
      </p:sp>
      <p:sp>
        <p:nvSpPr>
          <p:cNvPr id="9223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vi-VN"/>
          </a:p>
        </p:txBody>
      </p:sp>
      <p:pic>
        <p:nvPicPr>
          <p:cNvPr id="1026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000232" y="3443853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000364" y="2015093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500562" y="1943655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428992" y="3872481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072066" y="3943919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072198" y="2086531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572264" y="3586729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170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857250" indent="-857250">
              <a:defRPr/>
            </a:pPr>
            <a:endParaRPr lang="en-US" sz="6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857250" indent="-857250">
              <a:defRPr/>
            </a:pPr>
            <a:endParaRPr lang="en-US" sz="6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857250" indent="-857250">
              <a:defRPr/>
            </a:pPr>
            <a:r>
              <a:rPr lang="en-US" sz="6000" b="1" dirty="0">
                <a:solidFill>
                  <a:srgbClr val="FF0000"/>
                </a:solidFill>
                <a:latin typeface="Constantia" panose="02030602050306030303" pitchFamily="18" charset="0"/>
              </a:rPr>
              <a:t>II.   </a:t>
            </a:r>
            <a:r>
              <a:rPr lang="en-US" sz="60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Constantia" panose="02030602050306030303" pitchFamily="18" charset="0"/>
              </a:rPr>
              <a:t> 2: </a:t>
            </a:r>
            <a:endParaRPr lang="en-US" sz="6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857250" indent="-857250">
              <a:defRPr/>
            </a:pPr>
            <a:endParaRPr lang="en-US" sz="4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857250" indent="-857250" algn="ctr">
              <a:defRPr/>
            </a:pPr>
            <a:r>
              <a:rPr lang="en-US" sz="6600" b="1" dirty="0">
                <a:solidFill>
                  <a:srgbClr val="FF0000"/>
                </a:solidFill>
                <a:latin typeface="Constantia" panose="02030602050306030303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Chia</a:t>
            </a:r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nhóm</a:t>
            </a:r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lượng</a:t>
            </a:r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7 </a:t>
            </a:r>
            <a:r>
              <a:rPr lang="en-US" sz="5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thành</a:t>
            </a:r>
            <a:r>
              <a:rPr lang="en-US" sz="5400" b="1" dirty="0">
                <a:solidFill>
                  <a:srgbClr val="FF0000"/>
                </a:solidFill>
                <a:latin typeface="Constantia" panose="02030602050306030303" pitchFamily="18" charset="0"/>
              </a:rPr>
              <a:t> 2  </a:t>
            </a:r>
            <a:r>
              <a:rPr lang="en-US" sz="54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phần</a:t>
            </a:r>
            <a:endParaRPr lang="en-US" sz="5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857250" indent="-857250" algn="ctr">
              <a:defRPr/>
            </a:pPr>
            <a:endParaRPr lang="en-US" sz="5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857250" indent="-857250" algn="ctr">
              <a:defRPr/>
            </a:pPr>
            <a:endParaRPr lang="en-US" sz="54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857250" indent="-857250" algn="ctr">
              <a:defRPr/>
            </a:pPr>
            <a:endParaRPr lang="en-US" sz="6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857250" indent="-857250">
              <a:defRPr/>
            </a:pPr>
            <a:endParaRPr lang="en-US" sz="3600" b="1" dirty="0">
              <a:solidFill>
                <a:srgbClr val="8D22DE"/>
              </a:solidFill>
              <a:latin typeface="Constantia" panose="02030602050306030303" pitchFamily="18" charset="0"/>
            </a:endParaRPr>
          </a:p>
          <a:p>
            <a:pPr marL="857250" indent="-857250">
              <a:defRPr/>
            </a:pPr>
            <a:r>
              <a:rPr lang="en-US" sz="3600" b="1" dirty="0">
                <a:solidFill>
                  <a:srgbClr val="8D22DE"/>
                </a:solidFill>
                <a:latin typeface="Constantia" panose="02030602050306030303" pitchFamily="18" charset="0"/>
              </a:rPr>
              <a:t>       </a:t>
            </a:r>
            <a:endParaRPr lang="en-US" sz="3600" b="1" dirty="0">
              <a:solidFill>
                <a:srgbClr val="8D22DE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7797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7797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WPS Presentation</Application>
  <PresentationFormat>On-screen Show (4:3)</PresentationFormat>
  <Paragraphs>164</Paragraphs>
  <Slides>20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Calibri</vt:lpstr>
      <vt:lpstr>Open Sans ExtraBold</vt:lpstr>
      <vt:lpstr>Segoe Print</vt:lpstr>
      <vt:lpstr>Times New Roman</vt:lpstr>
      <vt:lpstr>Constantia</vt:lpstr>
      <vt:lpstr>Microsoft YaHei</vt:lpstr>
      <vt:lpstr>Arial Unicode MS</vt:lpstr>
      <vt:lpstr>.VnAvant</vt:lpstr>
      <vt:lpstr>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7</vt:lpstr>
      <vt:lpstr> 7</vt:lpstr>
      <vt:lpstr>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phượng nguyễn</cp:lastModifiedBy>
  <cp:revision>36</cp:revision>
  <dcterms:created xsi:type="dcterms:W3CDTF">2016-11-08T06:03:00Z</dcterms:created>
  <dcterms:modified xsi:type="dcterms:W3CDTF">2025-11-07T04:44:54Z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BCE68C3F76034AB1A61B177603121E52_12</vt:lpwstr>
  </property>
  <property fmtid="{D5CDD505-2E9C-101B-9397-08002B2CF9AE}" pid="3" name="KSOProductBuildVer">
    <vt:lpwstr>1033-12.2.0.23131</vt:lpwstr>
  </property>
</Properties>
</file>