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69" r:id="rId4"/>
    <p:sldId id="299" r:id="rId5"/>
    <p:sldId id="302" r:id="rId6"/>
    <p:sldId id="263" r:id="rId7"/>
    <p:sldId id="301" r:id="rId8"/>
    <p:sldId id="300" r:id="rId9"/>
    <p:sldId id="265" r:id="rId10"/>
    <p:sldId id="274" r:id="rId11"/>
    <p:sldId id="292" r:id="rId12"/>
    <p:sldId id="298" r:id="rId13"/>
    <p:sldId id="297" r:id="rId14"/>
    <p:sldId id="296" r:id="rId15"/>
    <p:sldId id="284" r:id="rId16"/>
    <p:sldId id="285" r:id="rId17"/>
    <p:sldId id="286" r:id="rId18"/>
    <p:sldId id="288" r:id="rId19"/>
    <p:sldId id="295" r:id="rId20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FFCC"/>
    <a:srgbClr val="9966FF"/>
    <a:srgbClr val="00FF00"/>
    <a:srgbClr val="FF0000"/>
    <a:srgbClr val="CC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media" Target="file:///C:\Users\User\Downloads\Nh&#224;%20c&#7911;a%20t&#244;i.mp4" TargetMode="External"/><Relationship Id="rId1" Type="http://schemas.openxmlformats.org/officeDocument/2006/relationships/video" Target="file:///C:\Users\User\Downloads\Nh&#224;%20c&#7911;a%20t&#244;i.mp4" TargetMode="Externa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GIF"/><Relationship Id="rId7" Type="http://schemas.openxmlformats.org/officeDocument/2006/relationships/image" Target="../media/image26.GIF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microsoft.com/office/2007/relationships/media" Target="file:///C:\Users\Techsi.vn\Downloads\Chau-Yeu-Co-Chu-Cong-Nhan-Nguyen-Do-Khanh-An-Doan-Hieu-Linh.mp3" TargetMode="External"/><Relationship Id="rId1" Type="http://schemas.openxmlformats.org/officeDocument/2006/relationships/audio" Target="file:///C:\Users\Techsi.vn\Downloads\Chau-Yeu-Co-Chu-Cong-Nhan-Nguyen-Do-Khanh-An-Doan-Hieu-Linh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0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2057400"/>
            <a:ext cx="1371600" cy="80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0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4057650"/>
            <a:ext cx="1371600" cy="80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0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885950"/>
            <a:ext cx="1371600" cy="80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0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4057650"/>
            <a:ext cx="1371600" cy="80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20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2057400"/>
            <a:ext cx="1371600" cy="80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20" descr="Hình nền powerpoint mầm non cute, dễ thương, sinh động nhất"/>
          <p:cNvPicPr>
            <a:picLocks noChangeAspect="1"/>
          </p:cNvPicPr>
          <p:nvPr/>
        </p:nvPicPr>
        <p:blipFill>
          <a:blip r:embed="rId2"/>
          <a:srcRect t="36665" b="6491"/>
          <a:stretch>
            <a:fillRect/>
          </a:stretch>
        </p:blipFill>
        <p:spPr>
          <a:xfrm>
            <a:off x="-4762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Text Box 9"/>
          <p:cNvSpPr txBox="1"/>
          <p:nvPr/>
        </p:nvSpPr>
        <p:spPr>
          <a:xfrm>
            <a:off x="887413" y="1458913"/>
            <a:ext cx="8180387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Dạy trẻ nhận biết chữ số 7, số lượng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thứ tự trong phạm vi 7 </a:t>
            </a:r>
            <a:endParaRPr lang="en-US" altLang="en-US" sz="5400" b="1" dirty="0">
              <a:solidFill>
                <a:srgbClr val="0000FF"/>
              </a:solidFill>
            </a:endParaRPr>
          </a:p>
        </p:txBody>
      </p:sp>
      <p:sp>
        <p:nvSpPr>
          <p:cNvPr id="2057" name="TextBox 21"/>
          <p:cNvSpPr txBox="1"/>
          <p:nvPr/>
        </p:nvSpPr>
        <p:spPr>
          <a:xfrm>
            <a:off x="2801938" y="2863850"/>
            <a:ext cx="51117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MGL 5-6 tuổi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8" name="TextBox 2"/>
          <p:cNvSpPr txBox="1"/>
          <p:nvPr/>
        </p:nvSpPr>
        <p:spPr>
          <a:xfrm>
            <a:off x="2690813" y="57150"/>
            <a:ext cx="4572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 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13" y="546100"/>
            <a:ext cx="1016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  <p:sndAc>
      <p:stSnd>
        <p:snd r:embed="rId4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2141" y="2724150"/>
            <a:ext cx="907972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5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99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r>
              <a:rPr kumimoji="0" lang="en-US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endParaRPr kumimoji="0" lang="en-US" sz="8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345" y="457200"/>
            <a:ext cx="8435322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dãy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tự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nhiên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liền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liền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trước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?)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Hình Chữ nhật 30"/>
          <p:cNvSpPr/>
          <p:nvPr/>
        </p:nvSpPr>
        <p:spPr>
          <a:xfrm>
            <a:off x="4114800" y="2914650"/>
            <a:ext cx="1066800" cy="31702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0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2863" y="1427163"/>
            <a:ext cx="822325" cy="1447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endParaRPr kumimoji="0" lang="vi-VN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2863" y="2527300"/>
            <a:ext cx="6667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endParaRPr kumimoji="0" lang="vi-VN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8" y="1549400"/>
            <a:ext cx="841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8" y="1555750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8" y="1541463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50495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3" y="149860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8" y="2770188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8" y="2808288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88" y="2809875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808288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88" y="2770188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325" y="2770188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238" y="2770188"/>
            <a:ext cx="742950" cy="671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AutoShape 4" descr="Hình nền powerpoint ngộ nghĩnh [NEW] - Cẩm Nang Tiếng Anh"/>
          <p:cNvSpPr>
            <a:spLocks noChangeAspect="1"/>
          </p:cNvSpPr>
          <p:nvPr/>
        </p:nvSpPr>
        <p:spPr>
          <a:xfrm>
            <a:off x="155575" y="-136525"/>
            <a:ext cx="29845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3315" name="AutoShape 6" descr="Hình nền powerpoint ngộ nghĩnh [NEW] - Cẩm Nang Tiếng Anh"/>
          <p:cNvSpPr>
            <a:spLocks noChangeAspect="1"/>
          </p:cNvSpPr>
          <p:nvPr/>
        </p:nvSpPr>
        <p:spPr>
          <a:xfrm>
            <a:off x="307975" y="15875"/>
            <a:ext cx="29845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3316" name="Picture 11" descr="50+ hình nền powerpoint cho trẻ mầm mon đẹp, dễ thươ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30163"/>
            <a:ext cx="9123362" cy="5113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2209800" y="1352550"/>
            <a:ext cx="4043094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lắng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nghe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Hình nền powerpoint ngộ nghĩnh [NEW] - Cẩm Nang Tiếng 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19200" y="1047750"/>
            <a:ext cx="617220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Tạo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nhóm</a:t>
            </a:r>
            <a:endParaRPr kumimoji="0" lang="en-US" sz="6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NZ" altLang="en-US" sz="1800" dirty="0"/>
          </a:p>
        </p:txBody>
      </p:sp>
      <p:pic>
        <p:nvPicPr>
          <p:cNvPr id="15363" name="Picture 6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3429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0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88595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1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88595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2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3429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3" name="Oval 13"/>
          <p:cNvSpPr/>
          <p:nvPr/>
        </p:nvSpPr>
        <p:spPr>
          <a:xfrm>
            <a:off x="2667000" y="3714750"/>
            <a:ext cx="1828800" cy="1028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800" dirty="0"/>
              <a:t>7</a:t>
            </a:r>
            <a:endParaRPr lang="en-US" altLang="en-US" sz="8800" dirty="0"/>
          </a:p>
        </p:txBody>
      </p:sp>
      <p:sp>
        <p:nvSpPr>
          <p:cNvPr id="15368" name="Oval 14"/>
          <p:cNvSpPr/>
          <p:nvPr/>
        </p:nvSpPr>
        <p:spPr>
          <a:xfrm>
            <a:off x="6858000" y="3771900"/>
            <a:ext cx="1752600" cy="9715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5</a:t>
            </a:r>
            <a:endParaRPr lang="en-US" altLang="en-US" sz="8000" dirty="0"/>
          </a:p>
        </p:txBody>
      </p:sp>
      <p:sp>
        <p:nvSpPr>
          <p:cNvPr id="15369" name="Oval 15"/>
          <p:cNvSpPr/>
          <p:nvPr/>
        </p:nvSpPr>
        <p:spPr>
          <a:xfrm>
            <a:off x="4800600" y="3714750"/>
            <a:ext cx="1828800" cy="1028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6</a:t>
            </a:r>
            <a:endParaRPr lang="en-US" altLang="en-US" sz="8000" dirty="0"/>
          </a:p>
        </p:txBody>
      </p:sp>
      <p:pic>
        <p:nvPicPr>
          <p:cNvPr id="15370" name="Picture 12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3429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0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188595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10" descr="bat-an-com-hoa-anh-dao-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342900"/>
            <a:ext cx="18288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Oval 14"/>
          <p:cNvSpPr/>
          <p:nvPr/>
        </p:nvSpPr>
        <p:spPr>
          <a:xfrm>
            <a:off x="609600" y="3714750"/>
            <a:ext cx="1752600" cy="9715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4</a:t>
            </a:r>
            <a:endParaRPr lang="en-US" altLang="en-US" sz="8000" dirty="0"/>
          </a:p>
        </p:txBody>
      </p:sp>
    </p:spTree>
  </p:cSld>
  <p:clrMapOvr>
    <a:masterClrMapping/>
  </p:clrMapOvr>
  <p:transition spd="slow"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4662E-6 C 0.00156 -0.00347 0.00243 -0.0074 0.00451 -0.01018 C 0.00521 -0.0111 0.01528 -0.01434 0.01528 -0.01434 C 0.02986 -0.02174 0.04444 -0.0229 0.05989 -0.0266 C 0.07743 -0.03099 0.09462 -0.04371 0.11232 -0.04718 C 0.15104 -0.05458 0.18107 -0.05527 0.22448 -0.05735 C 0.22916 -0.05897 0.23385 -0.0592 0.23837 -0.06152 C 0.24791 -0.06637 0.25642 -0.07609 0.26614 -0.07979 C 0.27205 -0.08511 0.27795 -0.08858 0.28455 -0.09228 C 0.29201 -0.11147 0.28246 -0.09181 0.29375 -0.10245 C 0.29583 -0.10453 0.29635 -0.10846 0.29843 -0.11055 C 0.30069 -0.11263 0.30364 -0.11286 0.30607 -0.11471 C 0.31267 -0.1198 0.3158 -0.12789 0.32309 -0.13113 C 0.32968 -0.14015 0.32639 -0.14292 0.33385 -0.14963 C 0.33576 -0.15796 0.33767 -0.16119 0.34305 -0.16605 C 0.35034 -0.19473 0.3434 -0.16721 0.34757 -0.18432 C 0.34809 -0.1864 0.34913 -0.19056 0.34913 -0.19056 C 0.35156 -0.21207 0.35573 -0.22433 0.36458 -0.24191 C 0.36788 -0.24861 0.36875 -0.25555 0.37222 -0.26226 C 0.37517 -0.27359 0.37465 -0.27868 0.38142 -0.28492 C 0.38455 -0.29093 0.38611 -0.29718 0.38923 -0.30319 C 0.38975 -0.30597 0.39062 -0.31152 0.39062 -0.31152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NZ" altLang="en-US" sz="1800" dirty="0"/>
          </a:p>
        </p:txBody>
      </p:sp>
      <p:pic>
        <p:nvPicPr>
          <p:cNvPr id="16387" name="Picture 5" descr="mindenmasterrangetopindoorgril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1450"/>
            <a:ext cx="20574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6" descr="mindenmasterrangetopindoorgril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71450"/>
            <a:ext cx="1905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7" descr="mindenmasterrangetopindoorgril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657350"/>
            <a:ext cx="2057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8" descr="mindenmasterrangetopindoorgril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171450"/>
            <a:ext cx="1828800" cy="131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9" descr="mindenmasterrangetopindoorgril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600200"/>
            <a:ext cx="1905000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Oval 11"/>
          <p:cNvSpPr/>
          <p:nvPr/>
        </p:nvSpPr>
        <p:spPr>
          <a:xfrm>
            <a:off x="2667000" y="3771900"/>
            <a:ext cx="1752600" cy="108585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5</a:t>
            </a:r>
            <a:endParaRPr lang="en-US" altLang="en-US" sz="8000" dirty="0"/>
          </a:p>
        </p:txBody>
      </p:sp>
      <p:sp>
        <p:nvSpPr>
          <p:cNvPr id="25609" name="Oval 12"/>
          <p:cNvSpPr/>
          <p:nvPr/>
        </p:nvSpPr>
        <p:spPr>
          <a:xfrm>
            <a:off x="4724400" y="3771900"/>
            <a:ext cx="1524000" cy="102870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7</a:t>
            </a:r>
            <a:endParaRPr lang="en-US" altLang="en-US" sz="8000" dirty="0"/>
          </a:p>
        </p:txBody>
      </p:sp>
      <p:sp>
        <p:nvSpPr>
          <p:cNvPr id="16394" name="Oval 13"/>
          <p:cNvSpPr/>
          <p:nvPr/>
        </p:nvSpPr>
        <p:spPr>
          <a:xfrm>
            <a:off x="838200" y="3771900"/>
            <a:ext cx="1600200" cy="108585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6</a:t>
            </a:r>
            <a:endParaRPr lang="en-US" altLang="en-US" sz="8000" dirty="0"/>
          </a:p>
        </p:txBody>
      </p:sp>
      <p:pic>
        <p:nvPicPr>
          <p:cNvPr id="16395" name="Picture 8" descr="mindenmasterrangetopindoorgrill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1600200"/>
            <a:ext cx="1828800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Oval 12"/>
          <p:cNvSpPr/>
          <p:nvPr/>
        </p:nvSpPr>
        <p:spPr>
          <a:xfrm>
            <a:off x="6629400" y="3771900"/>
            <a:ext cx="1524000" cy="1028700"/>
          </a:xfrm>
          <a:prstGeom prst="ellipse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4</a:t>
            </a:r>
            <a:endParaRPr lang="en-US" altLang="en-US" sz="8000" dirty="0"/>
          </a:p>
        </p:txBody>
      </p:sp>
      <p:pic>
        <p:nvPicPr>
          <p:cNvPr id="16397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1450"/>
            <a:ext cx="1828800" cy="1312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4218E-6 L 0.25 -0.366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NZ" altLang="en-US" sz="1800" dirty="0"/>
          </a:p>
        </p:txBody>
      </p:sp>
      <p:pic>
        <p:nvPicPr>
          <p:cNvPr id="17411" name="Picture 5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1430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6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17145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9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88595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Oval 10"/>
          <p:cNvSpPr/>
          <p:nvPr/>
        </p:nvSpPr>
        <p:spPr>
          <a:xfrm>
            <a:off x="685800" y="3943350"/>
            <a:ext cx="1524000" cy="8001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4</a:t>
            </a:r>
            <a:endParaRPr lang="en-US" altLang="en-US" sz="8000" dirty="0"/>
          </a:p>
        </p:txBody>
      </p:sp>
      <p:sp>
        <p:nvSpPr>
          <p:cNvPr id="17415" name="Oval 11"/>
          <p:cNvSpPr/>
          <p:nvPr/>
        </p:nvSpPr>
        <p:spPr>
          <a:xfrm>
            <a:off x="2743200" y="3886200"/>
            <a:ext cx="16764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5</a:t>
            </a:r>
            <a:endParaRPr lang="en-US" altLang="en-US" sz="8000" dirty="0"/>
          </a:p>
        </p:txBody>
      </p:sp>
      <p:sp>
        <p:nvSpPr>
          <p:cNvPr id="17416" name="Oval 12"/>
          <p:cNvSpPr/>
          <p:nvPr/>
        </p:nvSpPr>
        <p:spPr>
          <a:xfrm>
            <a:off x="4800600" y="3886200"/>
            <a:ext cx="16002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6</a:t>
            </a:r>
            <a:endParaRPr lang="en-US" altLang="en-US" sz="8000" dirty="0"/>
          </a:p>
        </p:txBody>
      </p:sp>
      <p:pic>
        <p:nvPicPr>
          <p:cNvPr id="17417" name="Picture 6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188595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6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88595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6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7145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2"/>
          <p:cNvSpPr/>
          <p:nvPr/>
        </p:nvSpPr>
        <p:spPr>
          <a:xfrm>
            <a:off x="6934200" y="3886200"/>
            <a:ext cx="16002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8000" dirty="0"/>
              <a:t>7</a:t>
            </a:r>
            <a:endParaRPr lang="en-US" altLang="en-US" sz="8000" dirty="0"/>
          </a:p>
        </p:txBody>
      </p:sp>
      <p:pic>
        <p:nvPicPr>
          <p:cNvPr id="17421" name="Picture 6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71450"/>
            <a:ext cx="19812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9574 C -0.01718 -0.10314 -0.01701 -0.11077 -0.01805 -0.11817 C -0.01857 -0.12118 -0.02048 -0.12349 -0.02118 -0.12627 C -0.02361 -0.13575 -0.02552 -0.14546 -0.02743 -0.15518 C -0.03038 -0.17067 -0.0276 -0.16304 -0.03038 -0.17553 C -0.03125 -0.17969 -0.03281 -0.18362 -0.0335 -0.18779 C -0.03541 -0.19935 -0.03819 -0.22271 -0.03819 -0.22271 C -0.03767 -0.25 -0.03767 -0.27729 -0.03663 -0.30458 C -0.03645 -0.31175 -0.03038 -0.3173 -0.02899 -0.32308 C -0.02586 -0.3358 -0.02743 -0.32724 -0.02743 -0.3496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Hình Chữ nhật 1"/>
          <p:cNvSpPr/>
          <p:nvPr/>
        </p:nvSpPr>
        <p:spPr>
          <a:xfrm>
            <a:off x="1066801" y="857250"/>
            <a:ext cx="757130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2: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mình</a:t>
            </a:r>
            <a:endParaRPr kumimoji="0" lang="vi-VN" sz="5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Nhà của tôi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76575" y="2587625"/>
            <a:ext cx="3048000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80000" showWhenStopped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4275" name="Group 3"/>
          <p:cNvGrpSpPr/>
          <p:nvPr/>
        </p:nvGrpSpPr>
        <p:grpSpPr>
          <a:xfrm>
            <a:off x="2971800" y="1143000"/>
            <a:ext cx="2971800" cy="942975"/>
            <a:chOff x="1992" y="960"/>
            <a:chExt cx="1200" cy="600"/>
          </a:xfrm>
        </p:grpSpPr>
        <p:pic>
          <p:nvPicPr>
            <p:cNvPr id="19475" name="Picture 4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6" name="Picture 5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7" name="Picture 6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59" name="WordArt 7"/>
          <p:cNvSpPr>
            <a:spLocks noTextEdit="1"/>
          </p:cNvSpPr>
          <p:nvPr/>
        </p:nvSpPr>
        <p:spPr>
          <a:xfrm>
            <a:off x="2232025" y="3400425"/>
            <a:ext cx="57150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0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KẾT THÚC TIẾT HỌC</a:t>
            </a:r>
            <a:endParaRPr lang="en-US" sz="20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63500" dir="19387806" algn="ctr" rotWithShape="0">
                  <a:srgbClr val="00000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80" name="Picture 8" descr="KIT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480" flipH="1">
            <a:off x="8031163" y="1028700"/>
            <a:ext cx="1112837" cy="85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0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1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2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3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4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5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8" name="Picture 16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00100"/>
            <a:ext cx="9144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9" name="Picture 17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943100"/>
            <a:ext cx="9144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90" name="Picture 18" descr="Firewrk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400300"/>
            <a:ext cx="1447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Picture 24" descr="heartandleafb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2" name="Picture 30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829050"/>
            <a:ext cx="9144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303" name="Picture 3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86200"/>
            <a:ext cx="91440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74" descr="chu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28600"/>
            <a:ext cx="815340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76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0025" y="2189163"/>
            <a:ext cx="7239000" cy="668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hau-Yeu-Co-Chu-Cong-Nhan-Nguyen-Do-Khanh-An-Doan-Hieu-Linh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21700" y="440055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4288" y="9525"/>
            <a:ext cx="9131300" cy="5143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6" descr="Giáo án dạy trẻ bài hát cháu yêu cô chú công nhân - Phú Long Blo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25" y="981075"/>
            <a:ext cx="5689600" cy="3200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7" name="Rectangle 9"/>
          <p:cNvSpPr/>
          <p:nvPr/>
        </p:nvSpPr>
        <p:spPr>
          <a:xfrm>
            <a:off x="1417638" y="287338"/>
            <a:ext cx="6583362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Cháu yêu cô chú công nhân</a:t>
            </a:r>
            <a:endParaRPr lang="en-US" altLang="en-US" sz="2800" b="1" dirty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5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20 Video nền đẹp cho bài giảng mầm non | Hình nền video đẹp - YouTu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3"/>
          <p:cNvSpPr txBox="1"/>
          <p:nvPr/>
        </p:nvSpPr>
        <p:spPr>
          <a:xfrm>
            <a:off x="1905000" y="1733550"/>
            <a:ext cx="5562600" cy="1238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 luyện đếm các nhóm có số lượng trong phạm vi 6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Hình nền mầm non đẹp, hình nền mầm non powerpoint đẹp - QuanTriMang.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/>
          <p:nvPr/>
        </p:nvSpPr>
        <p:spPr>
          <a:xfrm>
            <a:off x="1017588" y="895350"/>
            <a:ext cx="70104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nhận biết chữ số 7, số lượng v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thứ tự trong phạm vi 7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Hình Chữ nhật 30"/>
          <p:cNvSpPr/>
          <p:nvPr/>
        </p:nvSpPr>
        <p:spPr>
          <a:xfrm>
            <a:off x="4114800" y="2914650"/>
            <a:ext cx="1066800" cy="31702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0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8" y="1546225"/>
            <a:ext cx="841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41463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8" y="1541463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50495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3" y="149860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Hình Chữ nhật 30"/>
          <p:cNvSpPr/>
          <p:nvPr/>
        </p:nvSpPr>
        <p:spPr>
          <a:xfrm>
            <a:off x="4114800" y="2914650"/>
            <a:ext cx="1066800" cy="31702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0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225" y="1504950"/>
            <a:ext cx="841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8" y="150495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8" y="150495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49860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75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3" y="149860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2708275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8" y="2741613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88" y="2741613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975" y="2741613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75" y="2755900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588" y="2741613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88" y="2708275"/>
            <a:ext cx="74295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Hình Chữ nhật 30"/>
          <p:cNvSpPr/>
          <p:nvPr/>
        </p:nvSpPr>
        <p:spPr>
          <a:xfrm>
            <a:off x="4114800" y="2914650"/>
            <a:ext cx="1066800" cy="31702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0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2863" y="1427163"/>
            <a:ext cx="822325" cy="1447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endParaRPr kumimoji="0" lang="vi-VN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2863" y="2527300"/>
            <a:ext cx="66675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  <a:endParaRPr kumimoji="0" lang="vi-VN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8" y="1549400"/>
            <a:ext cx="841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8" y="1555750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8" y="1541463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50495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0" y="1501775"/>
            <a:ext cx="847725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3" y="1460500"/>
            <a:ext cx="847725" cy="114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8" y="2773363"/>
            <a:ext cx="742950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8" y="2786063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175" y="2765425"/>
            <a:ext cx="742950" cy="67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746375"/>
            <a:ext cx="742950" cy="67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88" y="2727325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2706688"/>
            <a:ext cx="742950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88" y="2727325"/>
            <a:ext cx="742950" cy="669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28850"/>
            <a:ext cx="8229600" cy="85725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7</a:t>
            </a:r>
            <a:endParaRPr kumimoji="0" lang="en-US" sz="40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en-US" altLang="en-US" dirty="0"/>
          </a:p>
        </p:txBody>
      </p:sp>
      <p:pic>
        <p:nvPicPr>
          <p:cNvPr id="9220" name="Picture 5" descr="1315580695_hinh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Hình Chữ nhật 8"/>
          <p:cNvSpPr/>
          <p:nvPr/>
        </p:nvSpPr>
        <p:spPr>
          <a:xfrm>
            <a:off x="3295849" y="34973"/>
            <a:ext cx="2552302" cy="51860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3100" b="1" i="0" u="none" strike="noStrike" kern="120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vi-VN" sz="33100" b="1" i="0" u="none" strike="noStrike" kern="1200" cap="none" spc="5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0244" name="Picture 4" descr="Hinh nen 69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AutoShape 7"/>
          <p:cNvSpPr/>
          <p:nvPr/>
        </p:nvSpPr>
        <p:spPr>
          <a:xfrm>
            <a:off x="3657600" y="1314450"/>
            <a:ext cx="1676400" cy="342900"/>
          </a:xfrm>
          <a:prstGeom prst="flowChartProcess">
            <a:avLst/>
          </a:prstGeom>
          <a:solidFill>
            <a:srgbClr val="C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3366FF"/>
              </a:solidFill>
            </a:endParaRPr>
          </a:p>
        </p:txBody>
      </p:sp>
      <p:sp>
        <p:nvSpPr>
          <p:cNvPr id="10246" name="AutoShape 8"/>
          <p:cNvSpPr/>
          <p:nvPr/>
        </p:nvSpPr>
        <p:spPr>
          <a:xfrm>
            <a:off x="4038600" y="1657350"/>
            <a:ext cx="1295400" cy="1771650"/>
          </a:xfrm>
          <a:prstGeom prst="parallelogram">
            <a:avLst>
              <a:gd name="adj" fmla="val 59819"/>
            </a:avLst>
          </a:prstGeom>
          <a:solidFill>
            <a:srgbClr val="00206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WPS Presentation</Application>
  <PresentationFormat>On-screen Show (16:9)</PresentationFormat>
  <Paragraphs>68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.VnArial</vt:lpstr>
      <vt:lpstr>Century Gothic</vt:lpstr>
      <vt:lpstr>Consolas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phượng nguyễn</cp:lastModifiedBy>
  <cp:revision>69</cp:revision>
  <dcterms:created xsi:type="dcterms:W3CDTF">2011-10-24T17:04:07Z</dcterms:created>
  <dcterms:modified xsi:type="dcterms:W3CDTF">2025-11-07T04:22:01Z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CF8F03E84878428EA3E35A996AE58870_12</vt:lpwstr>
  </property>
  <property fmtid="{D5CDD505-2E9C-101B-9397-08002B2CF9AE}" pid="3" name="KSOProductBuildVer">
    <vt:lpwstr>1033-12.2.0.23131</vt:lpwstr>
  </property>
</Properties>
</file>