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59" r:id="rId6"/>
    <p:sldId id="262" r:id="rId7"/>
    <p:sldId id="260" r:id="rId8"/>
    <p:sldId id="261" r:id="rId9"/>
  </p:sldIdLst>
  <p:sldSz cx="9144000" cy="5486400"/>
  <p:notesSz cx="6858000" cy="9144000"/>
  <p:custDataLst>
    <p:tags r:id="rId13"/>
  </p:custDataLst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89" d="100"/>
          <a:sy n="89" d="100"/>
        </p:scale>
        <p:origin x="-816" y="-90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97890"/>
            <a:ext cx="6858000" cy="191008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881630"/>
            <a:ext cx="6858000" cy="132461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0663"/>
            <a:ext cx="2057400" cy="4679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0663"/>
            <a:ext cx="6052930" cy="4679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0663"/>
            <a:ext cx="8229600" cy="4679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367790"/>
            <a:ext cx="7886700" cy="228219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671570"/>
            <a:ext cx="7886700" cy="120015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81113"/>
            <a:ext cx="4032504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281113"/>
            <a:ext cx="4032504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92100"/>
            <a:ext cx="7886700" cy="106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344930"/>
            <a:ext cx="3868340" cy="65913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004060"/>
            <a:ext cx="3868340" cy="294767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344930"/>
            <a:ext cx="3887391" cy="65913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04060"/>
            <a:ext cx="3887391" cy="294767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760"/>
            <a:ext cx="2949178" cy="128016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89940"/>
            <a:ext cx="4629150" cy="38989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645920"/>
            <a:ext cx="2949178" cy="304927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760"/>
            <a:ext cx="2949178" cy="128016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89940"/>
            <a:ext cx="4629150" cy="38989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645920"/>
            <a:ext cx="2949178" cy="304927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668655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20663"/>
            <a:ext cx="8229600" cy="914400"/>
          </a:xfrm>
          <a:prstGeom prst="rect">
            <a:avLst/>
          </a:prstGeom>
          <a:noFill/>
          <a:ln w="9525">
            <a:noFill/>
          </a:ln>
        </p:spPr>
        <p:txBody>
          <a:bodyPr lIns="66876" tIns="33438" rIns="66876" bIns="33438"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281113"/>
            <a:ext cx="8229600" cy="3619500"/>
          </a:xfrm>
          <a:prstGeom prst="rect">
            <a:avLst/>
          </a:prstGeom>
          <a:noFill/>
          <a:ln w="9525">
            <a:noFill/>
          </a:ln>
        </p:spPr>
        <p:txBody>
          <a:bodyPr lIns="66876" tIns="33438" rIns="66876" bIns="33438"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4995863"/>
            <a:ext cx="2133600" cy="381000"/>
          </a:xfrm>
          <a:prstGeom prst="rect">
            <a:avLst/>
          </a:prstGeom>
          <a:noFill/>
          <a:ln w="9525">
            <a:noFill/>
          </a:ln>
        </p:spPr>
        <p:txBody>
          <a:bodyPr lIns="66876" tIns="33438" rIns="66876" bIns="33438"/>
          <a:lstStyle>
            <a:lvl1pPr>
              <a:defRPr sz="1000"/>
            </a:lvl1pPr>
          </a:lstStyle>
          <a:p>
            <a:pPr lvl="0" defTabSz="668655"/>
            <a:endParaRPr lang="en-US" dirty="0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4995863"/>
            <a:ext cx="2895600" cy="381000"/>
          </a:xfrm>
          <a:prstGeom prst="rect">
            <a:avLst/>
          </a:prstGeom>
          <a:noFill/>
          <a:ln w="9525">
            <a:noFill/>
          </a:ln>
        </p:spPr>
        <p:txBody>
          <a:bodyPr lIns="66876" tIns="33438" rIns="66876" bIns="33438"/>
          <a:lstStyle>
            <a:lvl1pPr algn="ctr">
              <a:defRPr sz="1000"/>
            </a:lvl1pPr>
          </a:lstStyle>
          <a:p>
            <a:pPr lvl="0" defTabSz="668655"/>
            <a:endParaRPr lang="en-US" dirty="0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4995863"/>
            <a:ext cx="2133600" cy="381000"/>
          </a:xfrm>
          <a:prstGeom prst="rect">
            <a:avLst/>
          </a:prstGeom>
          <a:noFill/>
          <a:ln w="9525">
            <a:noFill/>
          </a:ln>
        </p:spPr>
        <p:txBody>
          <a:bodyPr lIns="66876" tIns="33438" rIns="66876" bIns="33438"/>
          <a:lstStyle>
            <a:lvl1pPr algn="r">
              <a:defRPr sz="1000"/>
            </a:lvl1pPr>
          </a:lstStyle>
          <a:p>
            <a:pPr lvl="0" defTabSz="668655"/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668655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0825" lvl="0" indent="-250825" algn="l" defTabSz="66865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3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2925" lvl="1" indent="-207645" algn="l" defTabSz="66865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35025" lvl="2" indent="-166370" algn="l" defTabSz="66865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70305" lvl="3" indent="-167005" algn="l" defTabSz="66865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04950" lvl="4" indent="-166370" algn="l" defTabSz="66865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66865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66865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66865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66865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png"/><Relationship Id="rId3" Type="http://schemas.microsoft.com/office/2007/relationships/media" Target="file:///D:\nhac%20co%20hoa\uoc%20mo%20xanh.wma" TargetMode="External"/><Relationship Id="rId2" Type="http://schemas.openxmlformats.org/officeDocument/2006/relationships/audio" Target="file:///D:\nhac%20co%20hoa\uoc%20mo%20xanh.wma" TargetMode="Externa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png"/><Relationship Id="rId3" Type="http://schemas.microsoft.com/office/2007/relationships/media" Target="file:///D:\Nhac%20TDGH\CD%20NGHE%20NGHIEP\01%20moi%20anh%20len%20tau%201.mp3" TargetMode="External"/><Relationship Id="rId2" Type="http://schemas.openxmlformats.org/officeDocument/2006/relationships/audio" Target="file:///D:\Nhac%20TDGH\CD%20NGHE%20NGHIEP\01%20moi%20anh%20len%20tau%201.mp3" TargetMode="Externa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png"/><Relationship Id="rId3" Type="http://schemas.microsoft.com/office/2007/relationships/media" Target="file:///D:\Nhac%20TDGH\CD%20NGHE%20NGHIEP\04%20chu%20bo%20doi%202.mp3" TargetMode="External"/><Relationship Id="rId2" Type="http://schemas.openxmlformats.org/officeDocument/2006/relationships/audio" Target="file:///D:\Nhac%20TDGH\CD%20NGHE%20NGHIEP\04%20chu%20bo%20doi%202.mp3" TargetMode="Externa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3.png"/><Relationship Id="rId3" Type="http://schemas.microsoft.com/office/2007/relationships/media" Target="file:///D:\Nhac%20TDGH\CD%20NGHE%20NGHIEP\03%20nhac%20thi%20dua.mp3" TargetMode="External"/><Relationship Id="rId2" Type="http://schemas.openxmlformats.org/officeDocument/2006/relationships/audio" Target="file:///D:\Nhac%20TDGH\CD%20NGHE%20NGHIEP\03%20nhac%20thi%20dua.mp3" TargetMode="External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png"/><Relationship Id="rId3" Type="http://schemas.microsoft.com/office/2007/relationships/media" Target="file:///D:\Nhac%20TDGH\CD%20NGHE%20NGHIEP\05%20chu%20bo%20doi%20di%20xa.wma" TargetMode="External"/><Relationship Id="rId2" Type="http://schemas.openxmlformats.org/officeDocument/2006/relationships/audio" Target="file:///D:\Nhac%20TDGH\CD%20NGHE%20NGHIEP\05%20chu%20bo%20doi%20di%20xa.wma" TargetMode="Externa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2" name="Picture 2051" descr="hinh nen 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486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3" name="Rectangles 2052"/>
          <p:cNvSpPr/>
          <p:nvPr/>
        </p:nvSpPr>
        <p:spPr>
          <a:xfrm>
            <a:off x="228600" y="488950"/>
            <a:ext cx="8763000" cy="958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48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Giáo án phát triển thể chất</a:t>
            </a:r>
            <a:endParaRPr lang="en-US" sz="48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054" name="Rectangles 2053"/>
          <p:cNvSpPr/>
          <p:nvPr/>
        </p:nvSpPr>
        <p:spPr>
          <a:xfrm>
            <a:off x="457200" y="1752600"/>
            <a:ext cx="6781800" cy="2133600"/>
          </a:xfrm>
          <a:prstGeom prst="rect">
            <a:avLst/>
          </a:prstGeom>
          <a:noFill/>
          <a:ln w="9525">
            <a:noFill/>
          </a:ln>
        </p:spPr>
        <p:txBody>
          <a:bodyPr wrap="none" lIns="66876" tIns="33438" rIns="66876" bIns="33438" anchor="ctr" anchorCtr="0"/>
          <a:p>
            <a:pPr defTabSz="668655"/>
            <a:endParaRPr sz="2000" b="1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 defTabSz="668655"/>
            <a:r>
              <a:rPr sz="5100" b="1" dirty="0" err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Đề</a:t>
            </a:r>
            <a:r>
              <a:rPr sz="5100" b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 </a:t>
            </a:r>
            <a:r>
              <a:rPr sz="5100" b="1" dirty="0" err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tài</a:t>
            </a:r>
            <a:r>
              <a:rPr sz="5100" b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: </a:t>
            </a:r>
            <a:r>
              <a:rPr sz="5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Bò dích dắc qua</a:t>
            </a:r>
            <a:endParaRPr sz="51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 defTabSz="668655"/>
            <a:r>
              <a:rPr sz="5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5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7 </a:t>
            </a:r>
            <a:r>
              <a:rPr sz="51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 điểm</a:t>
            </a:r>
            <a:endParaRPr sz="5100" b="1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 defTabSz="668655"/>
            <a:r>
              <a:rPr sz="5100" b="1" dirty="0" err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Lứa</a:t>
            </a:r>
            <a:r>
              <a:rPr sz="5100" b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 </a:t>
            </a:r>
            <a:r>
              <a:rPr sz="5100" b="1" dirty="0" err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tuổi</a:t>
            </a:r>
            <a:r>
              <a:rPr sz="5100" b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: 5-6 </a:t>
            </a:r>
            <a:r>
              <a:rPr sz="5100" b="1" dirty="0" err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cs typeface="Arial" panose="020B0604020202020204" pitchFamily="34" charset="0"/>
              </a:rPr>
              <a:t>tuổi</a:t>
            </a:r>
            <a:endParaRPr sz="5100" b="1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1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100" name="Picture 4099" descr="HINH NEN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486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1" name="Text Box 4100"/>
          <p:cNvSpPr txBox="1"/>
          <p:nvPr/>
        </p:nvSpPr>
        <p:spPr>
          <a:xfrm>
            <a:off x="685800" y="366713"/>
            <a:ext cx="7924800" cy="2809875"/>
          </a:xfrm>
          <a:prstGeom prst="rect">
            <a:avLst/>
          </a:prstGeom>
          <a:noFill/>
          <a:ln w="9525">
            <a:noFill/>
          </a:ln>
        </p:spPr>
        <p:txBody>
          <a:bodyPr lIns="66876" tIns="33438" rIns="66876" bIns="33438">
            <a:spAutoFit/>
          </a:bodyPr>
          <a:p>
            <a:pPr algn="ctr" defTabSz="668655">
              <a:spcBef>
                <a:spcPct val="50000"/>
              </a:spcBef>
            </a:pPr>
            <a:r>
              <a:rPr sz="7200" b="1" dirty="0" err="1">
                <a:solidFill>
                  <a:srgbClr val="FF0000"/>
                </a:solidFill>
              </a:rPr>
              <a:t>Bài</a:t>
            </a:r>
            <a:r>
              <a:rPr sz="7200" b="1">
                <a:solidFill>
                  <a:srgbClr val="FF0000"/>
                </a:solidFill>
              </a:rPr>
              <a:t> </a:t>
            </a:r>
            <a:r>
              <a:rPr sz="7200" b="1" dirty="0" err="1">
                <a:solidFill>
                  <a:srgbClr val="FF0000"/>
                </a:solidFill>
              </a:rPr>
              <a:t>hát</a:t>
            </a:r>
            <a:r>
              <a:rPr sz="7200" b="1">
                <a:solidFill>
                  <a:srgbClr val="FF0000"/>
                </a:solidFill>
              </a:rPr>
              <a:t> </a:t>
            </a:r>
            <a:endParaRPr sz="7200" b="1">
              <a:solidFill>
                <a:srgbClr val="FF0000"/>
              </a:solidFill>
            </a:endParaRPr>
          </a:p>
          <a:p>
            <a:pPr algn="ctr" defTabSz="668655">
              <a:spcBef>
                <a:spcPct val="50000"/>
              </a:spcBef>
            </a:pPr>
            <a:r>
              <a:rPr sz="7200" b="1" dirty="0">
                <a:solidFill>
                  <a:srgbClr val="FF0000"/>
                </a:solidFill>
              </a:rPr>
              <a:t>“ước mơ xanh”</a:t>
            </a:r>
            <a:endParaRPr sz="7200" b="1">
              <a:solidFill>
                <a:srgbClr val="FF0000"/>
              </a:solidFill>
            </a:endParaRPr>
          </a:p>
        </p:txBody>
      </p:sp>
      <p:pic>
        <p:nvPicPr>
          <p:cNvPr id="4108" name="uoc mo xanh.wma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33400" y="4114800"/>
            <a:ext cx="609600" cy="609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093" fill="hold"/>
                                        <p:tgtEl>
                                          <p:spTgt spid="41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0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6" name="Picture 3075" descr="HINH NEN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763"/>
            <a:ext cx="9144000" cy="54784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Text Box 3076"/>
          <p:cNvSpPr txBox="1"/>
          <p:nvPr/>
        </p:nvSpPr>
        <p:spPr>
          <a:xfrm>
            <a:off x="1600200" y="990600"/>
            <a:ext cx="5867400" cy="3419475"/>
          </a:xfrm>
          <a:prstGeom prst="rect">
            <a:avLst/>
          </a:prstGeom>
          <a:noFill/>
          <a:ln w="9525">
            <a:noFill/>
          </a:ln>
        </p:spPr>
        <p:txBody>
          <a:bodyPr lIns="66876" tIns="33438" rIns="66876" bIns="33438">
            <a:spAutoFit/>
          </a:bodyPr>
          <a:p>
            <a:pPr defTabSz="668655">
              <a:spcBef>
                <a:spcPct val="50000"/>
              </a:spcBef>
            </a:pPr>
            <a:r>
              <a:rPr sz="11000" b="1" dirty="0" err="1">
                <a:solidFill>
                  <a:srgbClr val="FF0000"/>
                </a:solidFill>
              </a:rPr>
              <a:t>Khởi</a:t>
            </a:r>
            <a:r>
              <a:rPr sz="11000" b="1">
                <a:solidFill>
                  <a:srgbClr val="FF0000"/>
                </a:solidFill>
              </a:rPr>
              <a:t> </a:t>
            </a:r>
            <a:r>
              <a:rPr sz="11000" b="1" dirty="0" err="1">
                <a:solidFill>
                  <a:srgbClr val="FF0000"/>
                </a:solidFill>
              </a:rPr>
              <a:t>động</a:t>
            </a:r>
            <a:endParaRPr sz="11000" b="1">
              <a:solidFill>
                <a:srgbClr val="FF0000"/>
              </a:solidFill>
            </a:endParaRPr>
          </a:p>
        </p:txBody>
      </p:sp>
      <p:pic>
        <p:nvPicPr>
          <p:cNvPr id="3081" name="01 moi anh len tau 1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85800" y="4419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903" fill="hold"/>
                                        <p:tgtEl>
                                          <p:spTgt spid="308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1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81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4" name="Picture 5123" descr="HINH NEN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763"/>
            <a:ext cx="9144000" cy="54784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5" name="Text Box 5124"/>
          <p:cNvSpPr txBox="1"/>
          <p:nvPr/>
        </p:nvSpPr>
        <p:spPr>
          <a:xfrm>
            <a:off x="228600" y="914400"/>
            <a:ext cx="8915400" cy="2994025"/>
          </a:xfrm>
          <a:prstGeom prst="rect">
            <a:avLst/>
          </a:prstGeom>
          <a:noFill/>
          <a:ln w="9525">
            <a:noFill/>
          </a:ln>
        </p:spPr>
        <p:txBody>
          <a:bodyPr lIns="66876" tIns="33438" rIns="66876" bIns="33438">
            <a:spAutoFit/>
          </a:bodyPr>
          <a:p>
            <a:pPr algn="ctr" defTabSz="668655">
              <a:spcBef>
                <a:spcPct val="50000"/>
              </a:spcBef>
            </a:pPr>
            <a:r>
              <a:rPr sz="9600" b="1" dirty="0" err="1">
                <a:solidFill>
                  <a:srgbClr val="FF0000"/>
                </a:solidFill>
              </a:rPr>
              <a:t>Bài</a:t>
            </a:r>
            <a:r>
              <a:rPr sz="9600" b="1">
                <a:solidFill>
                  <a:srgbClr val="FF0000"/>
                </a:solidFill>
              </a:rPr>
              <a:t> </a:t>
            </a:r>
            <a:r>
              <a:rPr sz="9600" b="1" dirty="0" err="1">
                <a:solidFill>
                  <a:srgbClr val="FF0000"/>
                </a:solidFill>
              </a:rPr>
              <a:t>tập</a:t>
            </a:r>
            <a:r>
              <a:rPr sz="9600" b="1">
                <a:solidFill>
                  <a:srgbClr val="FF0000"/>
                </a:solidFill>
              </a:rPr>
              <a:t> </a:t>
            </a:r>
            <a:r>
              <a:rPr sz="9600" b="1" dirty="0" err="1">
                <a:solidFill>
                  <a:srgbClr val="FF0000"/>
                </a:solidFill>
              </a:rPr>
              <a:t>phát</a:t>
            </a:r>
            <a:r>
              <a:rPr sz="9600" b="1">
                <a:solidFill>
                  <a:srgbClr val="FF0000"/>
                </a:solidFill>
              </a:rPr>
              <a:t> </a:t>
            </a:r>
            <a:r>
              <a:rPr sz="9600" b="1" dirty="0" err="1">
                <a:solidFill>
                  <a:srgbClr val="FF0000"/>
                </a:solidFill>
              </a:rPr>
              <a:t>triển</a:t>
            </a:r>
            <a:r>
              <a:rPr sz="9600" b="1">
                <a:solidFill>
                  <a:srgbClr val="FF0000"/>
                </a:solidFill>
              </a:rPr>
              <a:t> </a:t>
            </a:r>
            <a:r>
              <a:rPr sz="9600" b="1" dirty="0" err="1">
                <a:solidFill>
                  <a:srgbClr val="FF0000"/>
                </a:solidFill>
              </a:rPr>
              <a:t>chung</a:t>
            </a:r>
            <a:endParaRPr sz="9600" b="1">
              <a:solidFill>
                <a:srgbClr val="FF0000"/>
              </a:solidFill>
            </a:endParaRPr>
          </a:p>
        </p:txBody>
      </p:sp>
      <p:pic>
        <p:nvPicPr>
          <p:cNvPr id="5129" name="04 chu bo doi 2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85800" y="44958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5223" fill="hold"/>
                                        <p:tgtEl>
                                          <p:spTgt spid="51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9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itle 8193"/>
          <p:cNvSpPr>
            <a:spLocks noGrp="1"/>
          </p:cNvSpPr>
          <p:nvPr>
            <p:ph type="title"/>
          </p:nvPr>
        </p:nvSpPr>
        <p:spPr>
          <a:ln/>
        </p:spPr>
        <p:txBody>
          <a:bodyPr lIns="66876" tIns="33438" rIns="66876" bIns="33438" anchor="ctr" anchorCtr="0"/>
          <a:p>
            <a:endParaRPr dirty="0"/>
          </a:p>
        </p:txBody>
      </p:sp>
      <p:sp>
        <p:nvSpPr>
          <p:cNvPr id="8195" name="Text Placeholder 8194"/>
          <p:cNvSpPr>
            <a:spLocks noGrp="1"/>
          </p:cNvSpPr>
          <p:nvPr>
            <p:ph type="body" idx="1"/>
          </p:nvPr>
        </p:nvSpPr>
        <p:spPr>
          <a:ln/>
        </p:spPr>
        <p:txBody>
          <a:bodyPr lIns="66876" tIns="33438" rIns="66876" bIns="33438"/>
          <a:p>
            <a:endParaRPr dirty="0"/>
          </a:p>
        </p:txBody>
      </p:sp>
      <p:pic>
        <p:nvPicPr>
          <p:cNvPr id="8196" name="Picture 8195" descr="hinh nen 4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486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7" name="Text Box 8196"/>
          <p:cNvSpPr txBox="1"/>
          <p:nvPr/>
        </p:nvSpPr>
        <p:spPr>
          <a:xfrm>
            <a:off x="2590800" y="1447800"/>
            <a:ext cx="6324600" cy="1943100"/>
          </a:xfrm>
          <a:prstGeom prst="rect">
            <a:avLst/>
          </a:prstGeom>
          <a:noFill/>
          <a:ln w="9525">
            <a:noFill/>
          </a:ln>
        </p:spPr>
        <p:txBody>
          <a:bodyPr lIns="66876" tIns="33438" rIns="66876" bIns="33438">
            <a:spAutoFit/>
          </a:bodyPr>
          <a:p>
            <a:pPr algn="ctr" defTabSz="668655">
              <a:spcBef>
                <a:spcPct val="50000"/>
              </a:spcBef>
            </a:pPr>
            <a:r>
              <a:rPr sz="6100" b="1" dirty="0">
                <a:solidFill>
                  <a:srgbClr val="FF0000"/>
                </a:solidFill>
              </a:rPr>
              <a:t>Bò dích dắc qua </a:t>
            </a:r>
            <a:r>
              <a:rPr lang="en-US" sz="6100" b="1" dirty="0">
                <a:solidFill>
                  <a:srgbClr val="FF0000"/>
                </a:solidFill>
              </a:rPr>
              <a:t>7</a:t>
            </a:r>
            <a:r>
              <a:rPr sz="6100" b="1" dirty="0">
                <a:solidFill>
                  <a:srgbClr val="FF0000"/>
                </a:solidFill>
              </a:rPr>
              <a:t> điểm</a:t>
            </a:r>
            <a:endParaRPr sz="6100" b="1">
              <a:solidFill>
                <a:srgbClr val="FF0000"/>
              </a:solidFill>
            </a:endParaRPr>
          </a:p>
        </p:txBody>
      </p:sp>
      <p:sp>
        <p:nvSpPr>
          <p:cNvPr id="8198" name="Text Box 8197"/>
          <p:cNvSpPr txBox="1"/>
          <p:nvPr/>
        </p:nvSpPr>
        <p:spPr>
          <a:xfrm>
            <a:off x="3886200" y="228600"/>
            <a:ext cx="3581400" cy="1204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defTabSz="668655">
              <a:spcBef>
                <a:spcPct val="50000"/>
              </a:spcBef>
            </a:pPr>
            <a:r>
              <a:rPr sz="7300" b="1">
                <a:solidFill>
                  <a:srgbClr val="FF0000"/>
                </a:solidFill>
              </a:rPr>
              <a:t>VĐCB</a:t>
            </a:r>
            <a:endParaRPr sz="73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53" name="Picture 6152" descr="nen dep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867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4" name="Text Box 6153"/>
          <p:cNvSpPr txBox="1"/>
          <p:nvPr/>
        </p:nvSpPr>
        <p:spPr>
          <a:xfrm>
            <a:off x="1371600" y="1341438"/>
            <a:ext cx="6172200" cy="2651125"/>
          </a:xfrm>
          <a:prstGeom prst="rect">
            <a:avLst/>
          </a:prstGeom>
          <a:noFill/>
          <a:ln w="9525">
            <a:noFill/>
          </a:ln>
        </p:spPr>
        <p:txBody>
          <a:bodyPr lIns="66876" tIns="33438" rIns="66876" bIns="33438">
            <a:spAutoFit/>
          </a:bodyPr>
          <a:p>
            <a:pPr algn="ctr" defTabSz="668655">
              <a:spcBef>
                <a:spcPct val="50000"/>
              </a:spcBef>
            </a:pPr>
            <a:r>
              <a:rPr sz="8400" b="1" dirty="0" err="1">
                <a:solidFill>
                  <a:srgbClr val="FF0000"/>
                </a:solidFill>
              </a:rPr>
              <a:t>T</a:t>
            </a:r>
            <a:r>
              <a:rPr lang="en-US" sz="8400" b="1" dirty="0" err="1">
                <a:solidFill>
                  <a:srgbClr val="FF0000"/>
                </a:solidFill>
              </a:rPr>
              <a:t>rò chơi: Tung bóng </a:t>
            </a:r>
            <a:endParaRPr lang="en-US" sz="8400" b="1" dirty="0" err="1">
              <a:solidFill>
                <a:srgbClr val="FF0000"/>
              </a:solidFill>
            </a:endParaRPr>
          </a:p>
        </p:txBody>
      </p:sp>
      <p:pic>
        <p:nvPicPr>
          <p:cNvPr id="6158" name="03 nhac thi dua.mp3">
            <a:hlinkClick r:id="" action="ppaction://media"/>
          </p:cNvPr>
          <p:cNvPicPr>
            <a:picLocks noGrp="1" noRot="1" noChangeAspect="1"/>
          </p:cNvPicPr>
          <p:nvPr>
            <p:ph/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33400" y="4800600"/>
            <a:ext cx="914400" cy="914400"/>
          </a:xfrm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3584" fill="hold"/>
                                        <p:tgtEl>
                                          <p:spTgt spid="61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5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5" name="Picture 7174" descr="NEN HOA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5400"/>
            <a:ext cx="9144000" cy="546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6" name="Text Box 7175"/>
          <p:cNvSpPr txBox="1"/>
          <p:nvPr/>
        </p:nvSpPr>
        <p:spPr>
          <a:xfrm>
            <a:off x="3886200" y="914400"/>
            <a:ext cx="4953000" cy="3756025"/>
          </a:xfrm>
          <a:prstGeom prst="rect">
            <a:avLst/>
          </a:prstGeom>
          <a:noFill/>
          <a:ln w="9525">
            <a:noFill/>
          </a:ln>
        </p:spPr>
        <p:txBody>
          <a:bodyPr lIns="66876" tIns="33438" rIns="66876" bIns="33438">
            <a:spAutoFit/>
          </a:bodyPr>
          <a:p>
            <a:pPr defTabSz="668655">
              <a:spcBef>
                <a:spcPct val="50000"/>
              </a:spcBef>
            </a:pPr>
            <a:r>
              <a:rPr sz="12100" b="1" dirty="0" err="1">
                <a:solidFill>
                  <a:srgbClr val="FF0000"/>
                </a:solidFill>
              </a:rPr>
              <a:t>Hồi</a:t>
            </a:r>
            <a:r>
              <a:rPr sz="12100" b="1">
                <a:solidFill>
                  <a:srgbClr val="FF0000"/>
                </a:solidFill>
              </a:rPr>
              <a:t> </a:t>
            </a:r>
            <a:r>
              <a:rPr sz="12100" b="1" dirty="0" err="1">
                <a:solidFill>
                  <a:srgbClr val="FF0000"/>
                </a:solidFill>
              </a:rPr>
              <a:t>tĩnh</a:t>
            </a:r>
            <a:endParaRPr sz="12100" b="1">
              <a:solidFill>
                <a:srgbClr val="FF0000"/>
              </a:solidFill>
            </a:endParaRPr>
          </a:p>
        </p:txBody>
      </p:sp>
      <p:pic>
        <p:nvPicPr>
          <p:cNvPr id="7183" name="05 chu bo doi di xa.wma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62000" y="3962400"/>
            <a:ext cx="533400" cy="533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99" fill="hold"/>
                                        <p:tgtEl>
                                          <p:spTgt spid="718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83"/>
                </p:tgtEl>
              </p:cMediaNode>
            </p:audio>
          </p:childTnLst>
        </p:cTn>
      </p:par>
    </p:tnLst>
  </p:timing>
</p:sld>
</file>

<file path=ppt/tags/tag1.xml><?xml version="1.0" encoding="utf-8"?>
<p:tagLst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26&quot;&gt;&lt;object type=&quot;3&quot; unique_id=&quot;10027&quot;&gt;&lt;property id=&quot;20148&quot; value=&quot;5&quot;/&gt;&lt;property id=&quot;20300&quot; value=&quot;Slide 1&quot;/&gt;&lt;property id=&quot;20307&quot; value=&quot;256&quot;/&gt;&lt;/object&gt;&lt;object type=&quot;3&quot; unique_id=&quot;10055&quot;&gt;&lt;property id=&quot;20148&quot; value=&quot;5&quot;/&gt;&lt;property id=&quot;20300&quot; value=&quot;Slide 2&quot;/&gt;&lt;property id=&quot;20307&quot; value=&quot;258&quot;/&gt;&lt;/object&gt;&lt;object type=&quot;3&quot; unique_id=&quot;10056&quot;&gt;&lt;property id=&quot;20148&quot; value=&quot;5&quot;/&gt;&lt;property id=&quot;20300&quot; value=&quot;Slide 3&quot;/&gt;&lt;property id=&quot;20307&quot; value=&quot;257&quot;/&gt;&lt;/object&gt;&lt;object type=&quot;3&quot; unique_id=&quot;10102&quot;&gt;&lt;property id=&quot;20148&quot; value=&quot;5&quot;/&gt;&lt;property id=&quot;20300&quot; value=&quot;Slide 4&quot;/&gt;&lt;property id=&quot;20307&quot; value=&quot;259&quot;/&gt;&lt;/object&gt;&lt;object type=&quot;3&quot; unique_id=&quot;10103&quot;&gt;&lt;property id=&quot;20148&quot; value=&quot;5&quot;/&gt;&lt;property id=&quot;20300&quot; value=&quot;Slide 6&quot;/&gt;&lt;property id=&quot;20307&quot; value=&quot;260&quot;/&gt;&lt;/object&gt;&lt;object type=&quot;3&quot; unique_id=&quot;10104&quot;&gt;&lt;property id=&quot;20148&quot; value=&quot;5&quot;/&gt;&lt;property id=&quot;20300&quot; value=&quot;Slide 7&quot;/&gt;&lt;property id=&quot;20307&quot; value=&quot;261&quot;/&gt;&lt;/object&gt;&lt;object type=&quot;3&quot; unique_id=&quot;10114&quot;&gt;&lt;property id=&quot;20148&quot; value=&quot;5&quot;/&gt;&lt;property id=&quot;20300&quot; value=&quot;Slide 5&quot;/&gt;&lt;property id=&quot;20307&quot; value=&quot;262&quot;/&gt;&lt;/object&gt;&lt;/object&gt;&lt;object type=&quot;8&quot; unique_id=&quot;1003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WPS Presentation</Application>
  <PresentationFormat>Custom</PresentationFormat>
  <Paragraphs>21</Paragraphs>
  <Slides>7</Slides>
  <Notes>0</Notes>
  <HiddenSlides>0</HiddenSlides>
  <MMClips>5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SimSun</vt:lpstr>
      <vt:lpstr>Wingdings</vt:lpstr>
      <vt:lpstr>Microsoft YaHei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&lt;arabianhorse&gt;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Thang Computer</dc:creator>
  <cp:lastModifiedBy>phượng nguyễn</cp:lastModifiedBy>
  <cp:revision>25</cp:revision>
  <dcterms:created xsi:type="dcterms:W3CDTF">2016-10-11T05:16:27Z</dcterms:created>
  <dcterms:modified xsi:type="dcterms:W3CDTF">2025-11-07T04:28:42Z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BC2513CD77DD4089AE9828DC3AE7B820_13</vt:lpwstr>
  </property>
  <property fmtid="{D5CDD505-2E9C-101B-9397-08002B2CF9AE}" pid="3" name="KSOProductBuildVer">
    <vt:lpwstr>1033-12.2.0.23131</vt:lpwstr>
  </property>
</Properties>
</file>