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354" r:id="rId4"/>
    <p:sldId id="337" r:id="rId5"/>
    <p:sldId id="333" r:id="rId6"/>
    <p:sldId id="335" r:id="rId7"/>
    <p:sldId id="343" r:id="rId8"/>
    <p:sldId id="348" r:id="rId9"/>
    <p:sldId id="349" r:id="rId10"/>
    <p:sldId id="352" r:id="rId11"/>
    <p:sldId id="353" r:id="rId12"/>
    <p:sldId id="313" r:id="rId13"/>
    <p:sldId id="312" r:id="rId14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9900CC"/>
    <a:srgbClr val="CC0000"/>
    <a:srgbClr val="CCFFFF"/>
    <a:srgbClr val="FF66FF"/>
    <a:srgbClr val="CC6600"/>
    <a:srgbClr val="00CC00"/>
    <a:srgbClr val="FF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26"/>
    <p:restoredTop sz="93574"/>
  </p:normalViewPr>
  <p:slideViewPr>
    <p:cSldViewPr snapToGrid="0" snapToObjects="1" showGuides="1"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4" name="Rectangle 4"/>
          <p:cNvSpPr>
            <a:spLocks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Times New Roman" panose="02020603050405020304" pitchFamily="18" charset="0"/>
              </a:rPr>
            </a:fld>
            <a:endParaRPr lang="en-US" sz="1200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EFFAE2-8349-4DC4-B3B4-4774CFEE58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43CE11-78D1-4C53-AD2D-739F6DA8CC0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B1F783-3AD9-46C5-ADD4-EDDB67D02B9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C4903E-4BD9-4E57-8E7B-97571771524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49C780-3B05-49EF-9F53-CEC7B3475D6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EB7137-19D3-4E2E-B680-C8046AED659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B7E73A-F6DE-4854-84A2-78F947D30AF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F269EC-5B14-49DC-903E-E6F74052732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364B2-2D1D-4E80-A349-36E846669D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FA0378-BF62-4ED6-9116-A2C24A372DD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AEDEF6-E0EE-4C4B-9EDC-4692C1BB661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vant" panose="020B7200000000000000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Avant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64D0D6-3496-4392-A80A-3E21936057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Avant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2132013"/>
            <a:ext cx="7772400" cy="1468437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40" name="Picture 4" descr="2 Video nền đẹp cho bài giảng mầm non | Hình nền video đẹp - YouTub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112" y="0"/>
            <a:ext cx="91551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286000" y="673100"/>
            <a:ext cx="5257800" cy="61404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Roboto" pitchFamily="2" charset="0"/>
                <a:cs typeface="Roboto" pitchFamily="2" charset="0"/>
              </a:rPr>
              <a:t>UBND PHƯỜNG VIỆT HƯNG </a:t>
            </a:r>
            <a:endParaRPr lang="en-US" altLang="en-US" sz="17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Roboto" pitchFamily="2" charset="0"/>
              <a:cs typeface="Roboto" pitchFamily="2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Roboto" pitchFamily="2" charset="0"/>
                <a:cs typeface="Roboto" pitchFamily="2" charset="0"/>
              </a:rPr>
              <a:t>TRƯỜNG MẦM NON GIANG BIÊN</a:t>
            </a:r>
            <a:endParaRPr lang="en-US" altLang="en-US" sz="17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450" y="1785938"/>
            <a:ext cx="7010400" cy="400050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sz="2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LĨNH VỰC PHÁT TRIỂN NGÔN NGỮ</a:t>
            </a:r>
            <a:endParaRPr sz="20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2319338"/>
            <a:ext cx="7010400" cy="646113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QUEN CHỮ CÁI </a:t>
            </a:r>
            <a:r>
              <a:rPr sz="36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u-ư</a:t>
            </a:r>
            <a:endParaRPr sz="36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3163888"/>
            <a:ext cx="4606925" cy="6451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Open Sans ExtraBold" pitchFamily="34" charset="0"/>
                <a:cs typeface="Open Sans ExtraBold" pitchFamily="34" charset="0"/>
              </a:rPr>
              <a:t>LỚP MGL A2</a:t>
            </a:r>
            <a:endParaRPr lang="en-US" altLang="en-US" sz="18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Open Sans ExtraBold" pitchFamily="34" charset="0"/>
              <a:cs typeface="Open Sans ExtraBold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Open Sans ExtraBold" pitchFamily="34" charset="0"/>
                <a:cs typeface="Open Sans ExtraBold" pitchFamily="34" charset="0"/>
              </a:rPr>
              <a:t>Giáo viên: Nguyễn Thị Hằng</a:t>
            </a:r>
            <a:endParaRPr lang="en-US" altLang="en-US" sz="18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Open Sans ExtraBold" pitchFamily="34" charset="0"/>
              <a:ea typeface="Open Sans ExtraBold" pitchFamily="34" charset="0"/>
            </a:endParaRPr>
          </a:p>
        </p:txBody>
      </p:sp>
      <p:pic>
        <p:nvPicPr>
          <p:cNvPr id="14345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885825"/>
            <a:ext cx="762000" cy="700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4"/>
          <p:cNvSpPr/>
          <p:nvPr/>
        </p:nvSpPr>
        <p:spPr>
          <a:xfrm>
            <a:off x="1143000" y="2044700"/>
            <a:ext cx="8001000" cy="1845965"/>
          </a:xfrm>
          <a:prstGeom prst="rect">
            <a:avLst/>
          </a:prstGeom>
          <a:noFill/>
        </p:spPr>
        <p:txBody>
          <a:bodyPr wrap="none" numCol="1">
            <a:prstTxWarp prst="textStop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Trß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ch¬i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vßng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quay k×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diÖu</a:t>
            </a:r>
            <a:endParaRPr kumimoji="0" 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6" name="AutoShape 2"/>
          <p:cNvSpPr/>
          <p:nvPr/>
        </p:nvSpPr>
        <p:spPr>
          <a:xfrm>
            <a:off x="609600" y="476250"/>
            <a:ext cx="8210550" cy="56388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 cap="flat" cmpd="sng">
            <a:solidFill>
              <a:srgbClr val="99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6000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1500" y="2438400"/>
            <a:ext cx="5638799" cy="1452265"/>
          </a:xfrm>
          <a:prstGeom prst="rect">
            <a:avLst/>
          </a:prstGeom>
          <a:noFill/>
        </p:spPr>
        <p:txBody>
          <a:bodyPr wrap="none" numCol="1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Trß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ch¬i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: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Nh¶y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cïng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÷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c¸i</a:t>
            </a:r>
            <a:endParaRPr kumimoji="0" 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de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 descr="Copy of blumen-pflanzen042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057400"/>
            <a:ext cx="142875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PULSTA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5562600"/>
            <a:ext cx="495300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PULSTA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2895600"/>
            <a:ext cx="495300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6" descr="PULSTA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57200"/>
            <a:ext cx="495300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7" descr="PULSTA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28600"/>
            <a:ext cx="495300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 descr="PULSTA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85800"/>
            <a:ext cx="495300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9" descr="PULSTA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172200"/>
            <a:ext cx="495300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Math-04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648200"/>
            <a:ext cx="838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Math-04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50292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WordArt 12"/>
          <p:cNvSpPr>
            <a:spLocks noTextEdit="1"/>
          </p:cNvSpPr>
          <p:nvPr/>
        </p:nvSpPr>
        <p:spPr>
          <a:xfrm>
            <a:off x="1052513" y="1828800"/>
            <a:ext cx="7038975" cy="20002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.VnRevue" panose="020B7200000000000000" charset="0"/>
                <a:ea typeface=".VnRevue" panose="020B7200000000000000" charset="0"/>
              </a:rPr>
              <a:t>Trß ch¬i : nh×n nhanh nãi ®óng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.VnRevue" panose="020B7200000000000000" charset="0"/>
              <a:ea typeface=".VnRevue" panose="020B720000000000000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7458" name="Picture 2" descr="Cat-goi-nhuom-hoac-uon-hoac-ep-tai-Beauty-Dep-Hien-D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343400" cy="339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7459" name="Picture 3" descr="IMG_1683_JPG4_have_logo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48006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7460" name="Picture 4" descr="resized__MG_72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44196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7461" name="Picture 5" descr="nghe-may-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352800"/>
            <a:ext cx="4724400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de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Copy of blumen-pflanzen042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057400"/>
            <a:ext cx="142875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" descr="PULSTA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5562600"/>
            <a:ext cx="495300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5" descr="PULSTA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2895600"/>
            <a:ext cx="495300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6" descr="PULSTA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57200"/>
            <a:ext cx="495300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 descr="PULSTA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28600"/>
            <a:ext cx="495300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 descr="PULSTA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85800"/>
            <a:ext cx="495300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9" descr="PULSTA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172200"/>
            <a:ext cx="495300" cy="45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0" descr="Math-04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648200"/>
            <a:ext cx="838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1" descr="Math-04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50292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16" name="Picture 12" descr="hanoi-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800600" cy="369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0"/>
            <a:ext cx="4572000" cy="369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18" name="Picture 14" descr="IMG0068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95700"/>
            <a:ext cx="45720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19" name="Picture 15" descr="Copy of IMG0040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1050" y="3695700"/>
            <a:ext cx="4552950" cy="3162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3" descr="alot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5100"/>
            <a:ext cx="9144000" cy="356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WordArt 4"/>
          <p:cNvSpPr>
            <a:spLocks noTextEdit="1"/>
          </p:cNvSpPr>
          <p:nvPr/>
        </p:nvSpPr>
        <p:spPr>
          <a:xfrm>
            <a:off x="1371600" y="3028950"/>
            <a:ext cx="5781675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nghÒ ®Çu bÕp</a:t>
            </a:r>
            <a:endParaRPr lang="en-US" sz="3600" b="1"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5900" y="4596110"/>
            <a:ext cx="9779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</a:t>
            </a:r>
            <a:endParaRPr kumimoji="0" lang="en-US" sz="8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2650" y="4596110"/>
            <a:ext cx="9779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</a:t>
            </a:r>
            <a:endParaRPr kumimoji="0" lang="en-US" sz="8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76400" y="4596110"/>
            <a:ext cx="9779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</a:t>
            </a:r>
            <a:endParaRPr kumimoji="0" lang="en-US" sz="8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51100" y="4596110"/>
            <a:ext cx="9779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Ò</a:t>
            </a:r>
            <a:endParaRPr kumimoji="0" lang="en-US" sz="8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9000" y="4596110"/>
            <a:ext cx="9779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®</a:t>
            </a:r>
            <a:endParaRPr kumimoji="0" lang="en-US" sz="8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7350" y="4596110"/>
            <a:ext cx="9779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Ç</a:t>
            </a:r>
            <a:endParaRPr kumimoji="0" lang="en-US" sz="8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84750" y="4596110"/>
            <a:ext cx="9779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u</a:t>
            </a:r>
            <a:endParaRPr kumimoji="0" lang="en-US" sz="8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5375" y="4596110"/>
            <a:ext cx="9779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</a:t>
            </a:r>
            <a:endParaRPr kumimoji="0" lang="en-US" sz="8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40550" y="4596110"/>
            <a:ext cx="9779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Õ</a:t>
            </a:r>
            <a:endParaRPr kumimoji="0" lang="en-US" sz="8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18450" y="4596110"/>
            <a:ext cx="9779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p</a:t>
            </a:r>
            <a:endParaRPr kumimoji="0" lang="en-US" sz="8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2.22222E-6 -0.5944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7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31806 -0.594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33333E-6 L 0.3 -0.54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WordArt 4"/>
          <p:cNvSpPr>
            <a:spLocks noTextEdit="1"/>
          </p:cNvSpPr>
          <p:nvPr/>
        </p:nvSpPr>
        <p:spPr>
          <a:xfrm>
            <a:off x="3700463" y="1600200"/>
            <a:ext cx="2019300" cy="245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u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9933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pic>
        <p:nvPicPr>
          <p:cNvPr id="163845" name="Picture 5" descr="net 1">
            <a:hlinkClick r:id="" action="ppaction://noaction">
              <a:snd r:embed="rId2" name="chon sai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063" y="1600200"/>
            <a:ext cx="2184400" cy="245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46" name="Rectangle 6">
            <a:hlinkClick r:id="" action="ppaction://noaction"/>
          </p:cNvPr>
          <p:cNvSpPr/>
          <p:nvPr/>
        </p:nvSpPr>
        <p:spPr>
          <a:xfrm>
            <a:off x="5240338" y="1600200"/>
            <a:ext cx="474662" cy="24511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rgbClr val="EE12B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1600" dirty="0">
              <a:solidFill>
                <a:srgbClr val="00CC00"/>
              </a:solidFill>
              <a:latin typeface=".VnAvant" panose="020B7200000000000000" pitchFamily="34" charset="0"/>
            </a:endParaRPr>
          </a:p>
        </p:txBody>
      </p:sp>
      <p:sp>
        <p:nvSpPr>
          <p:cNvPr id="19462" name="WordArt 7"/>
          <p:cNvSpPr>
            <a:spLocks noTextEdit="1"/>
          </p:cNvSpPr>
          <p:nvPr/>
        </p:nvSpPr>
        <p:spPr>
          <a:xfrm>
            <a:off x="6037263" y="1600200"/>
            <a:ext cx="2281237" cy="267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.VnAvantH" panose="020B7200000000000000" charset="0"/>
                <a:ea typeface=".VnAvantH" panose="020B7200000000000000" charset="0"/>
              </a:rPr>
              <a:t>u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.VnAvantH" panose="020B7200000000000000" charset="0"/>
              <a:ea typeface=".VnAvantH" panose="020B7200000000000000" charset="0"/>
            </a:endParaRPr>
          </a:p>
        </p:txBody>
      </p:sp>
      <p:sp>
        <p:nvSpPr>
          <p:cNvPr id="19463" name="WordArt 9"/>
          <p:cNvSpPr>
            <a:spLocks noTextEdit="1"/>
          </p:cNvSpPr>
          <p:nvPr/>
        </p:nvSpPr>
        <p:spPr>
          <a:xfrm>
            <a:off x="406400" y="1600200"/>
            <a:ext cx="2235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Commercial Script" panose="020B7200000000000000" charset="0"/>
                <a:ea typeface=".VnCommercial Script" panose="020B7200000000000000" charset="0"/>
              </a:rPr>
              <a:t>u</a:t>
            </a:r>
            <a:endParaRPr lang="en-US" sz="3600" b="1">
              <a:ln w="12700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Commercial Script" panose="020B7200000000000000" charset="0"/>
              <a:ea typeface=".VnCommercial Script" panose="020B72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483" name="WordArt 7"/>
          <p:cNvSpPr>
            <a:spLocks noTextEdit="1"/>
          </p:cNvSpPr>
          <p:nvPr/>
        </p:nvSpPr>
        <p:spPr>
          <a:xfrm>
            <a:off x="2101850" y="3878263"/>
            <a:ext cx="4171950" cy="922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spc="72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3378595" algn="ctr" rotWithShape="0">
                    <a:srgbClr val="4D4D4D">
                      <a:alpha val="79999"/>
                    </a:srgbClr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nghÒ ®­a th­</a:t>
            </a:r>
            <a:endParaRPr lang="en-US" sz="3600" spc="720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3378595" algn="ctr" rotWithShape="0">
                  <a:srgbClr val="4D4D4D">
                    <a:alpha val="79999"/>
                  </a:srgbClr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0407" y="5393035"/>
            <a:ext cx="7393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­</a:t>
            </a:r>
            <a:endParaRPr kumimoji="0" lang="en-US" sz="7200" b="1" i="0" u="none" strike="noStrike" kern="1200" cap="none" spc="0" normalizeH="0" baseline="0" noProof="0" dirty="0">
              <a:ln w="1905"/>
              <a:solidFill>
                <a:srgbClr val="99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100" y="5393035"/>
            <a:ext cx="79380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</a:t>
            </a:r>
            <a:endParaRPr kumimoji="0" lang="en-US" sz="7200" b="1" i="0" u="none" strike="noStrike" kern="1200" cap="none" spc="0" normalizeH="0" baseline="0" noProof="0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0908" y="5393035"/>
            <a:ext cx="73930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</a:t>
            </a:r>
            <a:endParaRPr kumimoji="0" lang="en-US" sz="7200" b="1" i="0" u="none" strike="noStrike" kern="1200" cap="none" spc="0" normalizeH="0" baseline="0" noProof="0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9930" y="5393035"/>
            <a:ext cx="77617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Ò</a:t>
            </a:r>
            <a:endParaRPr kumimoji="0" lang="en-US" sz="7200" b="1" i="0" u="none" strike="noStrike" kern="1200" cap="none" spc="0" normalizeH="0" baseline="0" noProof="0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5393035"/>
            <a:ext cx="79380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®</a:t>
            </a:r>
            <a:endParaRPr kumimoji="0" lang="en-US" sz="7200" b="1" i="0" u="none" strike="noStrike" kern="1200" cap="none" spc="0" normalizeH="0" baseline="0" noProof="0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" y="5393035"/>
            <a:ext cx="73930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</a:t>
            </a:r>
            <a:endParaRPr kumimoji="0" lang="en-US" sz="7200" b="1" i="0" u="none" strike="noStrike" kern="1200" cap="none" spc="0" normalizeH="0" baseline="0" noProof="0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9713" y="5393035"/>
            <a:ext cx="79380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</a:t>
            </a:r>
            <a:endParaRPr kumimoji="0" lang="en-US" sz="7200" b="1" i="0" u="none" strike="noStrike" kern="1200" cap="none" spc="0" normalizeH="0" baseline="0" noProof="0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04147" y="5393035"/>
            <a:ext cx="46198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</a:t>
            </a:r>
            <a:endParaRPr kumimoji="0" lang="en-US" sz="7200" b="1" i="0" u="none" strike="noStrike" kern="1200" cap="none" spc="0" normalizeH="0" baseline="0" noProof="0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73800" y="5393035"/>
            <a:ext cx="73930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</a:t>
            </a:r>
            <a:endParaRPr kumimoji="0" lang="en-US" sz="7200" b="1" i="0" u="none" strike="noStrike" kern="1200" cap="none" spc="0" normalizeH="0" baseline="0" noProof="0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13105" y="5393035"/>
            <a:ext cx="73930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­</a:t>
            </a:r>
            <a:endParaRPr kumimoji="0" lang="en-US" sz="7200" b="1" i="0" u="none" strike="noStrike" kern="1200" cap="none" spc="0" normalizeH="0" baseline="0" noProof="0" dirty="0">
              <a:ln w="1905"/>
              <a:solidFill>
                <a:srgbClr val="99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02239 -0.671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-3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4.44444E-6 -0.6719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WordArt 4"/>
          <p:cNvSpPr>
            <a:spLocks noTextEdit="1"/>
          </p:cNvSpPr>
          <p:nvPr/>
        </p:nvSpPr>
        <p:spPr>
          <a:xfrm>
            <a:off x="3341688" y="1716088"/>
            <a:ext cx="2119312" cy="2589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­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21507" name="WordArt 5"/>
          <p:cNvSpPr>
            <a:spLocks noTextEdit="1"/>
          </p:cNvSpPr>
          <p:nvPr/>
        </p:nvSpPr>
        <p:spPr>
          <a:xfrm>
            <a:off x="6146800" y="1716088"/>
            <a:ext cx="1701800" cy="2589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H" panose="020B7200000000000000" charset="0"/>
                <a:ea typeface=".VnAvantH" panose="020B7200000000000000" charset="0"/>
              </a:rPr>
              <a:t>­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AvantH" panose="020B7200000000000000" charset="0"/>
              <a:ea typeface=".VnAvantH" panose="020B7200000000000000" charset="0"/>
            </a:endParaRPr>
          </a:p>
        </p:txBody>
      </p:sp>
      <p:sp>
        <p:nvSpPr>
          <p:cNvPr id="21508" name="WordArt 6"/>
          <p:cNvSpPr>
            <a:spLocks noTextEdit="1"/>
          </p:cNvSpPr>
          <p:nvPr/>
        </p:nvSpPr>
        <p:spPr>
          <a:xfrm>
            <a:off x="508000" y="1716088"/>
            <a:ext cx="1981200" cy="2589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Commercial Script" panose="020B7200000000000000" charset="0"/>
                <a:ea typeface=".VnCommercial Script" panose="020B7200000000000000" charset="0"/>
              </a:rPr>
              <a:t>­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Commercial Script" panose="020B7200000000000000" charset="0"/>
              <a:ea typeface=".VnCommercial Script" panose="020B7200000000000000" charset="0"/>
            </a:endParaRPr>
          </a:p>
        </p:txBody>
      </p:sp>
      <p:pic>
        <p:nvPicPr>
          <p:cNvPr id="169991" name="Picture 7" descr="net 1">
            <a:hlinkClick r:id="" action="ppaction://noaction">
              <a:snd r:embed="rId1" name="chon sai.wav"/>
            </a:hlinkClick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1955800"/>
            <a:ext cx="1619250" cy="234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9992" name="Rectangle 8">
            <a:hlinkClick r:id="" action="ppaction://noaction"/>
          </p:cNvPr>
          <p:cNvSpPr/>
          <p:nvPr/>
        </p:nvSpPr>
        <p:spPr>
          <a:xfrm>
            <a:off x="4572000" y="1955800"/>
            <a:ext cx="628650" cy="2298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EE12B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600" dirty="0">
              <a:latin typeface=".VnAvant" panose="020B7200000000000000" pitchFamily="34" charset="0"/>
            </a:endParaRPr>
          </a:p>
        </p:txBody>
      </p:sp>
      <p:sp>
        <p:nvSpPr>
          <p:cNvPr id="169993" name="Rectangle 9"/>
          <p:cNvSpPr/>
          <p:nvPr/>
        </p:nvSpPr>
        <p:spPr>
          <a:xfrm>
            <a:off x="4953000" y="1716088"/>
            <a:ext cx="508000" cy="4429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6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2" grpId="0" animBg="1"/>
      <p:bldP spid="1699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11700" dirty="0">
              <a:latin typeface=".VnAvant" panose="020B7200000000000000" pitchFamily="34" charset="0"/>
            </a:endParaRPr>
          </a:p>
        </p:txBody>
      </p:sp>
      <p:sp>
        <p:nvSpPr>
          <p:cNvPr id="22531" name="WordArt 5"/>
          <p:cNvSpPr>
            <a:spLocks noTextEdit="1"/>
          </p:cNvSpPr>
          <p:nvPr/>
        </p:nvSpPr>
        <p:spPr>
          <a:xfrm>
            <a:off x="1562100" y="1854200"/>
            <a:ext cx="1979613" cy="283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u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22532" name="WordArt 6"/>
          <p:cNvSpPr>
            <a:spLocks noTextEdit="1"/>
          </p:cNvSpPr>
          <p:nvPr/>
        </p:nvSpPr>
        <p:spPr>
          <a:xfrm>
            <a:off x="4648200" y="1460500"/>
            <a:ext cx="2297113" cy="307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  <a:ea typeface=".VnAvant" panose="020B7200000000000000" pitchFamily="34" charset="0"/>
              </a:rPr>
              <a:t>­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pic>
        <p:nvPicPr>
          <p:cNvPr id="171015" name="Picture 7" descr="net 1">
            <a:hlinkClick r:id="" action="ppaction://noaction">
              <a:snd r:embed="rId1" name="chon sai.wav"/>
            </a:hlinkClick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138" y="1701800"/>
            <a:ext cx="1924050" cy="283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1016" name="Picture 8" descr="net 1">
            <a:hlinkClick r:id="" action="ppaction://noaction">
              <a:snd r:embed="rId1" name="chon sai.wav"/>
            </a:hlinkClick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475" y="1854200"/>
            <a:ext cx="1744663" cy="283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1017" name="Rectangle 9">
            <a:hlinkClick r:id="" action="ppaction://noaction"/>
          </p:cNvPr>
          <p:cNvSpPr/>
          <p:nvPr/>
        </p:nvSpPr>
        <p:spPr>
          <a:xfrm>
            <a:off x="2913063" y="1854200"/>
            <a:ext cx="628650" cy="2679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EE12B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600" dirty="0">
              <a:latin typeface=".VnAvant" panose="020B7200000000000000" pitchFamily="34" charset="0"/>
            </a:endParaRPr>
          </a:p>
        </p:txBody>
      </p:sp>
      <p:sp>
        <p:nvSpPr>
          <p:cNvPr id="171018" name="Rectangle 10">
            <a:hlinkClick r:id="" action="ppaction://noaction"/>
          </p:cNvPr>
          <p:cNvSpPr/>
          <p:nvPr/>
        </p:nvSpPr>
        <p:spPr>
          <a:xfrm>
            <a:off x="6011863" y="1854200"/>
            <a:ext cx="628650" cy="2679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EE12B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600" dirty="0">
              <a:latin typeface=".VnAvant" panose="020B7200000000000000" pitchFamily="34" charset="0"/>
            </a:endParaRPr>
          </a:p>
        </p:txBody>
      </p:sp>
      <p:sp>
        <p:nvSpPr>
          <p:cNvPr id="171019" name="Rectangle 11"/>
          <p:cNvSpPr/>
          <p:nvPr/>
        </p:nvSpPr>
        <p:spPr>
          <a:xfrm>
            <a:off x="6326188" y="1428750"/>
            <a:ext cx="628650" cy="546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6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7" grpId="0" animBg="1"/>
      <p:bldP spid="171018" grpId="0" animBg="1"/>
      <p:bldP spid="17101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0</TotalTime>
  <Words>266</Words>
  <Application>WPS Presentation</Application>
  <PresentationFormat>On-screen Show (4:3)</PresentationFormat>
  <Paragraphs>76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  <vt:variant>
        <vt:lpstr>自定义放映</vt:lpstr>
      </vt:variant>
      <vt:variant>
        <vt:i4>1</vt:i4>
      </vt:variant>
    </vt:vector>
  </HeadingPairs>
  <TitlesOfParts>
    <vt:vector size="29" baseType="lpstr">
      <vt:lpstr>Arial</vt:lpstr>
      <vt:lpstr>SimSun</vt:lpstr>
      <vt:lpstr>Wingdings</vt:lpstr>
      <vt:lpstr>.VnAvant</vt:lpstr>
      <vt:lpstr>Times New Roman</vt:lpstr>
      <vt:lpstr>Calibri</vt:lpstr>
      <vt:lpstr>Roboto</vt:lpstr>
      <vt:lpstr>Open Sans ExtraBold</vt:lpstr>
      <vt:lpstr>Segoe Print</vt:lpstr>
      <vt:lpstr>Calibri</vt:lpstr>
      <vt:lpstr>.VnRevue</vt:lpstr>
      <vt:lpstr>.VnCommercial Script</vt:lpstr>
      <vt:lpstr>.VnAvantH</vt:lpstr>
      <vt:lpstr>Microsoft YaHei</vt:lpstr>
      <vt:lpstr>Arial Unicode MS</vt:lpstr>
      <vt:lpstr>Default Design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Custom Show 1</vt:lpstr>
    </vt:vector>
  </TitlesOfParts>
  <Company>TRUONG MAU GIAO CHIM NON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Gi¸o ¸n</dc:title>
  <dc:creator>Lª Thu Trang</dc:creator>
  <cp:lastModifiedBy>phượng nguyễn</cp:lastModifiedBy>
  <cp:revision>136</cp:revision>
  <dcterms:created xsi:type="dcterms:W3CDTF">2004-03-29T17:15:47Z</dcterms:created>
  <dcterms:modified xsi:type="dcterms:W3CDTF">2025-11-07T04:17:40Z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AF9FCBAACBCF4320BB794FEFD547A3F4_13</vt:lpwstr>
  </property>
  <property fmtid="{D5CDD505-2E9C-101B-9397-08002B2CF9AE}" pid="3" name="KSOProductBuildVer">
    <vt:lpwstr>1033-12.2.0.23131</vt:lpwstr>
  </property>
</Properties>
</file>