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91" r:id="rId4"/>
    <p:sldId id="280" r:id="rId5"/>
    <p:sldId id="281" r:id="rId6"/>
    <p:sldId id="269" r:id="rId7"/>
    <p:sldId id="285" r:id="rId8"/>
    <p:sldId id="256" r:id="rId9"/>
    <p:sldId id="257" r:id="rId10"/>
    <p:sldId id="258" r:id="rId11"/>
    <p:sldId id="272" r:id="rId12"/>
    <p:sldId id="274" r:id="rId13"/>
    <p:sldId id="260" r:id="rId14"/>
    <p:sldId id="262" r:id="rId15"/>
    <p:sldId id="275" r:id="rId16"/>
    <p:sldId id="276" r:id="rId17"/>
    <p:sldId id="277" r:id="rId18"/>
    <p:sldId id="289" r:id="rId19"/>
    <p:sldId id="278" r:id="rId20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0066"/>
    <a:srgbClr val="CC3300"/>
    <a:srgbClr val="00CC00"/>
    <a:srgbClr val="00FFCC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8" autoAdjust="0"/>
    <p:restoredTop sz="94660"/>
  </p:normalViewPr>
  <p:slideViewPr>
    <p:cSldViewPr showGuides="1">
      <p:cViewPr>
        <p:scale>
          <a:sx n="90" d="100"/>
          <a:sy n="90" d="100"/>
        </p:scale>
        <p:origin x="-1277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247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5491C-1E1A-486A-86CD-962BCFE80F5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C023E-5D67-42B6-8613-F061FA2AA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D1522-C148-469A-99EA-D37C3BDF30C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A70B377-0387-42A1-A49C-EFAC0B9D0718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DB0CDE-7791-41F7-A704-762237522C0A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2EEEBBF-8F1A-4A15-ACC7-47B734C9BEFC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1280DE0-8C2D-41B6-A3C4-2EFB551C33C4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4391E4B-37F0-4DD4-AD91-551F1638D189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3D11B7-5978-4AA6-BF73-8CA2017E1CF3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358FB8-2EB3-40AC-8A27-29FE1C3F6110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9362CA-F9D1-4B4A-89E8-18E05F6E1096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1E402-779C-45C3-ADE2-AE0478F634A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2833A0-5B36-4A1F-AE65-8F0E3E94527E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8548AD-14AB-4E7E-BEED-343CFA5D6CC8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444F57-18C7-4727-A7E7-E9DB3CCB4A1C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FB1C2C-07B2-47AC-8F24-1AC34EABAF08}" type="slidenum">
              <a:rPr lang="vi-VN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B1FC0-30DE-448E-8B35-DDA92F8A261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43A47-5FB8-449A-9D85-A694717741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E8C90-4478-4716-9360-87DE869FBBC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676C8-D061-4248-B426-C63657360577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77E78-48BF-4A92-A3E4-03CA93FAD98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A3803-DC6C-4FD8-BEA4-BA60274BF876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ACFC-F049-4DAD-8D6F-79E966A13CED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4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5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6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A3D3949-C65B-411A-B1E8-A21B1025166D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vi-VN" smtClean="0"/>
              <a:t>Click to edit Master title style</a:t>
            </a:r>
            <a:endParaRPr lang="vi-V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vi-VN" smtClean="0"/>
              <a:t>Click to edit Master text styles</a:t>
            </a:r>
            <a:endParaRPr lang="vi-VN" smtClean="0"/>
          </a:p>
          <a:p>
            <a:pPr lvl="1"/>
            <a:r>
              <a:rPr lang="vi-VN" smtClean="0"/>
              <a:t>Second level</a:t>
            </a:r>
            <a:endParaRPr lang="vi-VN" smtClean="0"/>
          </a:p>
          <a:p>
            <a:pPr lvl="2"/>
            <a:r>
              <a:rPr lang="vi-VN" smtClean="0"/>
              <a:t>Third level</a:t>
            </a:r>
            <a:endParaRPr lang="vi-VN" smtClean="0"/>
          </a:p>
          <a:p>
            <a:pPr lvl="3"/>
            <a:r>
              <a:rPr lang="vi-VN" smtClean="0"/>
              <a:t>Fourth level</a:t>
            </a:r>
            <a:endParaRPr lang="vi-VN" smtClean="0"/>
          </a:p>
          <a:p>
            <a:pPr lvl="4"/>
            <a:r>
              <a:rPr lang="vi-VN" smtClean="0"/>
              <a:t>Fifth level</a:t>
            </a:r>
            <a:endParaRPr lang="vi-V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fld id="{59632128-0396-4EFF-B60A-6D93FCE64121}" type="slidenum">
              <a:rPr lang="vi-VN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tags" Target="../tags/tag19.xml"/><Relationship Id="rId4" Type="http://schemas.openxmlformats.org/officeDocument/2006/relationships/image" Target="../media/image2.png"/><Relationship Id="rId3" Type="http://schemas.microsoft.com/office/2007/relationships/media" Target="file:///C:\Users\Administrator\Desktop\T&#7852;P%20T&#212;\MoiBanAnBeat-DangCapNhat_4cx9u_hq.mp3" TargetMode="External"/><Relationship Id="rId2" Type="http://schemas.openxmlformats.org/officeDocument/2006/relationships/audio" Target="file:///C:\Users\Administrator\Desktop\T&#7852;P%20T&#212;\MoiBanAnBeat-DangCapNhat_4cx9u_hq.mp3" TargetMode="Externa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image" Target="../media/image16.GIF"/><Relationship Id="rId2" Type="http://schemas.openxmlformats.org/officeDocument/2006/relationships/hyperlink" Target="http://www.glitter-graphics.com/" TargetMode="External"/><Relationship Id="rId1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99" Type="http://schemas.openxmlformats.org/officeDocument/2006/relationships/tags" Target="../tags/tag147.xml"/><Relationship Id="rId98" Type="http://schemas.openxmlformats.org/officeDocument/2006/relationships/tags" Target="../tags/tag146.xml"/><Relationship Id="rId97" Type="http://schemas.openxmlformats.org/officeDocument/2006/relationships/tags" Target="../tags/tag145.xml"/><Relationship Id="rId96" Type="http://schemas.openxmlformats.org/officeDocument/2006/relationships/tags" Target="../tags/tag144.xml"/><Relationship Id="rId95" Type="http://schemas.openxmlformats.org/officeDocument/2006/relationships/tags" Target="../tags/tag143.xml"/><Relationship Id="rId94" Type="http://schemas.openxmlformats.org/officeDocument/2006/relationships/tags" Target="../tags/tag142.xml"/><Relationship Id="rId93" Type="http://schemas.openxmlformats.org/officeDocument/2006/relationships/tags" Target="../tags/tag141.xml"/><Relationship Id="rId92" Type="http://schemas.openxmlformats.org/officeDocument/2006/relationships/tags" Target="../tags/tag140.xml"/><Relationship Id="rId91" Type="http://schemas.openxmlformats.org/officeDocument/2006/relationships/tags" Target="../tags/tag139.xml"/><Relationship Id="rId90" Type="http://schemas.openxmlformats.org/officeDocument/2006/relationships/tags" Target="../tags/tag138.xml"/><Relationship Id="rId9" Type="http://schemas.openxmlformats.org/officeDocument/2006/relationships/tags" Target="../tags/tag57.xml"/><Relationship Id="rId89" Type="http://schemas.openxmlformats.org/officeDocument/2006/relationships/tags" Target="../tags/tag137.xml"/><Relationship Id="rId88" Type="http://schemas.openxmlformats.org/officeDocument/2006/relationships/tags" Target="../tags/tag136.xml"/><Relationship Id="rId87" Type="http://schemas.openxmlformats.org/officeDocument/2006/relationships/tags" Target="../tags/tag135.xml"/><Relationship Id="rId86" Type="http://schemas.openxmlformats.org/officeDocument/2006/relationships/tags" Target="../tags/tag134.xml"/><Relationship Id="rId85" Type="http://schemas.openxmlformats.org/officeDocument/2006/relationships/tags" Target="../tags/tag133.xml"/><Relationship Id="rId84" Type="http://schemas.openxmlformats.org/officeDocument/2006/relationships/tags" Target="../tags/tag132.xml"/><Relationship Id="rId83" Type="http://schemas.openxmlformats.org/officeDocument/2006/relationships/tags" Target="../tags/tag131.xml"/><Relationship Id="rId82" Type="http://schemas.openxmlformats.org/officeDocument/2006/relationships/tags" Target="../tags/tag130.xml"/><Relationship Id="rId81" Type="http://schemas.openxmlformats.org/officeDocument/2006/relationships/tags" Target="../tags/tag129.xml"/><Relationship Id="rId80" Type="http://schemas.openxmlformats.org/officeDocument/2006/relationships/tags" Target="../tags/tag128.xml"/><Relationship Id="rId8" Type="http://schemas.openxmlformats.org/officeDocument/2006/relationships/tags" Target="../tags/tag56.xml"/><Relationship Id="rId79" Type="http://schemas.openxmlformats.org/officeDocument/2006/relationships/tags" Target="../tags/tag127.xml"/><Relationship Id="rId78" Type="http://schemas.openxmlformats.org/officeDocument/2006/relationships/tags" Target="../tags/tag126.xml"/><Relationship Id="rId77" Type="http://schemas.openxmlformats.org/officeDocument/2006/relationships/tags" Target="../tags/tag125.xml"/><Relationship Id="rId76" Type="http://schemas.openxmlformats.org/officeDocument/2006/relationships/tags" Target="../tags/tag124.xml"/><Relationship Id="rId75" Type="http://schemas.openxmlformats.org/officeDocument/2006/relationships/tags" Target="../tags/tag123.xml"/><Relationship Id="rId74" Type="http://schemas.openxmlformats.org/officeDocument/2006/relationships/tags" Target="../tags/tag122.xml"/><Relationship Id="rId73" Type="http://schemas.openxmlformats.org/officeDocument/2006/relationships/tags" Target="../tags/tag121.xml"/><Relationship Id="rId72" Type="http://schemas.openxmlformats.org/officeDocument/2006/relationships/tags" Target="../tags/tag120.xml"/><Relationship Id="rId71" Type="http://schemas.openxmlformats.org/officeDocument/2006/relationships/tags" Target="../tags/tag119.xml"/><Relationship Id="rId70" Type="http://schemas.openxmlformats.org/officeDocument/2006/relationships/tags" Target="../tags/tag118.xml"/><Relationship Id="rId7" Type="http://schemas.openxmlformats.org/officeDocument/2006/relationships/tags" Target="../tags/tag55.xml"/><Relationship Id="rId69" Type="http://schemas.openxmlformats.org/officeDocument/2006/relationships/tags" Target="../tags/tag117.xml"/><Relationship Id="rId68" Type="http://schemas.openxmlformats.org/officeDocument/2006/relationships/tags" Target="../tags/tag116.xml"/><Relationship Id="rId67" Type="http://schemas.openxmlformats.org/officeDocument/2006/relationships/tags" Target="../tags/tag115.xml"/><Relationship Id="rId66" Type="http://schemas.openxmlformats.org/officeDocument/2006/relationships/tags" Target="../tags/tag114.xml"/><Relationship Id="rId65" Type="http://schemas.openxmlformats.org/officeDocument/2006/relationships/tags" Target="../tags/tag113.xml"/><Relationship Id="rId64" Type="http://schemas.openxmlformats.org/officeDocument/2006/relationships/tags" Target="../tags/tag112.xml"/><Relationship Id="rId63" Type="http://schemas.openxmlformats.org/officeDocument/2006/relationships/tags" Target="../tags/tag111.xml"/><Relationship Id="rId62" Type="http://schemas.openxmlformats.org/officeDocument/2006/relationships/tags" Target="../tags/tag110.xml"/><Relationship Id="rId61" Type="http://schemas.openxmlformats.org/officeDocument/2006/relationships/tags" Target="../tags/tag109.xml"/><Relationship Id="rId60" Type="http://schemas.openxmlformats.org/officeDocument/2006/relationships/tags" Target="../tags/tag108.xml"/><Relationship Id="rId6" Type="http://schemas.openxmlformats.org/officeDocument/2006/relationships/tags" Target="../tags/tag54.xml"/><Relationship Id="rId59" Type="http://schemas.openxmlformats.org/officeDocument/2006/relationships/tags" Target="../tags/tag107.xml"/><Relationship Id="rId58" Type="http://schemas.openxmlformats.org/officeDocument/2006/relationships/tags" Target="../tags/tag106.xml"/><Relationship Id="rId57" Type="http://schemas.openxmlformats.org/officeDocument/2006/relationships/tags" Target="../tags/tag105.xml"/><Relationship Id="rId56" Type="http://schemas.openxmlformats.org/officeDocument/2006/relationships/tags" Target="../tags/tag104.xml"/><Relationship Id="rId55" Type="http://schemas.openxmlformats.org/officeDocument/2006/relationships/tags" Target="../tags/tag103.xml"/><Relationship Id="rId54" Type="http://schemas.openxmlformats.org/officeDocument/2006/relationships/tags" Target="../tags/tag102.xml"/><Relationship Id="rId53" Type="http://schemas.openxmlformats.org/officeDocument/2006/relationships/tags" Target="../tags/tag101.xml"/><Relationship Id="rId52" Type="http://schemas.openxmlformats.org/officeDocument/2006/relationships/tags" Target="../tags/tag100.xml"/><Relationship Id="rId51" Type="http://schemas.openxmlformats.org/officeDocument/2006/relationships/tags" Target="../tags/tag99.xml"/><Relationship Id="rId50" Type="http://schemas.openxmlformats.org/officeDocument/2006/relationships/tags" Target="../tags/tag98.xml"/><Relationship Id="rId5" Type="http://schemas.openxmlformats.org/officeDocument/2006/relationships/tags" Target="../tags/tag53.xml"/><Relationship Id="rId49" Type="http://schemas.openxmlformats.org/officeDocument/2006/relationships/tags" Target="../tags/tag97.xml"/><Relationship Id="rId48" Type="http://schemas.openxmlformats.org/officeDocument/2006/relationships/tags" Target="../tags/tag96.xml"/><Relationship Id="rId47" Type="http://schemas.openxmlformats.org/officeDocument/2006/relationships/tags" Target="../tags/tag95.xml"/><Relationship Id="rId46" Type="http://schemas.openxmlformats.org/officeDocument/2006/relationships/tags" Target="../tags/tag94.xml"/><Relationship Id="rId45" Type="http://schemas.openxmlformats.org/officeDocument/2006/relationships/tags" Target="../tags/tag93.xml"/><Relationship Id="rId44" Type="http://schemas.openxmlformats.org/officeDocument/2006/relationships/tags" Target="../tags/tag92.xml"/><Relationship Id="rId43" Type="http://schemas.openxmlformats.org/officeDocument/2006/relationships/tags" Target="../tags/tag91.xml"/><Relationship Id="rId42" Type="http://schemas.openxmlformats.org/officeDocument/2006/relationships/tags" Target="../tags/tag90.xml"/><Relationship Id="rId41" Type="http://schemas.openxmlformats.org/officeDocument/2006/relationships/tags" Target="../tags/tag89.xml"/><Relationship Id="rId40" Type="http://schemas.openxmlformats.org/officeDocument/2006/relationships/tags" Target="../tags/tag88.xml"/><Relationship Id="rId4" Type="http://schemas.openxmlformats.org/officeDocument/2006/relationships/tags" Target="../tags/tag52.xml"/><Relationship Id="rId39" Type="http://schemas.openxmlformats.org/officeDocument/2006/relationships/tags" Target="../tags/tag87.xml"/><Relationship Id="rId38" Type="http://schemas.openxmlformats.org/officeDocument/2006/relationships/tags" Target="../tags/tag86.xml"/><Relationship Id="rId37" Type="http://schemas.openxmlformats.org/officeDocument/2006/relationships/tags" Target="../tags/tag85.xml"/><Relationship Id="rId36" Type="http://schemas.openxmlformats.org/officeDocument/2006/relationships/tags" Target="../tags/tag84.xml"/><Relationship Id="rId35" Type="http://schemas.openxmlformats.org/officeDocument/2006/relationships/tags" Target="../tags/tag83.xml"/><Relationship Id="rId34" Type="http://schemas.openxmlformats.org/officeDocument/2006/relationships/tags" Target="../tags/tag82.xml"/><Relationship Id="rId33" Type="http://schemas.openxmlformats.org/officeDocument/2006/relationships/tags" Target="../tags/tag81.xml"/><Relationship Id="rId32" Type="http://schemas.openxmlformats.org/officeDocument/2006/relationships/tags" Target="../tags/tag80.xml"/><Relationship Id="rId31" Type="http://schemas.openxmlformats.org/officeDocument/2006/relationships/tags" Target="../tags/tag79.xml"/><Relationship Id="rId30" Type="http://schemas.openxmlformats.org/officeDocument/2006/relationships/tags" Target="../tags/tag78.xml"/><Relationship Id="rId3" Type="http://schemas.openxmlformats.org/officeDocument/2006/relationships/tags" Target="../tags/tag51.xml"/><Relationship Id="rId29" Type="http://schemas.openxmlformats.org/officeDocument/2006/relationships/tags" Target="../tags/tag77.xml"/><Relationship Id="rId28" Type="http://schemas.openxmlformats.org/officeDocument/2006/relationships/tags" Target="../tags/tag76.xml"/><Relationship Id="rId27" Type="http://schemas.openxmlformats.org/officeDocument/2006/relationships/tags" Target="../tags/tag75.xml"/><Relationship Id="rId26" Type="http://schemas.openxmlformats.org/officeDocument/2006/relationships/tags" Target="../tags/tag74.xml"/><Relationship Id="rId25" Type="http://schemas.openxmlformats.org/officeDocument/2006/relationships/tags" Target="../tags/tag73.xml"/><Relationship Id="rId24" Type="http://schemas.openxmlformats.org/officeDocument/2006/relationships/tags" Target="../tags/tag72.xml"/><Relationship Id="rId23" Type="http://schemas.openxmlformats.org/officeDocument/2006/relationships/tags" Target="../tags/tag71.xml"/><Relationship Id="rId22" Type="http://schemas.openxmlformats.org/officeDocument/2006/relationships/tags" Target="../tags/tag70.xml"/><Relationship Id="rId21" Type="http://schemas.openxmlformats.org/officeDocument/2006/relationships/tags" Target="../tags/tag69.xml"/><Relationship Id="rId20" Type="http://schemas.openxmlformats.org/officeDocument/2006/relationships/tags" Target="../tags/tag68.xml"/><Relationship Id="rId2" Type="http://schemas.openxmlformats.org/officeDocument/2006/relationships/tags" Target="../tags/tag50.xml"/><Relationship Id="rId19" Type="http://schemas.openxmlformats.org/officeDocument/2006/relationships/tags" Target="../tags/tag67.xml"/><Relationship Id="rId18" Type="http://schemas.openxmlformats.org/officeDocument/2006/relationships/tags" Target="../tags/tag66.xml"/><Relationship Id="rId17" Type="http://schemas.openxmlformats.org/officeDocument/2006/relationships/tags" Target="../tags/tag65.xml"/><Relationship Id="rId16" Type="http://schemas.openxmlformats.org/officeDocument/2006/relationships/tags" Target="../tags/tag64.xml"/><Relationship Id="rId15" Type="http://schemas.openxmlformats.org/officeDocument/2006/relationships/tags" Target="../tags/tag63.xml"/><Relationship Id="rId14" Type="http://schemas.openxmlformats.org/officeDocument/2006/relationships/tags" Target="../tags/tag62.xml"/><Relationship Id="rId13" Type="http://schemas.openxmlformats.org/officeDocument/2006/relationships/tags" Target="../tags/tag61.xml"/><Relationship Id="rId12" Type="http://schemas.openxmlformats.org/officeDocument/2006/relationships/tags" Target="../tags/tag60.xml"/><Relationship Id="rId11" Type="http://schemas.openxmlformats.org/officeDocument/2006/relationships/tags" Target="../tags/tag59.xml"/><Relationship Id="rId106" Type="http://schemas.openxmlformats.org/officeDocument/2006/relationships/slideLayout" Target="../slideLayouts/slideLayout2.xml"/><Relationship Id="rId105" Type="http://schemas.openxmlformats.org/officeDocument/2006/relationships/audio" Target="../media/audio6.wav"/><Relationship Id="rId104" Type="http://schemas.openxmlformats.org/officeDocument/2006/relationships/audio" Target="../media/audio5.wav"/><Relationship Id="rId103" Type="http://schemas.openxmlformats.org/officeDocument/2006/relationships/audio" Target="../media/audio4.wav"/><Relationship Id="rId102" Type="http://schemas.openxmlformats.org/officeDocument/2006/relationships/audio" Target="../media/audio3.wav"/><Relationship Id="rId101" Type="http://schemas.openxmlformats.org/officeDocument/2006/relationships/audio" Target="../media/audio2.wav"/><Relationship Id="rId100" Type="http://schemas.openxmlformats.org/officeDocument/2006/relationships/audio" Target="../media/audio1.wav"/><Relationship Id="rId10" Type="http://schemas.openxmlformats.org/officeDocument/2006/relationships/tags" Target="../tags/tag58.xml"/><Relationship Id="rId1" Type="http://schemas.openxmlformats.org/officeDocument/2006/relationships/tags" Target="../tags/tag4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9" Type="http://schemas.openxmlformats.org/officeDocument/2006/relationships/slideLayout" Target="../slideLayouts/slideLayout7.xml"/><Relationship Id="rId58" Type="http://schemas.openxmlformats.org/officeDocument/2006/relationships/audio" Target="../media/audio6.wav"/><Relationship Id="rId57" Type="http://schemas.openxmlformats.org/officeDocument/2006/relationships/audio" Target="../media/audio4.wav"/><Relationship Id="rId56" Type="http://schemas.openxmlformats.org/officeDocument/2006/relationships/audio" Target="../media/audio5.wav"/><Relationship Id="rId55" Type="http://schemas.openxmlformats.org/officeDocument/2006/relationships/audio" Target="../media/audio3.wav"/><Relationship Id="rId54" Type="http://schemas.openxmlformats.org/officeDocument/2006/relationships/audio" Target="../media/audio2.wav"/><Relationship Id="rId53" Type="http://schemas.openxmlformats.org/officeDocument/2006/relationships/audio" Target="../media/audio8.wav"/><Relationship Id="rId52" Type="http://schemas.openxmlformats.org/officeDocument/2006/relationships/tags" Target="../tags/tag192.xml"/><Relationship Id="rId51" Type="http://schemas.openxmlformats.org/officeDocument/2006/relationships/image" Target="../media/image20.jpeg"/><Relationship Id="rId50" Type="http://schemas.openxmlformats.org/officeDocument/2006/relationships/image" Target="../media/image19.jpeg"/><Relationship Id="rId5" Type="http://schemas.openxmlformats.org/officeDocument/2006/relationships/tags" Target="../tags/tag152.xml"/><Relationship Id="rId49" Type="http://schemas.openxmlformats.org/officeDocument/2006/relationships/image" Target="../media/image18.jpeg"/><Relationship Id="rId48" Type="http://schemas.openxmlformats.org/officeDocument/2006/relationships/image" Target="../media/image2.png"/><Relationship Id="rId47" Type="http://schemas.microsoft.com/office/2007/relationships/media" Target="../media/audio7.wav"/><Relationship Id="rId46" Type="http://schemas.openxmlformats.org/officeDocument/2006/relationships/audio" Target="../media/audio7.wav"/><Relationship Id="rId45" Type="http://schemas.openxmlformats.org/officeDocument/2006/relationships/tags" Target="../tags/tag191.xml"/><Relationship Id="rId44" Type="http://schemas.openxmlformats.org/officeDocument/2006/relationships/tags" Target="../tags/tag190.xml"/><Relationship Id="rId43" Type="http://schemas.openxmlformats.org/officeDocument/2006/relationships/tags" Target="../tags/tag189.xml"/><Relationship Id="rId42" Type="http://schemas.openxmlformats.org/officeDocument/2006/relationships/tags" Target="../tags/tag188.xml"/><Relationship Id="rId41" Type="http://schemas.openxmlformats.org/officeDocument/2006/relationships/tags" Target="../tags/tag187.xml"/><Relationship Id="rId40" Type="http://schemas.openxmlformats.org/officeDocument/2006/relationships/tags" Target="../tags/tag186.xml"/><Relationship Id="rId4" Type="http://schemas.openxmlformats.org/officeDocument/2006/relationships/tags" Target="../tags/tag151.xml"/><Relationship Id="rId39" Type="http://schemas.openxmlformats.org/officeDocument/2006/relationships/tags" Target="../tags/tag185.xml"/><Relationship Id="rId38" Type="http://schemas.openxmlformats.org/officeDocument/2006/relationships/tags" Target="../tags/tag184.xml"/><Relationship Id="rId37" Type="http://schemas.openxmlformats.org/officeDocument/2006/relationships/tags" Target="../tags/tag183.xml"/><Relationship Id="rId36" Type="http://schemas.openxmlformats.org/officeDocument/2006/relationships/tags" Target="../tags/tag182.xml"/><Relationship Id="rId35" Type="http://schemas.openxmlformats.org/officeDocument/2006/relationships/tags" Target="../tags/tag181.xml"/><Relationship Id="rId34" Type="http://schemas.openxmlformats.org/officeDocument/2006/relationships/tags" Target="../tags/tag180.xml"/><Relationship Id="rId33" Type="http://schemas.openxmlformats.org/officeDocument/2006/relationships/image" Target="../media/image17.png"/><Relationship Id="rId32" Type="http://schemas.openxmlformats.org/officeDocument/2006/relationships/tags" Target="../tags/tag179.xml"/><Relationship Id="rId31" Type="http://schemas.openxmlformats.org/officeDocument/2006/relationships/tags" Target="../tags/tag178.xml"/><Relationship Id="rId30" Type="http://schemas.openxmlformats.org/officeDocument/2006/relationships/tags" Target="../tags/tag177.xml"/><Relationship Id="rId3" Type="http://schemas.openxmlformats.org/officeDocument/2006/relationships/tags" Target="../tags/tag150.xml"/><Relationship Id="rId29" Type="http://schemas.openxmlformats.org/officeDocument/2006/relationships/tags" Target="../tags/tag176.xml"/><Relationship Id="rId28" Type="http://schemas.openxmlformats.org/officeDocument/2006/relationships/tags" Target="../tags/tag175.xml"/><Relationship Id="rId27" Type="http://schemas.openxmlformats.org/officeDocument/2006/relationships/tags" Target="../tags/tag174.xml"/><Relationship Id="rId26" Type="http://schemas.openxmlformats.org/officeDocument/2006/relationships/tags" Target="../tags/tag173.xml"/><Relationship Id="rId25" Type="http://schemas.openxmlformats.org/officeDocument/2006/relationships/tags" Target="../tags/tag172.xml"/><Relationship Id="rId24" Type="http://schemas.openxmlformats.org/officeDocument/2006/relationships/tags" Target="../tags/tag171.xml"/><Relationship Id="rId23" Type="http://schemas.openxmlformats.org/officeDocument/2006/relationships/tags" Target="../tags/tag170.xml"/><Relationship Id="rId22" Type="http://schemas.openxmlformats.org/officeDocument/2006/relationships/tags" Target="../tags/tag169.xml"/><Relationship Id="rId21" Type="http://schemas.openxmlformats.org/officeDocument/2006/relationships/tags" Target="../tags/tag168.xml"/><Relationship Id="rId20" Type="http://schemas.openxmlformats.org/officeDocument/2006/relationships/tags" Target="../tags/tag167.xml"/><Relationship Id="rId2" Type="http://schemas.openxmlformats.org/officeDocument/2006/relationships/tags" Target="../tags/tag149.xml"/><Relationship Id="rId19" Type="http://schemas.openxmlformats.org/officeDocument/2006/relationships/tags" Target="../tags/tag166.xml"/><Relationship Id="rId18" Type="http://schemas.openxmlformats.org/officeDocument/2006/relationships/tags" Target="../tags/tag165.xml"/><Relationship Id="rId17" Type="http://schemas.openxmlformats.org/officeDocument/2006/relationships/tags" Target="../tags/tag164.xml"/><Relationship Id="rId16" Type="http://schemas.openxmlformats.org/officeDocument/2006/relationships/tags" Target="../tags/tag163.xml"/><Relationship Id="rId15" Type="http://schemas.openxmlformats.org/officeDocument/2006/relationships/tags" Target="../tags/tag162.xml"/><Relationship Id="rId14" Type="http://schemas.openxmlformats.org/officeDocument/2006/relationships/tags" Target="../tags/tag161.xml"/><Relationship Id="rId13" Type="http://schemas.openxmlformats.org/officeDocument/2006/relationships/tags" Target="../tags/tag160.xml"/><Relationship Id="rId12" Type="http://schemas.openxmlformats.org/officeDocument/2006/relationships/tags" Target="../tags/tag159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tags" Target="../tags/tag148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201.xml"/><Relationship Id="rId8" Type="http://schemas.openxmlformats.org/officeDocument/2006/relationships/tags" Target="../tags/tag200.xml"/><Relationship Id="rId7" Type="http://schemas.openxmlformats.org/officeDocument/2006/relationships/tags" Target="../tags/tag199.xml"/><Relationship Id="rId6" Type="http://schemas.openxmlformats.org/officeDocument/2006/relationships/tags" Target="../tags/tag198.xml"/><Relationship Id="rId56" Type="http://schemas.openxmlformats.org/officeDocument/2006/relationships/slideLayout" Target="../slideLayouts/slideLayout7.xml"/><Relationship Id="rId55" Type="http://schemas.openxmlformats.org/officeDocument/2006/relationships/audio" Target="../media/audio5.wav"/><Relationship Id="rId54" Type="http://schemas.openxmlformats.org/officeDocument/2006/relationships/audio" Target="../media/audio6.wav"/><Relationship Id="rId53" Type="http://schemas.openxmlformats.org/officeDocument/2006/relationships/audio" Target="../media/audio4.wav"/><Relationship Id="rId52" Type="http://schemas.openxmlformats.org/officeDocument/2006/relationships/audio" Target="../media/audio3.wav"/><Relationship Id="rId51" Type="http://schemas.openxmlformats.org/officeDocument/2006/relationships/audio" Target="../media/audio2.wav"/><Relationship Id="rId50" Type="http://schemas.openxmlformats.org/officeDocument/2006/relationships/audio" Target="../media/audio8.wav"/><Relationship Id="rId5" Type="http://schemas.openxmlformats.org/officeDocument/2006/relationships/tags" Target="../tags/tag197.xml"/><Relationship Id="rId49" Type="http://schemas.openxmlformats.org/officeDocument/2006/relationships/tags" Target="../tags/tag237.xml"/><Relationship Id="rId48" Type="http://schemas.openxmlformats.org/officeDocument/2006/relationships/image" Target="../media/image12.jpeg"/><Relationship Id="rId47" Type="http://schemas.openxmlformats.org/officeDocument/2006/relationships/image" Target="../media/image22.jpeg"/><Relationship Id="rId46" Type="http://schemas.openxmlformats.org/officeDocument/2006/relationships/image" Target="../media/image21.jpeg"/><Relationship Id="rId45" Type="http://schemas.openxmlformats.org/officeDocument/2006/relationships/tags" Target="../tags/tag236.xml"/><Relationship Id="rId44" Type="http://schemas.openxmlformats.org/officeDocument/2006/relationships/tags" Target="../tags/tag235.xml"/><Relationship Id="rId43" Type="http://schemas.openxmlformats.org/officeDocument/2006/relationships/tags" Target="../tags/tag234.xml"/><Relationship Id="rId42" Type="http://schemas.openxmlformats.org/officeDocument/2006/relationships/tags" Target="../tags/tag233.xml"/><Relationship Id="rId41" Type="http://schemas.openxmlformats.org/officeDocument/2006/relationships/tags" Target="../tags/tag232.xml"/><Relationship Id="rId40" Type="http://schemas.openxmlformats.org/officeDocument/2006/relationships/tags" Target="../tags/tag231.xml"/><Relationship Id="rId4" Type="http://schemas.openxmlformats.org/officeDocument/2006/relationships/tags" Target="../tags/tag196.xml"/><Relationship Id="rId39" Type="http://schemas.openxmlformats.org/officeDocument/2006/relationships/tags" Target="../tags/tag230.xml"/><Relationship Id="rId38" Type="http://schemas.openxmlformats.org/officeDocument/2006/relationships/tags" Target="../tags/tag229.xml"/><Relationship Id="rId37" Type="http://schemas.openxmlformats.org/officeDocument/2006/relationships/tags" Target="../tags/tag228.xml"/><Relationship Id="rId36" Type="http://schemas.openxmlformats.org/officeDocument/2006/relationships/tags" Target="../tags/tag227.xml"/><Relationship Id="rId35" Type="http://schemas.openxmlformats.org/officeDocument/2006/relationships/tags" Target="../tags/tag226.xml"/><Relationship Id="rId34" Type="http://schemas.openxmlformats.org/officeDocument/2006/relationships/tags" Target="../tags/tag225.xml"/><Relationship Id="rId33" Type="http://schemas.openxmlformats.org/officeDocument/2006/relationships/image" Target="../media/image17.png"/><Relationship Id="rId32" Type="http://schemas.openxmlformats.org/officeDocument/2006/relationships/tags" Target="../tags/tag224.xml"/><Relationship Id="rId31" Type="http://schemas.openxmlformats.org/officeDocument/2006/relationships/tags" Target="../tags/tag223.xml"/><Relationship Id="rId30" Type="http://schemas.openxmlformats.org/officeDocument/2006/relationships/tags" Target="../tags/tag222.xml"/><Relationship Id="rId3" Type="http://schemas.openxmlformats.org/officeDocument/2006/relationships/tags" Target="../tags/tag195.xml"/><Relationship Id="rId29" Type="http://schemas.openxmlformats.org/officeDocument/2006/relationships/tags" Target="../tags/tag221.xml"/><Relationship Id="rId28" Type="http://schemas.openxmlformats.org/officeDocument/2006/relationships/tags" Target="../tags/tag220.xml"/><Relationship Id="rId27" Type="http://schemas.openxmlformats.org/officeDocument/2006/relationships/tags" Target="../tags/tag219.xml"/><Relationship Id="rId26" Type="http://schemas.openxmlformats.org/officeDocument/2006/relationships/tags" Target="../tags/tag218.xml"/><Relationship Id="rId25" Type="http://schemas.openxmlformats.org/officeDocument/2006/relationships/tags" Target="../tags/tag217.xml"/><Relationship Id="rId24" Type="http://schemas.openxmlformats.org/officeDocument/2006/relationships/tags" Target="../tags/tag216.xml"/><Relationship Id="rId23" Type="http://schemas.openxmlformats.org/officeDocument/2006/relationships/tags" Target="../tags/tag215.xml"/><Relationship Id="rId22" Type="http://schemas.openxmlformats.org/officeDocument/2006/relationships/tags" Target="../tags/tag214.xml"/><Relationship Id="rId21" Type="http://schemas.openxmlformats.org/officeDocument/2006/relationships/tags" Target="../tags/tag213.xml"/><Relationship Id="rId20" Type="http://schemas.openxmlformats.org/officeDocument/2006/relationships/tags" Target="../tags/tag212.xml"/><Relationship Id="rId2" Type="http://schemas.openxmlformats.org/officeDocument/2006/relationships/tags" Target="../tags/tag194.xml"/><Relationship Id="rId19" Type="http://schemas.openxmlformats.org/officeDocument/2006/relationships/tags" Target="../tags/tag211.xml"/><Relationship Id="rId18" Type="http://schemas.openxmlformats.org/officeDocument/2006/relationships/tags" Target="../tags/tag210.xml"/><Relationship Id="rId17" Type="http://schemas.openxmlformats.org/officeDocument/2006/relationships/tags" Target="../tags/tag209.xml"/><Relationship Id="rId16" Type="http://schemas.openxmlformats.org/officeDocument/2006/relationships/tags" Target="../tags/tag208.xml"/><Relationship Id="rId15" Type="http://schemas.openxmlformats.org/officeDocument/2006/relationships/tags" Target="../tags/tag207.xml"/><Relationship Id="rId14" Type="http://schemas.openxmlformats.org/officeDocument/2006/relationships/tags" Target="../tags/tag206.xml"/><Relationship Id="rId13" Type="http://schemas.openxmlformats.org/officeDocument/2006/relationships/tags" Target="../tags/tag205.xml"/><Relationship Id="rId12" Type="http://schemas.openxmlformats.org/officeDocument/2006/relationships/tags" Target="../tags/tag204.xml"/><Relationship Id="rId11" Type="http://schemas.openxmlformats.org/officeDocument/2006/relationships/tags" Target="../tags/tag203.xml"/><Relationship Id="rId10" Type="http://schemas.openxmlformats.org/officeDocument/2006/relationships/tags" Target="../tags/tag202.xml"/><Relationship Id="rId1" Type="http://schemas.openxmlformats.org/officeDocument/2006/relationships/tags" Target="../tags/tag19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39.xml"/><Relationship Id="rId6" Type="http://schemas.openxmlformats.org/officeDocument/2006/relationships/tags" Target="../tags/tag238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45.xml"/><Relationship Id="rId8" Type="http://schemas.openxmlformats.org/officeDocument/2006/relationships/tags" Target="../tags/tag244.xml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image" Target="../media/image23.GIF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246.xml"/><Relationship Id="rId1" Type="http://schemas.openxmlformats.org/officeDocument/2006/relationships/tags" Target="../tags/tag24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9.jpeg"/><Relationship Id="rId1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30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3" Type="http://schemas.openxmlformats.org/officeDocument/2006/relationships/image" Target="../media/image11.jpeg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7.xml"/><Relationship Id="rId2" Type="http://schemas.openxmlformats.org/officeDocument/2006/relationships/image" Target="../media/image12.jpeg"/><Relationship Id="rId1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Relationship Id="rId3" Type="http://schemas.openxmlformats.org/officeDocument/2006/relationships/image" Target="../media/image13.jpeg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48dd0f9ff2310_f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1905000" y="381000"/>
            <a:ext cx="5638800" cy="3276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eaLnBrk="1" hangingPunct="1"/>
            <a:r>
              <a:rPr lang="en-US" sz="3600" kern="10" smtClean="0">
                <a:ln w="9525">
                  <a:solidFill>
                    <a:srgbClr val="333399"/>
                  </a:solidFill>
                  <a:round/>
                </a:ln>
                <a:solidFill>
                  <a:srgbClr val="333399"/>
                </a:solidFill>
                <a:latin typeface=".VnAvant" panose="020B7200000000000000"/>
              </a:rPr>
              <a:t>UBND PHƯỜNG VIỆT HƯNG</a:t>
            </a:r>
            <a:endParaRPr lang="en-US" sz="3600" kern="10" smtClean="0">
              <a:ln w="9525">
                <a:solidFill>
                  <a:srgbClr val="333399"/>
                </a:solidFill>
                <a:round/>
              </a:ln>
              <a:solidFill>
                <a:srgbClr val="333399"/>
              </a:solidFill>
              <a:latin typeface=".VnAvant" panose="020B7200000000000000"/>
            </a:endParaRPr>
          </a:p>
        </p:txBody>
      </p:sp>
      <p:sp>
        <p:nvSpPr>
          <p:cNvPr id="26631" name="WordArt 7"/>
          <p:cNvSpPr>
            <a:spLocks noChangeArrowheads="1" noChangeShapeType="1" noTextEdit="1"/>
          </p:cNvSpPr>
          <p:nvPr/>
        </p:nvSpPr>
        <p:spPr bwMode="auto">
          <a:xfrm>
            <a:off x="2438400" y="1600200"/>
            <a:ext cx="4495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it-IT" sz="3600" kern="1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Trường mầm non </a:t>
            </a:r>
            <a:r>
              <a:rPr lang="en-US" altLang="it-IT" sz="3600" kern="1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Giang Biên</a:t>
            </a:r>
            <a:endParaRPr lang="en-US" altLang="it-IT" sz="3600" kern="10" smtClean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634" name="WordArt 10"/>
          <p:cNvSpPr>
            <a:spLocks noChangeArrowheads="1" noChangeShapeType="1" noTextEdit="1"/>
          </p:cNvSpPr>
          <p:nvPr/>
        </p:nvSpPr>
        <p:spPr bwMode="auto">
          <a:xfrm>
            <a:off x="3048000" y="4953000"/>
            <a:ext cx="3657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en-US" sz="3600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Lớp: 5 - 6 Tuổi</a:t>
            </a:r>
            <a:endParaRPr lang="en-US" sz="3600" kern="1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2133600" y="2743200"/>
            <a:ext cx="5410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/>
            <a:r>
              <a:rPr lang="vi-VN" sz="3600" kern="1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Chủ đề: Gia đình</a:t>
            </a:r>
            <a:endParaRPr lang="en-US" sz="3600" kern="1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0969" name="Text Box 12"/>
          <p:cNvSpPr txBox="1">
            <a:spLocks noChangeArrowheads="1"/>
          </p:cNvSpPr>
          <p:nvPr/>
        </p:nvSpPr>
        <p:spPr bwMode="auto">
          <a:xfrm>
            <a:off x="1295400" y="6019800"/>
            <a:ext cx="624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Giáo viên: Nguyễn Phương Nhung</a:t>
            </a:r>
            <a:endParaRPr lang="en-US" sz="32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3200" b="1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637" name="MoiBanAnBeat-DangCapNhat_4cx9u_hq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9"/>
          <p:cNvSpPr>
            <a:spLocks noChangeArrowheads="1" noChangeShapeType="1" noTextEdit="1"/>
          </p:cNvSpPr>
          <p:nvPr>
            <p:custDataLst>
              <p:tags r:id="rId5"/>
            </p:custDataLst>
          </p:nvPr>
        </p:nvSpPr>
        <p:spPr bwMode="auto">
          <a:xfrm>
            <a:off x="914400" y="3683000"/>
            <a:ext cx="7543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20/11</a:t>
            </a:r>
            <a:endParaRPr lang="en-US" sz="3600" kern="10" dirty="0">
              <a:ln w="9525">
                <a:solidFill>
                  <a:srgbClr val="000000"/>
                </a:solidFill>
                <a:round/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9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813" y="685800"/>
            <a:ext cx="1016000" cy="80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6573" fill="hold"/>
                                        <p:tgtEl>
                                          <p:spTgt spid="266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7"/>
                </p:tgtEl>
              </p:cMediaNode>
            </p:audio>
          </p:childTnLst>
        </p:cTn>
      </p:par>
    </p:tnLst>
    <p:bldLst>
      <p:bldP spid="26629" grpId="0" animBg="1"/>
      <p:bldP spid="26631" grpId="0" animBg="1"/>
      <p:bldP spid="26634" grpId="0" animBg="1"/>
      <p:bldP spid="26635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16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52800" y="6248400"/>
            <a:ext cx="403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14340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6400800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>
                <a:solidFill>
                  <a:schemeClr val="accent2"/>
                </a:solidFill>
              </a:rPr>
              <a:t>Biểu diễn văn nghệ</a:t>
            </a:r>
            <a:endParaRPr lang="en-US" altLang="en-US" sz="2800" b="1">
              <a:solidFill>
                <a:schemeClr val="accent2"/>
              </a:solidFill>
            </a:endParaRPr>
          </a:p>
        </p:txBody>
      </p:sp>
    </p:spTree>
    <p:custDataLst>
      <p:tags r:id="rId4"/>
    </p:custData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img_9178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16"/>
          <p:cNvGrpSpPr/>
          <p:nvPr>
            <p:custDataLst>
              <p:tags r:id="rId1"/>
            </p:custDataLst>
          </p:nvPr>
        </p:nvGrpSpPr>
        <p:grpSpPr bwMode="auto">
          <a:xfrm>
            <a:off x="0" y="225425"/>
            <a:ext cx="9144000" cy="6632575"/>
            <a:chOff x="206" y="120"/>
            <a:chExt cx="5375" cy="4178"/>
          </a:xfrm>
        </p:grpSpPr>
        <p:pic>
          <p:nvPicPr>
            <p:cNvPr id="17413" name="Picture 4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" y="229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4" name="Picture 5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1554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5" name="Picture 6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" y="29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7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59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8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585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9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030" y="-268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9" name="Picture 10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37" y="120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0" name="Picture 11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64" y="1445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2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197" y="2811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2" name="Picture 13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315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3" name="Picture 14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741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4" name="Picture 15" descr="33720xmr97sdczd">
              <a:hlinkClick r:id="rId2"/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186" y="3257"/>
              <a:ext cx="384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9600" y="914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 3:</a:t>
            </a:r>
            <a:r>
              <a:rPr lang="en-US" altLang="en-US" sz="4400">
                <a:solidFill>
                  <a:srgbClr val="FF0000"/>
                </a:solidFill>
                <a:latin typeface=".VnBodoniH" panose="020B7200000000000000" pitchFamily="34" charset="0"/>
              </a:rPr>
              <a:t>  </a:t>
            </a: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</a:rPr>
              <a:t>Cũng cố kiến thức</a:t>
            </a:r>
            <a:endParaRPr lang="en-US" altLang="en-US" sz="4400">
              <a:solidFill>
                <a:srgbClr val="FF0000"/>
              </a:solidFill>
              <a:latin typeface=".VnBodoniH" panose="020B7200000000000000" pitchFamily="34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2362200"/>
            <a:ext cx="876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chơi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Thử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solidFill>
                  <a:srgbClr val="FF3300"/>
                </a:solidFill>
                <a:latin typeface="Times New Roman" panose="02020603050405020304" pitchFamily="18" charset="0"/>
              </a:rPr>
              <a:t>yêu</a:t>
            </a:r>
            <a:endParaRPr lang="en-US" altLang="en-US" sz="4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6000" b="1" dirty="0">
                <a:solidFill>
                  <a:srgbClr val="FF3300"/>
                </a:solidFill>
                <a:latin typeface=".VnAvant" panose="020B7200000000000000" pitchFamily="34" charset="0"/>
              </a:rPr>
              <a:t> </a:t>
            </a:r>
            <a:endParaRPr lang="en-US" altLang="en-US" sz="6000" b="1" dirty="0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/>
          <p:nvPr>
            <p:custDataLst>
              <p:tags r:id="rId1"/>
            </p:custDataLst>
          </p:nvPr>
        </p:nvGrpSpPr>
        <p:grpSpPr bwMode="auto">
          <a:xfrm>
            <a:off x="431800" y="1066800"/>
            <a:ext cx="255588" cy="5546725"/>
            <a:chOff x="54" y="768"/>
            <a:chExt cx="177" cy="2098"/>
          </a:xfrm>
        </p:grpSpPr>
        <p:grpSp>
          <p:nvGrpSpPr>
            <p:cNvPr id="18513" name="Group 3"/>
            <p:cNvGrpSpPr/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8534" name="Rectangle 4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35" name="Rectangle 5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4" name="Group 6"/>
            <p:cNvGrpSpPr/>
            <p:nvPr/>
          </p:nvGrpSpPr>
          <p:grpSpPr bwMode="auto">
            <a:xfrm rot="5400000">
              <a:off x="38" y="2674"/>
              <a:ext cx="217" cy="168"/>
              <a:chOff x="1627" y="1824"/>
              <a:chExt cx="2525" cy="1765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 rot="16200000" flipH="1">
                <a:off x="1801" y="2503"/>
                <a:ext cx="32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526" name="AutoShape 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7" name="AutoShape 9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 rot="10800000" flipH="1">
                <a:off x="2726" y="3380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28" name="Oval 10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9" name="Oval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1624" y="2500"/>
                <a:ext cx="2522" cy="67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531" name="Oval 13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1627" y="2516"/>
                <a:ext cx="2525" cy="66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1624" y="2061"/>
                <a:ext cx="2522" cy="1109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533" name="Oval 15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8515" name="Group 16"/>
            <p:cNvGrpSpPr/>
            <p:nvPr/>
          </p:nvGrpSpPr>
          <p:grpSpPr bwMode="auto">
            <a:xfrm rot="5400000">
              <a:off x="29" y="1727"/>
              <a:ext cx="217" cy="167"/>
              <a:chOff x="1627" y="1824"/>
              <a:chExt cx="2525" cy="1763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 rot="16200000" flipH="1">
                <a:off x="1816" y="2548"/>
                <a:ext cx="313" cy="210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517" name="AutoShape 18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8" name="AutoShape 19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 rot="10800000" flipH="1">
                <a:off x="2728" y="3378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9B9B9B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519" name="Oval 20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520" name="Oval 2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1624" y="2519"/>
                <a:ext cx="2529" cy="6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522" name="Oval 23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1627" y="2520"/>
                <a:ext cx="2525" cy="673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1624" y="2090"/>
                <a:ext cx="2529" cy="1103"/>
              </a:xfrm>
              <a:prstGeom prst="ellipse">
                <a:avLst/>
              </a:prstGeom>
              <a:gradFill rotWithShape="1">
                <a:gsLst>
                  <a:gs pos="0">
                    <a:srgbClr val="005353"/>
                  </a:gs>
                  <a:gs pos="50000">
                    <a:schemeClr val="hlink"/>
                  </a:gs>
                  <a:gs pos="100000">
                    <a:srgbClr val="005353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8524" name="Oval 25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1627" y="2079"/>
                <a:ext cx="2525" cy="1102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grpSp>
        <p:nvGrpSpPr>
          <p:cNvPr id="18435" name="Group 34"/>
          <p:cNvGrpSpPr/>
          <p:nvPr>
            <p:custDataLst>
              <p:tags r:id="rId22"/>
            </p:custDataLst>
          </p:nvPr>
        </p:nvGrpSpPr>
        <p:grpSpPr bwMode="auto">
          <a:xfrm>
            <a:off x="111125" y="1522413"/>
            <a:ext cx="879475" cy="992187"/>
            <a:chOff x="250" y="1291"/>
            <a:chExt cx="586" cy="625"/>
          </a:xfrm>
        </p:grpSpPr>
        <p:sp>
          <p:nvSpPr>
            <p:cNvPr id="4131" name="AutoShape 3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gray">
            <a:xfrm flipH="1">
              <a:off x="526" y="1291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505" name="AutoShape 3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gray">
            <a:xfrm rot="10800000" flipH="1">
              <a:off x="537" y="1852"/>
              <a:ext cx="99" cy="64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6" name="AutoShape 3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gray">
            <a:xfrm rot="16200000" flipH="1">
              <a:off x="235" y="1571"/>
              <a:ext cx="95" cy="6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507" name="Oval 3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gray">
            <a:xfrm rot="5400000">
              <a:off x="325" y="1346"/>
              <a:ext cx="501" cy="520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508" name="Oval 3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 rot="5400000">
              <a:off x="355" y="1375"/>
              <a:ext cx="444" cy="46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6" name="Oval 4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 rot="5400000">
              <a:off x="273" y="1571"/>
              <a:ext cx="361" cy="6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510" name="Oval 4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 rot="5400000">
              <a:off x="272" y="1576"/>
              <a:ext cx="361" cy="62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38" name="Oval 4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 rot="5400000">
              <a:off x="396" y="1428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512" name="Oval 4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 rot="5400000">
              <a:off x="395" y="1429"/>
              <a:ext cx="361" cy="354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6" name="Group 62"/>
          <p:cNvGrpSpPr/>
          <p:nvPr>
            <p:custDataLst>
              <p:tags r:id="rId32"/>
            </p:custDataLst>
          </p:nvPr>
        </p:nvGrpSpPr>
        <p:grpSpPr bwMode="auto">
          <a:xfrm rot="5400000">
            <a:off x="47625" y="5842001"/>
            <a:ext cx="992187" cy="887412"/>
            <a:chOff x="1873" y="1824"/>
            <a:chExt cx="2013" cy="1837"/>
          </a:xfrm>
        </p:grpSpPr>
        <p:sp>
          <p:nvSpPr>
            <p:cNvPr id="4159" name="AutoShape 6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96" name="AutoShape 64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7" name="AutoShape 65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98" name="Oval 66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9" name="Oval 67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4" name="Oval 68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501" name="Oval 69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66" name="Oval 70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503" name="Oval 71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7" name="Group 79"/>
          <p:cNvGrpSpPr/>
          <p:nvPr>
            <p:custDataLst>
              <p:tags r:id="rId42"/>
            </p:custDataLst>
          </p:nvPr>
        </p:nvGrpSpPr>
        <p:grpSpPr bwMode="auto">
          <a:xfrm rot="5400000">
            <a:off x="-5556" y="2967831"/>
            <a:ext cx="1066800" cy="922338"/>
            <a:chOff x="1871" y="1824"/>
            <a:chExt cx="2015" cy="1836"/>
          </a:xfrm>
        </p:grpSpPr>
        <p:sp>
          <p:nvSpPr>
            <p:cNvPr id="4176" name="AutoShape 80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 rot="16200000" flipH="1">
              <a:off x="1820" y="2520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87" name="AutoShape 81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 rot="5400000" flipH="1">
              <a:off x="3628" y="2492"/>
              <a:ext cx="310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8" name="AutoShape 82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 rot="10800000" flipH="1">
              <a:off x="2726" y="3455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9" name="Oval 83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90" name="Oval 8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1" name="Oval 85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2342" y="2936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92" name="Oval 8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2348" y="2924"/>
              <a:ext cx="1082" cy="18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83" name="Oval 8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gray">
            <a:xfrm>
              <a:off x="2345" y="2102"/>
              <a:ext cx="1082" cy="1093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94" name="Oval 88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gray">
            <a:xfrm>
              <a:off x="2346" y="2090"/>
              <a:ext cx="1081" cy="1093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18438" name="Group 114"/>
          <p:cNvGrpSpPr/>
          <p:nvPr>
            <p:custDataLst>
              <p:tags r:id="rId52"/>
            </p:custDataLst>
          </p:nvPr>
        </p:nvGrpSpPr>
        <p:grpSpPr bwMode="auto">
          <a:xfrm rot="5400000">
            <a:off x="47625" y="4546601"/>
            <a:ext cx="992187" cy="887412"/>
            <a:chOff x="1873" y="1824"/>
            <a:chExt cx="2013" cy="1837"/>
          </a:xfrm>
        </p:grpSpPr>
        <p:sp>
          <p:nvSpPr>
            <p:cNvPr id="4211" name="AutoShape 11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gray">
            <a:xfrm rot="16200000" flipH="1">
              <a:off x="1822" y="2519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78" name="AutoShape 11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gray">
            <a:xfrm rot="5400000" flipH="1">
              <a:off x="3628" y="2493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79" name="AutoShape 11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gray">
            <a:xfrm rot="10800000" flipH="1">
              <a:off x="2726" y="3454"/>
              <a:ext cx="306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rgbClr val="9B9B9B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480" name="Oval 118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</a:ln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481" name="Oval 119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6" name="Oval 120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gray">
            <a:xfrm>
              <a:off x="2308" y="2915"/>
              <a:ext cx="1163" cy="191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chemeClr val="hlink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83" name="Oval 121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gray">
            <a:xfrm>
              <a:off x="2305" y="2918"/>
              <a:ext cx="1162" cy="191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218" name="Oval 122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gray">
            <a:xfrm>
              <a:off x="2305" y="2080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005353"/>
                </a:gs>
                <a:gs pos="50000">
                  <a:schemeClr val="hlink"/>
                </a:gs>
                <a:gs pos="100000">
                  <a:srgbClr val="00535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/>
            <a:p>
              <a:pPr eaLnBrk="1" hangingPunct="1">
                <a:defRPr/>
              </a:pPr>
              <a:endParaRPr lang="en-US">
                <a:latin typeface="Arial" panose="020B0604020202020204" pitchFamily="34" charset="0"/>
              </a:endParaRPr>
            </a:p>
          </p:txBody>
        </p:sp>
        <p:sp>
          <p:nvSpPr>
            <p:cNvPr id="18485" name="Oval 123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gray">
            <a:xfrm>
              <a:off x="2304" y="2084"/>
              <a:ext cx="1163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vert="eaVert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5666" name="Group 66"/>
          <p:cNvGrpSpPr/>
          <p:nvPr>
            <p:custDataLst>
              <p:tags r:id="rId62"/>
            </p:custDataLst>
          </p:nvPr>
        </p:nvGrpSpPr>
        <p:grpSpPr bwMode="auto">
          <a:xfrm>
            <a:off x="1066800" y="1595438"/>
            <a:ext cx="7772400" cy="990600"/>
            <a:chOff x="672" y="1041"/>
            <a:chExt cx="4896" cy="624"/>
          </a:xfrm>
        </p:grpSpPr>
        <p:sp>
          <p:nvSpPr>
            <p:cNvPr id="25667" name="AutoShape 6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672" y="1041"/>
              <a:ext cx="4896" cy="6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</a:t>
              </a:r>
              <a:endParaRPr lang="en-US" altLang="en-US" sz="50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  <a:p>
              <a:pPr algn="ctr">
                <a:defRPr/>
              </a:pPr>
              <a:r>
                <a:rPr lang="en-US" altLang="en-US" sz="50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        Phụ nữ Việt Nam</a:t>
              </a:r>
              <a:endParaRPr lang="en-US" altLang="en-US" sz="5000" b="1">
                <a:solidFill>
                  <a:srgbClr val="FF3300"/>
                </a:solidFill>
                <a:latin typeface="Times New Roman" panose="02020603050405020304" pitchFamily="18" charset="0"/>
              </a:endParaRPr>
            </a:p>
            <a:p>
              <a:pPr algn="ctr">
                <a:defRPr/>
              </a:pPr>
              <a:endParaRPr lang="en-US" altLang="en-US" sz="5000" b="1"/>
            </a:p>
          </p:txBody>
        </p:sp>
        <p:sp>
          <p:nvSpPr>
            <p:cNvPr id="18476" name="Rectangle 68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720" y="1056"/>
              <a:ext cx="672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669" name="Group 69"/>
          <p:cNvGrpSpPr/>
          <p:nvPr>
            <p:custDataLst>
              <p:tags r:id="rId65"/>
            </p:custDataLst>
          </p:nvPr>
        </p:nvGrpSpPr>
        <p:grpSpPr bwMode="auto">
          <a:xfrm>
            <a:off x="1143000" y="3028950"/>
            <a:ext cx="7696200" cy="914400"/>
            <a:chOff x="720" y="1872"/>
            <a:chExt cx="4848" cy="576"/>
          </a:xfrm>
        </p:grpSpPr>
        <p:sp>
          <p:nvSpPr>
            <p:cNvPr id="25670" name="AutoShape 70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720" y="1872"/>
              <a:ext cx="4848" cy="576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   TL QĐND Việt Nam</a:t>
              </a:r>
              <a:endPara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4" name="Rectangle 7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768" y="1920"/>
              <a:ext cx="624" cy="480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672" name="Group 72"/>
          <p:cNvGrpSpPr/>
          <p:nvPr>
            <p:custDataLst>
              <p:tags r:id="rId68"/>
            </p:custDataLst>
          </p:nvPr>
        </p:nvGrpSpPr>
        <p:grpSpPr bwMode="auto">
          <a:xfrm>
            <a:off x="1176338" y="4343400"/>
            <a:ext cx="7662862" cy="1066800"/>
            <a:chOff x="741" y="2736"/>
            <a:chExt cx="4827" cy="672"/>
          </a:xfrm>
        </p:grpSpPr>
        <p:sp>
          <p:nvSpPr>
            <p:cNvPr id="25673" name="AutoShape 73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741" y="2736"/>
              <a:ext cx="4827" cy="672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 </a:t>
              </a:r>
              <a:endPara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2" name="Rectangle 74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768" y="2736"/>
              <a:ext cx="624" cy="624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72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1181100" y="4400550"/>
            <a:ext cx="75438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rPr>
              <a:t>      Nhà giáo Việt Nam</a:t>
            </a:r>
            <a:endParaRPr lang="en-US" altLang="en-US" sz="5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5676" name="Group 76"/>
          <p:cNvGrpSpPr/>
          <p:nvPr>
            <p:custDataLst>
              <p:tags r:id="rId72"/>
            </p:custDataLst>
          </p:nvPr>
        </p:nvGrpSpPr>
        <p:grpSpPr bwMode="auto">
          <a:xfrm>
            <a:off x="1143000" y="5757863"/>
            <a:ext cx="7696200" cy="985837"/>
            <a:chOff x="720" y="3627"/>
            <a:chExt cx="4848" cy="621"/>
          </a:xfrm>
        </p:grpSpPr>
        <p:sp>
          <p:nvSpPr>
            <p:cNvPr id="25677" name="AutoShape 77">
              <a:hlinkClick r:id="" action="ppaction://noaction" highlightClick="1"/>
            </p:cNvPr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720" y="3627"/>
              <a:ext cx="4848" cy="621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en-US" sz="5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   Thầy thuốc Việt Nam</a:t>
              </a:r>
              <a:endParaRPr lang="en-US" altLang="en-US" sz="50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70" name="Rectangle 78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747" y="3654"/>
              <a:ext cx="645" cy="576"/>
            </a:xfrm>
            <a:prstGeom prst="rect">
              <a:avLst/>
            </a:prstGeom>
            <a:solidFill>
              <a:srgbClr val="00CCFF"/>
            </a:solidFill>
            <a:ln w="9525">
              <a:solidFill>
                <a:srgbClr val="00CCFF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66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198" name="Oval 102"/>
          <p:cNvSpPr>
            <a:spLocks noChangeArrowheads="1"/>
          </p:cNvSpPr>
          <p:nvPr>
            <p:custDataLst>
              <p:tags r:id="rId75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  <a:endParaRPr lang="en-US" altLang="en-US" sz="9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  <a:endParaRPr lang="en-US" altLang="en-US" sz="24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81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609600" y="3286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>
            <a:off x="609600" y="3048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85"/>
            </p:custDataLst>
          </p:nvPr>
        </p:nvSpPr>
        <p:spPr bwMode="auto">
          <a:xfrm>
            <a:off x="595313" y="300038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  <a:endParaRPr lang="en-US" altLang="en-US" sz="24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609600" y="290513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anose="020B7200000000000000" pitchFamily="34" charset="0"/>
            </a:endParaRPr>
          </a:p>
        </p:txBody>
      </p:sp>
      <p:sp>
        <p:nvSpPr>
          <p:cNvPr id="18456" name="AutoShape 26"/>
          <p:cNvSpPr>
            <a:spLocks noChangeArrowheads="1"/>
          </p:cNvSpPr>
          <p:nvPr>
            <p:custDataLst>
              <p:tags r:id="rId87"/>
            </p:custDataLst>
          </p:nvPr>
        </p:nvSpPr>
        <p:spPr bwMode="gray">
          <a:xfrm>
            <a:off x="1371600" y="228600"/>
            <a:ext cx="7586663" cy="10668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3300"/>
                </a:solidFill>
                <a:latin typeface="Times New Roman" panose="02020603050405020304" pitchFamily="18" charset="0"/>
              </a:rPr>
              <a:t>Ngày 20/11 là ngày gì?</a:t>
            </a:r>
            <a:endParaRPr lang="en-US" altLang="en-US" sz="48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89"/>
          <p:cNvGrpSpPr/>
          <p:nvPr>
            <p:custDataLst>
              <p:tags r:id="rId88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8458" name="Group 90"/>
            <p:cNvGrpSpPr/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8460" name="Oval 91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1" name="Oval 92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2" name="Oval 93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3" name="Oval 94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4" name="Oval 95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5" name="Oval 96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6" name="Oval 97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7" name="Oval 98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8468" name="Oval 99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8459" name="WordArt 100"/>
            <p:cNvSpPr>
              <a:spLocks noChangeArrowheads="1" noChangeShapeType="1" noTextEdit="1"/>
            </p:cNvSpPr>
            <p:nvPr>
              <p:custDataLst>
                <p:tags r:id="rId98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1</a:t>
              </a:r>
              <a:endParaRPr lang="en-US" sz="3600" kern="1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</p:spTree>
    <p:custDataLst>
      <p:tags r:id="rId9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1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5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5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5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6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0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0" fill="hold"/>
                                        <p:tgtEl>
                                          <p:spTgt spid="25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4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7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5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5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5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56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5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5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66"/>
                  </p:tgtEl>
                </p:cond>
              </p:nextCondLst>
            </p:seq>
          </p:childTnLst>
        </p:cTn>
      </p:par>
    </p:tnLst>
    <p:bldLst>
      <p:bldP spid="25675" grpId="0" build="allAtOnce"/>
      <p:bldP spid="42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19489" name="Group 3"/>
            <p:cNvGrpSpPr/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19510" name="Rectangle 4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11" name="Rectangle 5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0" name="Group 6"/>
            <p:cNvGrpSpPr/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504" name="Oval 10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505" name="Oval 11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507" name="Oval 13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509" name="Oval 15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19491" name="Group 16"/>
            <p:cNvGrpSpPr/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495" name="Oval 2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96" name="Oval 2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498" name="Oval 2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9500" name="Oval 2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Hoạt động nào diễn ra trong ngày 20/11</a:t>
            </a:r>
            <a:r>
              <a:rPr lang="en-US" altLang="en-US" sz="3600" b="1">
                <a:solidFill>
                  <a:srgbClr val="FF3300"/>
                </a:solidFill>
                <a:latin typeface=".VnAvant" panose="020B7200000000000000" pitchFamily="34" charset="0"/>
              </a:rPr>
              <a:t>  </a:t>
            </a:r>
            <a:endParaRPr lang="en-US" altLang="en-US" sz="3600" b="1">
              <a:solidFill>
                <a:srgbClr val="FF3300"/>
              </a:solidFill>
              <a:latin typeface=".VnAvant" panose="020B7200000000000000" pitchFamily="34" charset="0"/>
            </a:endParaRPr>
          </a:p>
        </p:txBody>
      </p:sp>
      <p:grpSp>
        <p:nvGrpSpPr>
          <p:cNvPr id="6" name="Group 89"/>
          <p:cNvGrpSpPr/>
          <p:nvPr>
            <p:custDataLst>
              <p:tags r:id="rId22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19478" name="Group 90"/>
            <p:cNvGrpSpPr/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19480" name="Oval 9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1" name="Oval 9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2" name="Oval 93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3" name="Oval 9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4" name="Oval 95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5" name="Oval 96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6" name="Oval 9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7" name="Oval 98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88" name="Oval 9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19479" name="WordArt 100"/>
            <p:cNvSpPr>
              <a:spLocks noChangeArrowheads="1" noChangeShapeType="1" noTextEdit="1"/>
            </p:cNvSpPr>
            <p:nvPr>
              <p:custDataLst>
                <p:tags r:id="rId32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3</a:t>
              </a:r>
              <a:endParaRPr lang="en-US" sz="3600" kern="1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9461" name="Picture 101" descr="dongho"/>
          <p:cNvPicPr>
            <a:picLocks noChangeAspect="1" noChangeArrowheads="1" noCrop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  <a:endParaRPr lang="en-US" altLang="en-US" sz="9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  <a:endParaRPr lang="en-US" altLang="en-US" sz="24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95313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09600" y="404813"/>
            <a:ext cx="685800" cy="585787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6096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  <a:endParaRPr lang="en-US" altLang="en-US" sz="24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6096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anose="020B7200000000000000" pitchFamily="34" charset="0"/>
            </a:endParaRPr>
          </a:p>
        </p:txBody>
      </p:sp>
      <p:pic>
        <p:nvPicPr>
          <p:cNvPr id="57" name="Picture 15">
            <a:hlinkClick r:id="" action="ppaction://media"/>
          </p:cNvPr>
          <p:cNvPicPr>
            <a:picLocks noGrp="1" noChangeAspect="1" noChangeArrowheads="1"/>
          </p:cNvPicPr>
          <p:nvPr>
            <p:ph sz="half" idx="4294967295"/>
            <a:audioFile r:link="rId46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9200" y="6553200"/>
            <a:ext cx="304800" cy="304800"/>
          </a:xfrm>
        </p:spPr>
      </p:pic>
      <p:pic>
        <p:nvPicPr>
          <p:cNvPr id="26677" name="Picture 53" descr="TCANH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676400"/>
            <a:ext cx="609600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8" name="Picture 54" descr="270413ha57215906693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5275"/>
            <a:ext cx="40386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79" name="Picture 55" descr="small_89787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051300"/>
            <a:ext cx="4191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6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1743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704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266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6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6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6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6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7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26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8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79"/>
                  </p:tgtEl>
                </p:cond>
              </p:nextCondLst>
            </p:seq>
          </p:childTnLst>
        </p:cTn>
      </p:par>
    </p:tnLst>
    <p:bldLst>
      <p:bldP spid="4122" grpId="0" animBg="1" build="allAtOnce"/>
      <p:bldP spid="420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23863" y="1066800"/>
            <a:ext cx="261937" cy="5486400"/>
            <a:chOff x="48" y="768"/>
            <a:chExt cx="182" cy="2075"/>
          </a:xfrm>
        </p:grpSpPr>
        <p:grpSp>
          <p:nvGrpSpPr>
            <p:cNvPr id="20512" name="Group 3"/>
            <p:cNvGrpSpPr/>
            <p:nvPr/>
          </p:nvGrpSpPr>
          <p:grpSpPr bwMode="auto">
            <a:xfrm rot="5400000">
              <a:off x="-879" y="1752"/>
              <a:ext cx="2064" cy="96"/>
              <a:chOff x="0" y="1896"/>
              <a:chExt cx="5760" cy="120"/>
            </a:xfrm>
          </p:grpSpPr>
          <p:sp>
            <p:nvSpPr>
              <p:cNvPr id="20533" name="Rectangle 4"/>
              <p:cNvSpPr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34" name="Rectangle 5"/>
              <p:cNvSpPr>
                <a:spLocks noChangeArrowheads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3" name="Group 6"/>
            <p:cNvGrpSpPr/>
            <p:nvPr/>
          </p:nvGrpSpPr>
          <p:grpSpPr bwMode="auto">
            <a:xfrm rot="5400000">
              <a:off x="57" y="2670"/>
              <a:ext cx="173" cy="173"/>
              <a:chOff x="1872" y="1824"/>
              <a:chExt cx="2014" cy="1821"/>
            </a:xfrm>
          </p:grpSpPr>
          <p:sp>
            <p:nvSpPr>
              <p:cNvPr id="4103" name="AutoShape 7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 rot="16200000" flipH="1">
                <a:off x="1818" y="2530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04" name="AutoShape 8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gray">
              <a:xfrm rot="5400000" flipH="1">
                <a:off x="3628" y="2495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05" name="AutoShape 9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gray">
              <a:xfrm rot="10800000" flipH="1">
                <a:off x="2726" y="3357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27" name="Oval 10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28" name="Oval 11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08" name="Oval 12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2257" y="1998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30" name="Oval 13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0" name="Oval 14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2334" y="2079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32" name="Oval 15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grpSp>
          <p:nvGrpSpPr>
            <p:cNvPr id="20514" name="Group 16"/>
            <p:cNvGrpSpPr/>
            <p:nvPr/>
          </p:nvGrpSpPr>
          <p:grpSpPr bwMode="auto">
            <a:xfrm rot="5400000">
              <a:off x="48" y="1723"/>
              <a:ext cx="173" cy="173"/>
              <a:chOff x="1872" y="1824"/>
              <a:chExt cx="2014" cy="1821"/>
            </a:xfrm>
          </p:grpSpPr>
          <p:sp>
            <p:nvSpPr>
              <p:cNvPr id="4113" name="AutoShape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 rot="16200000" flipH="1">
                <a:off x="1819" y="252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14" name="AutoShape 18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 rot="5400000" flipH="1">
                <a:off x="3630" y="2493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4115" name="AutoShape 19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 rot="10800000" flipH="1">
                <a:off x="2728" y="3355"/>
                <a:ext cx="308" cy="209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18" name="Oval 2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9" name="Oval 2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18" name="Oval 22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2259" y="1996"/>
                <a:ext cx="1258" cy="126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</a:ln>
              <a:effectLst/>
            </p:spPr>
            <p:txBody>
              <a:bodyPr wrap="none"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21" name="Oval 23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2254" y="2000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2336" y="2078"/>
                <a:ext cx="1097" cy="110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</a:ln>
              <a:effectLst/>
            </p:spPr>
            <p:txBody>
              <a:bodyPr anchor="ctr">
                <a:spAutoFit/>
              </a:bodyPr>
              <a:lstStyle/>
              <a:p>
                <a:pPr eaLnBrk="1" hangingPunct="1">
                  <a:defRPr/>
                </a:pPr>
                <a:endParaRPr 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20523" name="Oval 25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2337" y="2083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</p:grpSp>
      <p:sp>
        <p:nvSpPr>
          <p:cNvPr id="4122" name="AutoShape 26"/>
          <p:cNvSpPr>
            <a:spLocks noChangeArrowheads="1"/>
          </p:cNvSpPr>
          <p:nvPr>
            <p:custDataLst>
              <p:tags r:id="rId21"/>
            </p:custDataLst>
          </p:nvPr>
        </p:nvSpPr>
        <p:spPr bwMode="gray">
          <a:xfrm>
            <a:off x="33338" y="76200"/>
            <a:ext cx="8958262" cy="1371600"/>
          </a:xfrm>
          <a:prstGeom prst="roundRect">
            <a:avLst>
              <a:gd name="adj" fmla="val 50000"/>
            </a:avLst>
          </a:prstGeom>
          <a:solidFill>
            <a:srgbClr val="CCFFFF"/>
          </a:solidFill>
          <a:ln w="38100" algn="ctr">
            <a:solidFill>
              <a:srgbClr val="FFFFFF"/>
            </a:solidFill>
            <a:rou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.VnTime" panose="020B7200000000000000" pitchFamily="34" charset="0"/>
              </a:rPr>
              <a:t>       </a:t>
            </a:r>
            <a:endParaRPr lang="en-US" altLang="en-US">
              <a:solidFill>
                <a:srgbClr val="FF3300"/>
              </a:solidFill>
              <a:latin typeface=".VnTime" panose="020B7200000000000000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  <a:latin typeface=".VnTime" panose="020B7200000000000000" pitchFamily="34" charset="0"/>
              </a:rPr>
              <a:t>	</a:t>
            </a: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Tình cảm của các cháu</a:t>
            </a:r>
            <a:endParaRPr lang="en-US" altLang="en-US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 dành cho cô giáo trong ngày 20/11</a:t>
            </a:r>
            <a:endParaRPr lang="en-US" altLang="en-US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89"/>
          <p:cNvGrpSpPr/>
          <p:nvPr>
            <p:custDataLst>
              <p:tags r:id="rId22"/>
            </p:custDataLst>
          </p:nvPr>
        </p:nvGrpSpPr>
        <p:grpSpPr bwMode="auto">
          <a:xfrm>
            <a:off x="8001000" y="304800"/>
            <a:ext cx="838200" cy="914400"/>
            <a:chOff x="4808" y="144"/>
            <a:chExt cx="720" cy="758"/>
          </a:xfrm>
        </p:grpSpPr>
        <p:grpSp>
          <p:nvGrpSpPr>
            <p:cNvPr id="20501" name="Group 90"/>
            <p:cNvGrpSpPr/>
            <p:nvPr/>
          </p:nvGrpSpPr>
          <p:grpSpPr bwMode="auto">
            <a:xfrm>
              <a:off x="4808" y="144"/>
              <a:ext cx="720" cy="758"/>
              <a:chOff x="884" y="2523"/>
              <a:chExt cx="862" cy="862"/>
            </a:xfrm>
          </p:grpSpPr>
          <p:sp>
            <p:nvSpPr>
              <p:cNvPr id="20503" name="Oval 9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4" name="Oval 9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884" y="2523"/>
                <a:ext cx="862" cy="86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5" name="Oval 93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940" y="2579"/>
                <a:ext cx="750" cy="750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6" name="Oval 9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941" y="2579"/>
                <a:ext cx="749" cy="750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7" name="Oval 95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981" y="2617"/>
                <a:ext cx="674" cy="674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8" name="Oval 96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09" name="Oval 9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0" name="Oval 98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20511" name="Oval 9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0502" name="WordArt 100"/>
            <p:cNvSpPr>
              <a:spLocks noChangeArrowheads="1" noChangeShapeType="1" noTextEdit="1"/>
            </p:cNvSpPr>
            <p:nvPr>
              <p:custDataLst>
                <p:tags r:id="rId32"/>
              </p:custDataLst>
            </p:nvPr>
          </p:nvSpPr>
          <p:spPr bwMode="auto">
            <a:xfrm>
              <a:off x="5034" y="371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FF"/>
                    </a:solidFill>
                    <a:rou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4</a:t>
              </a:r>
              <a:endParaRPr lang="en-US" sz="3600" kern="10">
                <a:ln w="9525">
                  <a:solidFill>
                    <a:srgbClr val="0000FF"/>
                  </a:solidFill>
                  <a:round/>
                </a:ln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20485" name="Picture 101" descr="dongho"/>
          <p:cNvPicPr>
            <a:picLocks noChangeAspect="1" noChangeArrowheads="1" noCrop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0"/>
            <a:ext cx="10795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" name="Oval 102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FF3300"/>
                </a:solidFill>
                <a:latin typeface=".VnBodoniH" panose="020B7200000000000000" pitchFamily="34" charset="0"/>
              </a:rPr>
              <a:t>HÕt giê</a:t>
            </a:r>
            <a:endParaRPr lang="en-US" altLang="en-US" sz="9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199" name="Oval 103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</a:t>
            </a:r>
            <a:endParaRPr lang="en-US" altLang="en-US" sz="24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0" name="Oval 10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2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1" name="Oval 105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3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2" name="Oval 10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4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3" name="Oval 107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5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4" name="Oval 10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6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5" name="Oval 10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7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6" name="Oval 110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8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7" name="Oval 111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  <a:latin typeface=".VnBodoniH" panose="020B7200000000000000" pitchFamily="34" charset="0"/>
              </a:rPr>
              <a:t>9</a:t>
            </a:r>
            <a:endParaRPr lang="en-US" altLang="en-US" sz="28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8" name="Oval 11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6900" y="381000"/>
            <a:ext cx="685800" cy="585788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  <a:latin typeface=".VnBodoniH" panose="020B7200000000000000" pitchFamily="34" charset="0"/>
              </a:rPr>
              <a:t>10</a:t>
            </a:r>
            <a:endParaRPr lang="en-US" altLang="en-US" sz="2400">
              <a:solidFill>
                <a:srgbClr val="FF3300"/>
              </a:solidFill>
              <a:latin typeface=".VnBodoniH" panose="020B7200000000000000" pitchFamily="34" charset="0"/>
            </a:endParaRPr>
          </a:p>
        </p:txBody>
      </p:sp>
      <p:sp>
        <p:nvSpPr>
          <p:cNvPr id="4209" name="Oval 113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6900" y="381000"/>
            <a:ext cx="685800" cy="609600"/>
          </a:xfrm>
          <a:prstGeom prst="ellipse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>
              <a:latin typeface=".VnBodoniH" panose="020B7200000000000000" pitchFamily="34" charset="0"/>
            </a:endParaRPr>
          </a:p>
        </p:txBody>
      </p:sp>
      <p:pic>
        <p:nvPicPr>
          <p:cNvPr id="27700" name="Picture 52" descr="neu_be_ich_ky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1" name="Picture 53" descr="tre-bi-bao-hanh-1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02" name="Picture 54" descr="ngvn-08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5105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7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0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4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4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4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" presetClass="exit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4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4" presetClass="exit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4" presetClass="exit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4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4" presetClass="exit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4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repeatCount="300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7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3" name="chon l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7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4" name="chon 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00417 -0.2722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7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1" dur="500"/>
                                        <p:tgtEl>
                                          <p:spTgt spid="27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4" dur="50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277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5" name="ban rat gi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02"/>
                  </p:tgtEl>
                </p:cond>
              </p:nextCondLst>
            </p:seq>
          </p:childTnLst>
        </p:cTn>
      </p:par>
    </p:tnLst>
    <p:bldLst>
      <p:bldP spid="4122" grpId="0" animBg="1" build="allAtOnce"/>
      <p:bldP spid="42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8"/>
          <p:cNvGrpSpPr/>
          <p:nvPr/>
        </p:nvGrpSpPr>
        <p:grpSpPr bwMode="auto">
          <a:xfrm>
            <a:off x="0" y="0"/>
            <a:ext cx="9220200" cy="6934200"/>
            <a:chOff x="-48" y="0"/>
            <a:chExt cx="5808" cy="4368"/>
          </a:xfrm>
        </p:grpSpPr>
        <p:pic>
          <p:nvPicPr>
            <p:cNvPr id="16388" name="Picture 2" descr="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9" name="Picture 3" descr="border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48"/>
              <a:ext cx="168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0" name="Picture 4" descr="border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2304"/>
              <a:ext cx="154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5" descr="border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48"/>
              <a:ext cx="147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2" name="Picture 6" descr="border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208"/>
              <a:ext cx="134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87" name="TextBox 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71600" y="2743200"/>
            <a:ext cx="701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atures1%20(8)"/>
          <p:cNvPicPr>
            <a:picLocks noChangeAspect="1" noChangeArrowheads="1" noCrop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0604">
            <a:off x="0" y="0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natures1%20(8)"/>
          <p:cNvPicPr>
            <a:picLocks noChangeAspect="1" noChangeArrowheads="1" noCrop="1"/>
          </p:cNvPicPr>
          <p:nvPr>
            <p:custDataLst>
              <p:tags r:id="rId3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5288">
            <a:off x="0" y="5627688"/>
            <a:ext cx="12954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natures1%20(8)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38459">
            <a:off x="8076407" y="793"/>
            <a:ext cx="12954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natures1%20(8)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89300">
            <a:off x="7848600" y="5627688"/>
            <a:ext cx="1295400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42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1371600"/>
            <a:ext cx="5429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4114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0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15075"/>
            <a:ext cx="41148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4" name="WordArt 12"/>
          <p:cNvSpPr>
            <a:spLocks noChangeArrowheads="1" noChangeShapeType="1" noTextEdit="1"/>
          </p:cNvSpPr>
          <p:nvPr>
            <p:custDataLst>
              <p:tags r:id="rId8"/>
            </p:custDataLst>
          </p:nvPr>
        </p:nvSpPr>
        <p:spPr bwMode="auto">
          <a:xfrm>
            <a:off x="609600" y="1219200"/>
            <a:ext cx="8153400" cy="472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245109"/>
              </a:avLst>
            </a:prstTxWarp>
          </a:bodyPr>
          <a:lstStyle/>
          <a:p>
            <a:pPr algn="ctr"/>
            <a:r>
              <a:rPr lang="en-US" sz="8000" b="1" kern="1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đã kết thúc.</a:t>
            </a:r>
            <a:endParaRPr lang="en-US" sz="8000" b="1" kern="1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5" name="WordArt 13"/>
          <p:cNvSpPr>
            <a:spLocks noChangeArrowheads="1" noChangeShapeType="1" noTextEdit="1"/>
          </p:cNvSpPr>
          <p:nvPr>
            <p:custDataLst>
              <p:tags r:id="rId9"/>
            </p:custDataLst>
          </p:nvPr>
        </p:nvSpPr>
        <p:spPr bwMode="auto">
          <a:xfrm>
            <a:off x="1600200" y="2819400"/>
            <a:ext cx="6324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Chúc các cô giáo mạnh khỏe.</a:t>
            </a:r>
            <a:endParaRPr 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Các con chăm ngoan, học giỏi</a:t>
            </a:r>
            <a:endParaRPr lang="en-US" sz="3600" kern="10">
              <a:ln w="12700">
                <a:solidFill>
                  <a:srgbClr val="EAEAEA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nimBg="1"/>
      <p:bldP spid="28684" grpId="1" animBg="1"/>
      <p:bldP spid="28685" grpId="0" animBg="1"/>
      <p:bldP spid="2868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"/>
          <p:cNvGrpSpPr/>
          <p:nvPr/>
        </p:nvGrpSpPr>
        <p:grpSpPr bwMode="auto">
          <a:xfrm>
            <a:off x="0" y="0"/>
            <a:ext cx="9220200" cy="6934200"/>
            <a:chOff x="-48" y="0"/>
            <a:chExt cx="5808" cy="4368"/>
          </a:xfrm>
        </p:grpSpPr>
        <p:pic>
          <p:nvPicPr>
            <p:cNvPr id="4100" name="Picture 2" descr="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3" descr="border3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48"/>
              <a:ext cx="1680" cy="2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4" descr="border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8" y="2304"/>
              <a:ext cx="1548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5" descr="border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6" y="48"/>
              <a:ext cx="1476" cy="1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Picture 6" descr="border3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2208"/>
              <a:ext cx="1344" cy="2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WordArt 7"/>
          <p:cNvSpPr>
            <a:spLocks noChangeArrowheads="1" noChangeShapeType="1" noTextEdit="1"/>
          </p:cNvSpPr>
          <p:nvPr>
            <p:custDataLst>
              <p:tags r:id="rId6"/>
            </p:custDataLst>
          </p:nvPr>
        </p:nvSpPr>
        <p:spPr bwMode="auto">
          <a:xfrm>
            <a:off x="1447800" y="2438400"/>
            <a:ext cx="64008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49574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600" b="1" kern="10" dirty="0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gradFill rotWithShape="1">
                  <a:gsLst>
                    <a:gs pos="0">
                      <a:srgbClr val="CC3300"/>
                    </a:gs>
                    <a:gs pos="50000">
                      <a:srgbClr val="FF0066"/>
                    </a:gs>
                    <a:gs pos="100000">
                      <a:srgbClr val="CC3300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3600" b="1" kern="10" dirty="0">
              <a:gradFill rotWithShape="1">
                <a:gsLst>
                  <a:gs pos="0">
                    <a:srgbClr val="CC3300"/>
                  </a:gs>
                  <a:gs pos="50000">
                    <a:srgbClr val="FF0066"/>
                  </a:gs>
                  <a:gs pos="100000">
                    <a:srgbClr val="CC3300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67000" y="4114800"/>
            <a:ext cx="46038" cy="46038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3" name="Picture 2" descr="Kết quả hình ảnh cho hình nề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2609850"/>
            <a:ext cx="8915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order3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border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border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 descr="border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7175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295400"/>
            <a:ext cx="73914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Hoạt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4400" b="1" dirty="0">
                <a:solidFill>
                  <a:srgbClr val="FF0000"/>
                </a:solidFill>
              </a:rPr>
              <a:t> 1: </a:t>
            </a:r>
            <a:endParaRPr lang="en-US" altLang="en-US" sz="4400" b="1" dirty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</a:rPr>
              <a:t>Trò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chuyện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</a:rPr>
              <a:t>về</a:t>
            </a:r>
            <a:r>
              <a:rPr lang="en-US" altLang="en-US" sz="4400" b="1" dirty="0">
                <a:solidFill>
                  <a:srgbClr val="FF0000"/>
                </a:solidFill>
              </a:rPr>
              <a:t> 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ý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nghĩa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của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</a:rPr>
              <a:t>ngày</a:t>
            </a:r>
            <a:r>
              <a:rPr lang="en-US" altLang="en-US" sz="4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</a:rPr>
              <a:t>20/11</a:t>
            </a:r>
            <a:endParaRPr lang="en-US" altLang="en-US" sz="4400" b="1" dirty="0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order3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border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2457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7" descr="border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850" y="0"/>
            <a:ext cx="23431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8" descr="border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429000"/>
            <a:ext cx="2133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00200" y="990600"/>
            <a:ext cx="525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3" name="Text Box 1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4400" y="1295400"/>
            <a:ext cx="73914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Hoạt động 2: </a:t>
            </a:r>
            <a:endParaRPr lang="en-US" altLang="en-US" sz="4400" b="1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Quan sát – Đàm thoại về các hoạt động trong ngày 20/11</a:t>
            </a:r>
            <a:endParaRPr lang="en-US" altLang="en-US" sz="4400" b="1">
              <a:solidFill>
                <a:srgbClr val="FF0000"/>
              </a:solidFill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TCAN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0600" y="6096000"/>
            <a:ext cx="777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</a:rPr>
              <a:t>Tọa đàm ngày nhà giáo Việt Nam 20-11</a:t>
            </a:r>
            <a:endParaRPr lang="en-US" altLang="en-US" sz="3200" b="1">
              <a:solidFill>
                <a:srgbClr val="FF0000"/>
              </a:solidFill>
            </a:endParaRPr>
          </a:p>
        </p:txBody>
      </p:sp>
    </p:spTree>
    <p:custDataLst>
      <p:tags r:id="rId3"/>
    </p:custData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1268" name="Picture 5" descr="DSC047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1" name="Picture 6" descr="ngvn-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3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5" descr="100_2969_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8"/>
            <a:ext cx="9144000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4"/>
    </p:custData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tags/tag1.xml><?xml version="1.0" encoding="utf-8"?>
<p:tagLst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0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p="http://schemas.openxmlformats.org/presentationml/2006/main">
  <p:tag name="PRESENTER_SHAPEINFO" val="&lt;ThreeDShapeInfo&gt;&lt;uuid val=&quot;{E71F6B1E-A3BF-4F3E-9216-01A9D799421B}&quot;/&gt;&lt;isInvalidForFieldText val=&quot;0&quot;/&gt;&lt;Image&gt;&lt;filename val=&quot;C:\Users\Admin\AppData\Local\Temp\PR\data\asimages\{E71F6B1E-A3BF-4F3E-9216-01A9D799421B}_17.png&quot;/&gt;&lt;left val=&quot;7&quot;/&gt;&lt;top val=&quot;353&quot;/&gt;&lt;width val=&quot;73&quot;/&gt;&lt;height val=&quot;79&quot;/&gt;&lt;hasText val=&quot;1&quot;/&gt;&lt;/Image&gt;&lt;/ThreeDShapeInfo&gt;"/>
</p:tagLst>
</file>

<file path=ppt/tags/tag10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311B25B7-93B2-4BE0-839C-B81C9DCDACAA}_17.png&quot;/&gt;&lt;left val=&quot;68&quot;/&gt;&lt;top val=&quot;103&quot;/&gt;&lt;width val=&quot;628&quot;/&gt;&lt;height val=&quot;139&quot;/&gt;&lt;hasText val=&quot;1&quot;/&gt;&lt;/Image&gt;&lt;/ThreeDShapeInfo&gt;"/>
</p:tagLst>
</file>

<file path=ppt/tags/tag111.xml><?xml version="1.0" encoding="utf-8"?>
<p:tagLst xmlns:p="http://schemas.openxmlformats.org/presentationml/2006/main">
  <p:tag name="PRESENTER_SHAPETEXTINFO" val="&lt;ShapeTextInfo&gt;&lt;TableIndex row=&quot;-1&quot; col=&quot;-1&quot;&gt;&lt;linesCount val=&quot;2&quot;/&gt;&lt;lineCharCount val=&quot;8&quot;/&gt;&lt;lineCharCount val=&quot;24&quot;/&gt;&lt;/TableIndex&gt;&lt;/ShapeTextInfo&gt;"/>
</p:tagLst>
</file>

<file path=ppt/tags/tag112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6CBA5F-7747-4EAD-8706-55064B39CDC3}_17.png&quot;/&gt;&lt;left val=&quot;78&quot;/&gt;&lt;top val=&quot;219&quot;/&gt;&lt;width val=&quot;618&quot;/&gt;&lt;height val=&quot;127&quot;/&gt;&lt;hasText val=&quot;1&quot;/&gt;&lt;/Image&gt;&lt;/ThreeDShapeInfo&gt;"/>
</p:tagLst>
</file>

<file path=ppt/tags/tag114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15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4BBF476-FCDF-4D02-AC9D-4E006FA7FAB7}_17.png&quot;/&gt;&lt;left val=&quot;65&quot;/&gt;&lt;top val=&quot;315&quot;/&gt;&lt;width val=&quot;631&quot;/&gt;&lt;height val=&quot;152&quot;/&gt;&lt;hasText val=&quot;1&quot;/&gt;&lt;/Image&gt;&lt;/ThreeDShapeInfo&gt;"/>
</p:tagLst>
</file>

<file path=ppt/tags/tag117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18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19.xml><?xml version="1.0" encoding="utf-8"?>
<p:tagLst xmlns:p="http://schemas.openxmlformats.org/presentationml/2006/main">
  <p:tag name="HTML_SHAPEINFO" val="&lt;TextEffect&gt;&lt;Image&gt;&lt;filename val=&quot;C:\Users\Admin\AppData\Local\Temp\PR\data\asimages\{D7AD18D7-596F-4FF2-B6CB-2A4441C07108}_1.png_crop.png&quot;/&gt;&lt;left val=&quot;225&quot;/&gt;&lt;top val=&quot;363&quot;/&gt;&lt;width val=&quot;401&quot;/&gt;&lt;height val=&quot;45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1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AA75D493-50A6-4F10-911C-85890922F36D}_17.png&quot;/&gt;&lt;left val=&quot;69&quot;/&gt;&lt;top val=&quot;432&quot;/&gt;&lt;width val=&quot;626&quot;/&gt;&lt;height val=&quot;139&quot;/&gt;&lt;hasText val=&quot;1&quot;/&gt;&lt;/Image&gt;&lt;/ThreeDShapeInfo&gt;"/>
</p:tagLst>
</file>

<file path=ppt/tags/tag121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122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3.xml><?xml version="1.0" encoding="utf-8"?>
<p:tagLst xmlns:p="http://schemas.openxmlformats.org/presentationml/2006/main">
  <p:tag name="HTML_SHAPEINFO" val="&lt;TextEffect&gt;&lt;Image&gt;&lt;filename val=&quot;C:\Users\Admin\AppData\Local\Temp\PR\data\asimages\{3C7FBB22-D36A-45A8-8399-0C7778F8E8D4}_1.png_crop.png&quot;/&gt;&lt;left val=&quot;60&quot;/&gt;&lt;top val=&quot;44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1770830-0F4B-40E6-B034-01B53CF4BF45}_17.png&quot;/&gt;&lt;left val=&quot;47&quot;/&gt;&lt;top val=&quot;23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B5761A0-C6C3-457E-BEAE-B67F71825891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BD71957-9583-425C-B6B9-7109F9FDC8B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64EF54-F048-4C72-AC33-F7C5B1154F84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00A388A-B3E0-4E9C-BD4A-ABAD1740AB40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2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190DE23B-72E9-42BC-87A9-ADC0520A1C8E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74A822B-E06A-4B3A-A6B3-6B60C50BE6F6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F5F671-CED2-4E86-B417-980D7C9B4D45}_17.png&quot;/&gt;&lt;left val=&quot;47&quot;/&gt;&lt;top val=&quot;23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AB23FC-D73F-4CEA-B515-763070FF55EB}_17.png&quot;/&gt;&lt;left val=&quot;47&quot;/&gt;&lt;top val=&quot;21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C9A20FC-037C-460A-A35B-99BA5DBF1235}_17.png&quot;/&gt;&lt;left val=&quot;45&quot;/&gt;&lt;top val=&quot;23&quot;/&gt;&lt;width val=&quot;56&quot;/&gt;&lt;height val=&quot;52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3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5.xml><?xml version="1.0" encoding="utf-8"?>
<p:tagLst xmlns:p="http://schemas.openxmlformats.org/presentationml/2006/main">
  <p:tag name="PRESENTER_SHAPEINFO" val="&lt;ThreeDShapeInfo&gt;&lt;uuid val=&quot;{DFAA50B2-8472-48E9-9D85-746513A5F3B4}&quot;/&gt;&lt;isInvalidForFieldText val=&quot;0&quot;/&gt;&lt;Image&gt;&lt;filename val=&quot;C:\Users\Admin\AppData\Local\Temp\PR\data\asimages\{DFAA50B2-8472-48E9-9D85-746513A5F3B4}_17.png&quot;/&gt;&lt;left val=&quot;105&quot;/&gt;&lt;top val=&quot;15&quot;/&gt;&lt;width val=&quot;604&quot;/&gt;&lt;height val=&quot;106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6.xml><?xml version="1.0" encoding="utf-8"?>
<p:tagLst xmlns:p="http://schemas.openxmlformats.org/presentationml/2006/main">
  <p:tag name="PRESENTER_SHAPEINFO" val="&lt;ThreeDShapeInfo&gt;&lt;uuid val=&quot;{F0E169FF-A839-4D1E-84EA-6C7EDD12A175}&quot;/&gt;&lt;isInvalidForFieldText val=&quot;0&quot;/&gt;&lt;Image&gt;&lt;filename val=&quot;C:\Users\Admin\AppData\Local\Temp\PR\data\asimages\{F0E169FF-A839-4D1E-84EA-6C7EDD12A175}_17.png&quot;/&gt;&lt;left val=&quot;629&quot;/&gt;&lt;top val=&quot;23&quot;/&gt;&lt;width val=&quot;66&quot;/&gt;&lt;height val=&quot;72&quot;/&gt;&lt;hasText val=&quot;1&quot;/&gt;&lt;/Image&gt;&lt;/ThreeDShapeInfo&gt;"/>
</p:tagLst>
</file>

<file path=ppt/tags/tag13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6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47.xml><?xml version="1.0" encoding="utf-8"?>
<p:tagLst xmlns:p="http://schemas.openxmlformats.org/presentationml/2006/main">
  <p:tag name="PPSNARRATION" val="17,904781570,E:\boy20-11. huê dạy mẫu_pptx\Media.ppcx"/>
  <p:tag name="HTML_SHAPEINFO" val="&lt;SlideThumbPath val=&quot;Slide17.PNG&quot;/&gt;"/>
</p:tagLst>
</file>

<file path=ppt/tags/tag14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.xml><?xml version="1.0" encoding="utf-8"?>
<p:tagLst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5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8.xml><?xml version="1.0" encoding="utf-8"?>
<p:tagLst xmlns:p="http://schemas.openxmlformats.org/presentationml/2006/main">
  <p:tag name="PRESENTER_SHAPEINFO" val="&lt;TextEffect&gt;&lt;Image&gt;&lt;filename val=&quot;C:\Users\Admin\AppData\Local\Temp\PR\data\asimages\{DFBB774F-1083-4AFC-906E-7D39E0224937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622356F3-EF08-431A-AC31-F770BDF8E34F}_1.png_crop.png&quot;/&gt;&lt;left val=&quot;129&quot;/&gt;&lt;top val=&quot;49&quot;/&gt;&lt;width val=&quot;471&quot;/&gt;&lt;height val=&quot;3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47&quot;/&gt;&lt;/TableIndex&gt;&lt;/ShapeTextInfo&gt;"/>
</p:tagLst>
</file>

<file path=ppt/tags/tag169.xml><?xml version="1.0" encoding="utf-8"?>
<p:tagLst xmlns:p="http://schemas.openxmlformats.org/presentationml/2006/main">
  <p:tag name="PRESENTER_SHAPEINFO" val="&lt;ThreeDShapeInfo&gt;&lt;uuid val=&quot;{E3044F0B-CCB7-4192-A317-68EFFBEE7BE7}&quot;/&gt;&lt;isInvalidForFieldText val=&quot;0&quot;/&gt;&lt;Image&gt;&lt;filename val=&quot;C:\Users\Admin\AppData\Local\Temp\PR\data\asimages\{E3044F0B-CCB7-4192-A317-68EFFBEE7BE7}_18.png&quot;/&gt;&lt;left val=&quot;629&quot;/&gt;&lt;top val=&quot;23&quot;/&gt;&lt;width val=&quot;66&quot;/&gt;&lt;height val=&quot;72&quot;/&gt;&lt;hasText val=&quot;1&quot;/&gt;&lt;/Image&gt;&lt;/ThreeDShapeInfo&gt;"/>
</p:tagLst>
</file>

<file path=ppt/tags/tag1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79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0.xml><?xml version="1.0" encoding="utf-8"?>
<p:tagLst xmlns:p="http://schemas.openxmlformats.org/presentationml/2006/main">
  <p:tag name="HTML_SHAPEINFO" val="&lt;TextEffect&gt;&lt;Image&gt;&lt;filename val=&quot;C:\Users\Admin\AppData\Local\Temp\PR\data\asimages\{F16CEE0C-D3D9-4D59-8402-AA1FE1A09493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8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DED28EF-DA84-4C2F-AF9F-148026A650B6}_18.png&quot;/&gt;&lt;left val=&quot;47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7385494-B569-4FBD-95EA-C1A2DBC50DF1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B8CB03-A8F7-49E9-B0D4-038D4572142D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2CA22B3C-0E0F-4E3E-8209-9CC11B8C79B6}_18.png&quot;/&gt;&lt;left val=&quot;46&quot;/&gt;&lt;top val=&quot;27&quot;/&gt;&lt;width val=&quot;55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8DDFDAF-61D3-40A3-8D4A-378C161DE435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52B4280-629D-4A16-BC2E-6D91D0825033}_18.png&quot;/&gt;&lt;left val=&quot;47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0A233DE-A84F-4999-B28E-5D308DCA315F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4C94C2A-07FE-48EF-A5CA-5E0E74E84C3C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8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38FD335-DAD4-4295-8824-90F47F440D4A}_18.png&quot;/&gt;&lt;left val=&quot;47&quot;/&gt;&lt;top val=&quot;29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9.xml><?xml version="1.0" encoding="utf-8"?>
<p:tagLst xmlns:p="http://schemas.openxmlformats.org/presentationml/2006/main">
  <p:tag name="PRESENTER_SHAPEINFO" val="&lt;ThreeDShapeInfo&gt;&lt;uuid val=&quot;{8383A41D-9E35-4CB3-9B14-B4114E2F3CF4}&quot;/&gt;&lt;isInvalidForFieldText val=&quot;0&quot;/&gt;&lt;Image&gt;&lt;filename val=&quot;C:\Users\Admin\AppData\Local\Temp\PR\data\asimages\{8383A41D-9E35-4CB3-9B14-B4114E2F3CF4}_1.png&quot;/&gt;&lt;left val=&quot;83&quot;/&gt;&lt;top val=&quot;173&quot;/&gt;&lt;width val=&quot;595&quot;/&gt;&lt;height val=&quot;79&quot;/&gt;&lt;hasText val=&quot;1&quot;/&gt;&lt;/Image&gt;&lt;/ThreeDShapeInfo&gt;"/>
  <p:tag name="PRESENTER_SHAPETEXTINFO" val="&lt;ShapeTextInfo&gt;&lt;TableIndex row=&quot;-1&quot; col=&quot;-1&quot;&gt;&lt;linesCount val=&quot;1&quot;/&gt;&lt;lineCharCount val=&quot;50&quot;/&gt;&lt;/TableIndex&gt;&lt;/ShapeTextInfo&gt;"/>
</p:tagLst>
</file>

<file path=ppt/tags/tag19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8AAE077-6332-49CC-AB9B-670F96839E7F}_18.png&quot;/&gt;&lt;left val=&quot;46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9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2.xml><?xml version="1.0" encoding="utf-8"?>
<p:tagLst xmlns:p="http://schemas.openxmlformats.org/presentationml/2006/main">
  <p:tag name="PPSNARRATION" val="18,904781570,E:\boy20-11. huê dạy mẫu_pptx\Media.ppcx"/>
  <p:tag name="HTML_SHAPEINFO" val="&lt;SlideThumbPath val=&quot;Slide18.PNG&quot;/&gt;"/>
</p:tagLst>
</file>

<file path=ppt/tags/tag19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20.xml><?xml version="1.0" encoding="utf-8"?>
<p:tagLst xmlns:p="http://schemas.openxmlformats.org/presentationml/2006/main">
  <p:tag name="PRESENTER_SHAPEINFO" val="&lt;ThreeDShapeInfo&gt;&lt;uuid val=&quot;{CC7F86D4-34A9-40CF-A6E2-6A65B3E319A8}&quot;/&gt;&lt;isInvalidForFieldText val=&quot;0&quot;/&gt;&lt;Image&gt;&lt;filename val=&quot;C:\Users\Admin\AppData\Local\Temp\PR\data\asimages\{CC7F86D4-34A9-40CF-A6E2-6A65B3E319A8}_3.png&quot;/&gt;&lt;left val=&quot;113&quot;/&gt;&lt;top val=&quot;191&quot;/&gt;&lt;width val=&quot;504&quot;/&gt;&lt;height val=&quot;81&quot;/&gt;&lt;hasText val=&quot;1&quot;/&gt;&lt;/Image&gt;&lt;/ThreeDShapeInfo&gt;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p="http://schemas.openxmlformats.org/presentationml/2006/main">
  <p:tag name="PPSNARRATION" val="3,904781570,E:\boy20-11. huê dạy mẫu_pptx\Media.ppcx"/>
  <p:tag name="HTML_SHAPEINFO" val="&lt;SlideThumbPath val=&quot;Slide3.PNG&quot;/&gt;"/>
</p:tagLst>
</file>

<file path=ppt/tags/tag21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3.xml><?xml version="1.0" encoding="utf-8"?>
<p:tagLst xmlns:p="http://schemas.openxmlformats.org/presentationml/2006/main">
  <p:tag name="PRESENTER_SHAPEINFO" val="&lt;TextEffect&gt;&lt;Image&gt;&lt;filename val=&quot;C:\Users\Admin\AppData\Local\Temp\PR\data\asimages\{59AA569D-919D-4EF5-9BC8-CB2E1B4C7D23}_1.png&quot;/&gt;&lt;left val=&quot;0&quot;/&gt;&lt;top val=&quot;3&quot;/&gt;&lt;width val=&quot;713&quot;/&gt;&lt;height val=&quot;116&quot;/&gt;&lt;hasText val=&quot;0&quot;/&gt;&lt;paraId val=&quot;bg&quot;/&gt;&lt;/Image&gt;&lt;Image&gt;&lt;filename val=&quot;C:\Users\Admin\AppData\Local\Temp\PR\data\asimages\{0880BC8B-8A95-4E8A-A330-959BBFF6D981}_1.png_crop.png&quot;/&gt;&lt;left val=&quot;707&quot;/&gt;&lt;top val=&quot;117&quot;/&gt;&lt;width val=&quot;0&quot;/&gt;&lt;height val=&quot;0&quot;/&gt;&lt;hasText val=&quot;1&quot;/&gt;&lt;paraId val=&quot;1&quot;/&gt;&lt;/Image&gt;&lt;Image&gt;&lt;filename val=&quot;C:\Users\Admin\AppData\Local\Temp\PR\data\asimages\{D55A39D2-D13D-4D43-AF48-31FD34514BB9}_1.png_crop.png&quot;/&gt;&lt;left val=&quot;215&quot;/&gt;&lt;top val=&quot;41&quot;/&gt;&lt;width val=&quot;350&quot;/&gt;&lt;height val=&quot;25&quot;/&gt;&lt;hasText val=&quot;1&quot;/&gt;&lt;paraId val=&quot;2&quot;/&gt;&lt;/Image&gt;&lt;Image&gt;&lt;filename val=&quot;C:\Users\Admin\AppData\Local\Temp\PR\data\asimages\{719F2CC4-CFFE-4D0E-8665-201EE7CE49E8}_1.png_crop.png&quot;/&gt;&lt;left val=&quot;99&quot;/&gt;&lt;top val=&quot;84&quot;/&gt;&lt;width val=&quot;517&quot;/&gt;&lt;height val=&quot;33&quot;/&gt;&lt;hasText val=&quot;1&quot;/&gt;&lt;paraId val=&quot;3&quot;/&gt;&lt;/Image&gt;&lt;/TextEffect&gt;"/>
  <p:tag name="PRESENTER_SHAPETEXTINFO" val="&lt;ShapeTextInfo&gt;&lt;TableIndex row=&quot;-1&quot; col=&quot;-1&quot;&gt;&lt;linesCount val=&quot;3&quot;/&gt;&lt;lineCharCount val=&quot;8&quot;/&gt;&lt;lineCharCount val=&quot;23&quot;/&gt;&lt;lineCharCount val=&quot;34&quot;/&gt;&lt;/TableIndex&gt;&lt;/ShapeTextInfo&gt;"/>
</p:tagLst>
</file>

<file path=ppt/tags/tag214.xml><?xml version="1.0" encoding="utf-8"?>
<p:tagLst xmlns:p="http://schemas.openxmlformats.org/presentationml/2006/main">
  <p:tag name="PRESENTER_SHAPEINFO" val="&lt;ThreeDShapeInfo&gt;&lt;uuid val=&quot;{CEFF0896-AB0D-4442-B28B-4684FD7CC00F}&quot;/&gt;&lt;isInvalidForFieldText val=&quot;0&quot;/&gt;&lt;Image&gt;&lt;filename val=&quot;C:\Users\Admin\AppData\Local\Temp\PR\data\asimages\{CEFF0896-AB0D-4442-B28B-4684FD7CC00F}_19.png&quot;/&gt;&lt;left val=&quot;629&quot;/&gt;&lt;top val=&quot;23&quot;/&gt;&lt;width val=&quot;66&quot;/&gt;&lt;height val=&quot;72&quot;/&gt;&lt;hasText val=&quot;1&quot;/&gt;&lt;/Image&gt;&lt;/ThreeDShapeInfo&gt;"/>
</p:tagLst>
</file>

<file path=ppt/tags/tag21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4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5.xml><?xml version="1.0" encoding="utf-8"?>
<p:tagLst xmlns:p="http://schemas.openxmlformats.org/presentationml/2006/main">
  <p:tag name="HTML_SHAPEINFO" val="&lt;TextEffect&gt;&lt;Image&gt;&lt;filename val=&quot;C:\Users\Admin\AppData\Local\Temp\PR\data\asimages\{A23DCCF5-0A1A-4B2B-9B7A-25ECBA841102}_1.png_crop.png&quot;/&gt;&lt;left val=&quot;59&quot;/&gt;&lt;top val=&quot;47&quot;/&gt;&lt;width val=&quot;29&quot;/&gt;&lt;height val=&quot;10&quot;/&gt;&lt;hasText val=&quot;1&quot;/&gt;&lt;paraId val=&quot;1&quot;/&gt;&lt;/Image&gt;&lt;/TextEffect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2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63339FA7-3C7E-41EA-B4E6-48456B3C17D2}_19.png&quot;/&gt;&lt;left val=&quot;46&quot;/&gt;&lt;top val=&quot;29&quot;/&gt;&lt;width val=&quot;54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D544464-79F8-4AEA-A253-66ADF758C6C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7965C88F-E3A6-4E65-A829-F000608169DB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2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0D7E8A8-2A2C-4960-B860-C1BEC537592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E380FF6D-9D53-46BB-BB7F-69EA0F3A895D}_4.png&quot;/&gt;&lt;left val=&quot;0&quot;/&gt;&lt;top val=&quot;197&quot;/&gt;&lt;width val=&quot;702&quot;/&gt;&lt;height val=&quot;120&quot;/&gt;&lt;hasText val=&quot;1&quot;/&gt;&lt;/Image&gt;&lt;/ThreeDShapeInfo&gt;"/>
  <p:tag name="PRESENTER_SHAPETEXTINFO" val="&lt;ShapeTextInfo&gt;&lt;TableIndex row=&quot;-1&quot; col=&quot;-1&quot;&gt;&lt;linesCount val=&quot;2&quot;/&gt;&lt;lineCharCount val=&quot;34&quot;/&gt;&lt;lineCharCount val=&quot;25&quot;/&gt;&lt;/TableIndex&gt;&lt;/ShapeTextInfo&gt;"/>
</p:tagLst>
</file>

<file path=ppt/tags/tag230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F514758-F8E0-4CD8-95A7-01FB7E719DF9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060544E-DE11-43BA-8618-B007D1C846E5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BEB23E11-6F33-485C-96D7-4D854BEB00B8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3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D3C17884-C4B9-4CCB-B39F-6E5149126653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4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47A8BE62-3494-4960-8F0A-1A5A1EE809B6}_19.png&quot;/&gt;&lt;left val=&quot;46&quot;/&gt;&lt;top val=&quot;27&quot;/&gt;&lt;width val=&quot;5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35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C970576-C485-4960-AE9B-BCF5A776E009}_19.png&quot;/&gt;&lt;left val=&quot;45&quot;/&gt;&lt;top val=&quot;29&quot;/&gt;&lt;width val=&quot;56&quot;/&gt;&lt;height val=&quot;53&quot;/&gt;&lt;hasText val=&quot;1&quot;/&gt;&lt;/Image&gt;&lt;/ThreeDShapeInfo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3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7.xml><?xml version="1.0" encoding="utf-8"?>
<p:tagLst xmlns:p="http://schemas.openxmlformats.org/presentationml/2006/main">
  <p:tag name="PPSNARRATION" val="19,904781570,E:\boy20-11. huê dạy mẫu_pptx\Media.ppcx"/>
  <p:tag name="HTML_SHAPEINFO" val="&lt;SlideThumbPath val=&quot;Slide19.PNG&quot;/&gt;"/>
</p:tagLst>
</file>

<file path=ppt/tags/tag238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1F32A7F-BC0F-4C5E-8A56-5B2021525B63}_20.png&quot;/&gt;&lt;left val=&quot;82&quot;/&gt;&lt;top val=&quot;202&quot;/&gt;&lt;width val=&quot;578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1&quot;/&gt;&lt;/TableIndex&gt;&lt;/ShapeTextInfo&gt;"/>
</p:tagLst>
</file>

<file path=ppt/tags/tag239.xml><?xml version="1.0" encoding="utf-8"?>
<p:tagLst xmlns:p="http://schemas.openxmlformats.org/presentationml/2006/main">
  <p:tag name="PPSNARRATION" val="21,904781570,E:\boy20-11. huê dạy mẫu_pptx\Media.ppcx"/>
  <p:tag name="HTML_SHAPEINFO" val="&lt;SlideThumbPath val=&quot;Slide20.PNG&quot;/&gt;"/>
</p:tagLst>
</file>

<file path=ppt/tags/tag24.xml><?xml version="1.0" encoding="utf-8"?>
<p:tagLst xmlns:p="http://schemas.openxmlformats.org/presentationml/2006/main">
  <p:tag name="PPSNARRATION" val="4,904781570,E:\boy20-11. huê dạy mẫu_pptx\Media.ppcx"/>
  <p:tag name="HTML_SHAPEINFO" val="&lt;SlideThumbPath val=&quot;Slide4.PNG&quot;/&gt;"/>
</p:tagLst>
</file>

<file path=ppt/tags/tag240.xml><?xml version="1.0" encoding="utf-8"?>
<p:tagLst xmlns:p="http://schemas.openxmlformats.org/presentationml/2006/main">
  <p:tag name="HTML_AUTOSHAPE_INFO" val="&lt;ThreeDShapeInfo&gt;&lt;uuid val=&quot;{A05F1F14-3D88-4F47-84ED-09F27832CD8A}&quot;/&gt;&lt;isInvalidForFieldText val=&quot;0&quot;/&gt;&lt;Image&gt;&lt;filename val=&quot;C:\Users\Admin\AppData\Local\Temp\PR\data\asimages\{A05F1F14-3D88-4F47-84ED-09F27832CD8A}.png&quot;/&gt;&lt;left val=&quot;-19&quot;/&gt;&lt;top val=&quot;-21&quot;/&gt;&lt;width val=&quot;140&quot;/&gt;&lt;height val=&quot;139&quot;/&gt;&lt;hasText val=&quot;1&quot;/&gt;&lt;/Image&gt;&lt;/ThreeDShapeInfo&gt;"/>
</p:tagLst>
</file>

<file path=ppt/tags/tag241.xml><?xml version="1.0" encoding="utf-8"?>
<p:tagLst xmlns:p="http://schemas.openxmlformats.org/presentationml/2006/main">
  <p:tag name="HTML_AUTOSHAPE_INFO" val="&lt;ThreeDShapeInfo&gt;&lt;uuid val=&quot;{6FDBD2CE-7023-4507-9A6E-842DA03A69B3}&quot;/&gt;&lt;isInvalidForFieldText val=&quot;0&quot;/&gt;&lt;Image&gt;&lt;filename val=&quot;C:\Users\Admin\AppData\Local\Temp\PR\data\asimages\{6FDBD2CE-7023-4507-9A6E-842DA03A69B3}.png&quot;/&gt;&lt;left val=&quot;-13&quot;/&gt;&lt;top val=&quot;428&quot;/&gt;&lt;width val=&quot;129&quot;/&gt;&lt;height val=&quot;126&quot;/&gt;&lt;hasText val=&quot;1&quot;/&gt;&lt;/Image&gt;&lt;/ThreeDShapeInfo&gt;"/>
</p:tagLst>
</file>

<file path=ppt/tags/tag242.xml><?xml version="1.0" encoding="utf-8"?>
<p:tagLst xmlns:p="http://schemas.openxmlformats.org/presentationml/2006/main">
  <p:tag name="HTML_AUTOSHAPE_INFO" val="&lt;ThreeDShapeInfo&gt;&lt;uuid val=&quot;{CFE29DC1-80A0-4B92-A142-49DD8D661170}&quot;/&gt;&lt;isInvalidForFieldText val=&quot;0&quot;/&gt;&lt;Image&gt;&lt;filename val=&quot;C:\Users\Admin\AppData\Local\Temp\PR\data\asimages\{CFE29DC1-80A0-4B92-A142-49DD8D661170}.png&quot;/&gt;&lt;left val=&quot;616&quot;/&gt;&lt;top val=&quot;-22&quot;/&gt;&lt;width val=&quot;141&quot;/&gt;&lt;height val=&quot;141&quot;/&gt;&lt;hasText val=&quot;1&quot;/&gt;&lt;/Image&gt;&lt;/ThreeDShapeInfo&gt;"/>
</p:tagLst>
</file>

<file path=ppt/tags/tag243.xml><?xml version="1.0" encoding="utf-8"?>
<p:tagLst xmlns:p="http://schemas.openxmlformats.org/presentationml/2006/main">
  <p:tag name="HTML_AUTOSHAPE_INFO" val="&lt;ThreeDShapeInfo&gt;&lt;uuid val=&quot;{E581D16C-2D3F-44F7-95AE-9638334DE5A0}&quot;/&gt;&lt;isInvalidForFieldText val=&quot;0&quot;/&gt;&lt;Image&gt;&lt;filename val=&quot;C:\Users\Admin\AppData\Local\Temp\PR\data\asimages\{E581D16C-2D3F-44F7-95AE-9638334DE5A0}.png&quot;/&gt;&lt;left val=&quot;604&quot;/&gt;&lt;top val=&quot;429&quot;/&gt;&lt;width val=&quot;128&quot;/&gt;&lt;height val=&quot;124&quot;/&gt;&lt;hasText val=&quot;1&quot;/&gt;&lt;/Image&gt;&lt;/ThreeDShapeInfo&gt;"/>
</p:tagLst>
</file>

<file path=ppt/tags/tag244.xml><?xml version="1.0" encoding="utf-8"?>
<p:tagLst xmlns:p="http://schemas.openxmlformats.org/presentationml/2006/main">
  <p:tag name="PRESENTER_SHAPEINFO" val="&lt;ThreeDShapeInfo&gt;&lt;uuid val=&quot;{353171A2-33CD-4559-9BF1-D299E28AE923}&quot;/&gt;&lt;isInvalidForFieldText val=&quot;0&quot;/&gt;&lt;Image&gt;&lt;filename val=&quot;C:\Users\Admin\AppData\Local\Temp\PR\data\asimages\{353171A2-33CD-4559-9BF1-D299E28AE923}_21.png&quot;/&gt;&lt;left val=&quot;21&quot;/&gt;&lt;top val=&quot;62&quot;/&gt;&lt;width val=&quot;670&quot;/&gt;&lt;height val=&quot;405&quot;/&gt;&lt;hasText val=&quot;1&quot;/&gt;&lt;/Image&gt;&lt;/ThreeDShapeInfo&gt;"/>
  <p:tag name="PRESENTER_SHAPETEXTINFO" val="&lt;ShapeTextInfo&gt;&lt;TableIndex row=&quot;-1&quot; col=&quot;-1&quot;&gt;&lt;linesCount val=&quot;1&quot;/&gt;&lt;lineCharCount val=&quot;28&quot;/&gt;&lt;/TableIndex&gt;&lt;/ShapeTextInfo&gt;"/>
</p:tagLst>
</file>

<file path=ppt/tags/tag245.xml><?xml version="1.0" encoding="utf-8"?>
<p:tagLst xmlns:p="http://schemas.openxmlformats.org/presentationml/2006/main">
  <p:tag name="PRESENTER_SHAPEINFO" val="&lt;ThreeDShapeInfo&gt;&lt;uuid val=&quot;{6744F8E0-A7DE-46A2-B2C4-4EE690FDCD91}&quot;/&gt;&lt;isInvalidForFieldText val=&quot;0&quot;/&gt;&lt;Image&gt;&lt;filename val=&quot;C:\Users\Admin\AppData\Local\Temp\PR\data\asimages\{6744F8E0-A7DE-46A2-B2C4-4EE690FDCD91}_21.png&quot;/&gt;&lt;left val=&quot;47&quot;/&gt;&lt;top val=&quot;221&quot;/&gt;&lt;width val=&quot;577&quot;/&gt;&lt;height val=&quot;135&quot;/&gt;&lt;hasText val=&quot;1&quot;/&gt;&lt;/Image&gt;&lt;/ThreeDShapeInfo&gt;"/>
  <p:tag name="PRESENTER_SHAPETEXTINFO" val="&lt;ShapeTextInfo&gt;&lt;TableIndex row=&quot;-1&quot; col=&quot;-1&quot;&gt;&lt;linesCount val=&quot;2&quot;/&gt;&lt;lineCharCount val=&quot;28&quot;/&gt;&lt;lineCharCount val=&quot;28&quot;/&gt;&lt;/TableIndex&gt;&lt;/ShapeTextInfo&gt;"/>
</p:tagLst>
</file>

<file path=ppt/tags/tag246.xml><?xml version="1.0" encoding="utf-8"?>
<p:tagLst xmlns:p="http://schemas.openxmlformats.org/presentationml/2006/main">
  <p:tag name="PPSNARRATION" val="20,904781570,E:\boy20-11. huê dạy mẫu_pptx\Media.ppcx"/>
  <p:tag name="HTML_SHAPEINFO" val="&lt;SlideThumbPath val=&quot;Slide21.PNG&quot;/&gt;"/>
</p:tagLst>
</file>

<file path=ppt/tags/tag247.xml><?xml version="1.0" encoding="utf-8"?>
<p:tagLst xmlns:p="http://schemas.openxmlformats.org/presentationml/2006/main">
  <p:tag name="MMPROD_NEXTUNIQUEID" val="10009"/>
  <p:tag name="MMPROD_UIPERSISTENCEDATA" val="MMPROD_UIPERSISTENCEDATA"/>
  <p:tag name="MMPROD_THEME_BG_IMAGE" val=""/>
  <p:tag name="MMPROD_UIDATA" val="&lt;database version=&quot;10.0&quot;&gt;&lt;object type=&quot;1&quot; unique_id=&quot;10001&quot;&gt;&lt;property id=&quot;20141&quot; value=&quot;boy20-11. huê dạy mẫu&quot;/&gt;&lt;property id=&quot;20148&quot; value=&quot;5&quot;/&gt;&lt;property id=&quot;20184&quot; value=&quot;7&quot;/&gt;&lt;property id=&quot;20224&quot; value=&quot;C:\Users\Admin\Desktop&quot;/&gt;&lt;property id=&quot;20250&quot; value=&quot;0&quot;/&gt;&lt;property id=&quot;20251&quot; value=&quot;1&quot;/&gt;&lt;property id=&quot;20259&quot; value=&quot;0&quot;/&gt;&lt;property id=&quot;20263&quot; value=&quot;2&quot;/&gt;&lt;property id=&quot;20264&quot; value=&quot;1&quot;/&gt;&lt;object type=&quot;2&quot; unique_id=&quot;10612&quot;&gt;&lt;object type=&quot;3&quot; unique_id=&quot;10615&quot;&gt;&lt;property id=&quot;20148&quot; value=&quot;5&quot;/&gt;&lt;property id=&quot;20300&quot; value=&quot;Slide 6&quot;/&gt;&lt;property id=&quot;20307&quot; value=&quot;269&quot;/&gt;&lt;property id=&quot;20309&quot; value=&quot;-1&quot;/&gt;&lt;/object&gt;&lt;object type=&quot;3&quot; unique_id=&quot;10616&quot;&gt;&lt;property id=&quot;20148&quot; value=&quot;5&quot;/&gt;&lt;property id=&quot;20300&quot; value=&quot;Slide 9&quot;/&gt;&lt;property id=&quot;20307&quot; value=&quot;256&quot;/&gt;&lt;property id=&quot;20309&quot; value=&quot;-1&quot;/&gt;&lt;/object&gt;&lt;object type=&quot;3&quot; unique_id=&quot;10617&quot;&gt;&lt;property id=&quot;20148&quot; value=&quot;5&quot;/&gt;&lt;property id=&quot;20300&quot; value=&quot;Slide 10&quot;/&gt;&lt;property id=&quot;20307&quot; value=&quot;257&quot;/&gt;&lt;property id=&quot;20309&quot; value=&quot;-1&quot;/&gt;&lt;/object&gt;&lt;object type=&quot;3&quot; unique_id=&quot;10618&quot;&gt;&lt;property id=&quot;20148&quot; value=&quot;5&quot;/&gt;&lt;property id=&quot;20300&quot; value=&quot;Slide 11&quot;/&gt;&lt;property id=&quot;20307&quot; value=&quot;258&quot;/&gt;&lt;property id=&quot;20309&quot; value=&quot;-1&quot;/&gt;&lt;/object&gt;&lt;object type=&quot;3&quot; unique_id=&quot;10619&quot;&gt;&lt;property id=&quot;20148&quot; value=&quot;5&quot;/&gt;&lt;property id=&quot;20300&quot; value=&quot;Slide 12&quot;/&gt;&lt;property id=&quot;20307&quot; value=&quot;272&quot;/&gt;&lt;property id=&quot;20309&quot; value=&quot;-1&quot;/&gt;&lt;/object&gt;&lt;object type=&quot;3&quot; unique_id=&quot;10620&quot;&gt;&lt;property id=&quot;20148&quot; value=&quot;5&quot;/&gt;&lt;property id=&quot;20300&quot; value=&quot;Slide 13&quot;/&gt;&lt;property id=&quot;20307&quot; value=&quot;274&quot;/&gt;&lt;property id=&quot;20309&quot; value=&quot;-1&quot;/&gt;&lt;/object&gt;&lt;object type=&quot;3&quot; unique_id=&quot;10621&quot;&gt;&lt;property id=&quot;20148&quot; value=&quot;5&quot;/&gt;&lt;property id=&quot;20300&quot; value=&quot;Slide 14&quot;/&gt;&lt;property id=&quot;20307&quot; value=&quot;260&quot;/&gt;&lt;property id=&quot;20309&quot; value=&quot;-1&quot;/&gt;&lt;/object&gt;&lt;object type=&quot;3&quot; unique_id=&quot;10622&quot;&gt;&lt;property id=&quot;20148&quot; value=&quot;5&quot;/&gt;&lt;property id=&quot;20300&quot; value=&quot;Slide 16&quot;/&gt;&lt;property id=&quot;20307&quot; value=&quot;262&quot;/&gt;&lt;property id=&quot;20309&quot; value=&quot;-1&quot;/&gt;&lt;/object&gt;&lt;object type=&quot;3&quot; unique_id=&quot;10623&quot;&gt;&lt;property id=&quot;20148&quot; value=&quot;5&quot;/&gt;&lt;property id=&quot;20300&quot; value=&quot;Slide 17&quot;/&gt;&lt;property id=&quot;20307&quot; value=&quot;275&quot;/&gt;&lt;property id=&quot;20309&quot; value=&quot;-1&quot;/&gt;&lt;/object&gt;&lt;object type=&quot;3&quot; unique_id=&quot;10624&quot;&gt;&lt;property id=&quot;20148&quot; value=&quot;5&quot;/&gt;&lt;property id=&quot;20300&quot; value=&quot;Slide 18&quot;/&gt;&lt;property id=&quot;20307&quot; value=&quot;276&quot;/&gt;&lt;property id=&quot;20309&quot; value=&quot;-1&quot;/&gt;&lt;/object&gt;&lt;object type=&quot;3&quot; unique_id=&quot;10625&quot;&gt;&lt;property id=&quot;20148&quot; value=&quot;5&quot;/&gt;&lt;property id=&quot;20300&quot; value=&quot;Slide 19&quot;/&gt;&lt;property id=&quot;20307&quot; value=&quot;277&quot;/&gt;&lt;property id=&quot;20309&quot; value=&quot;-1&quot;/&gt;&lt;/object&gt;&lt;object type=&quot;3&quot; unique_id=&quot;10626&quot;&gt;&lt;property id=&quot;20148&quot; value=&quot;5&quot;/&gt;&lt;property id=&quot;20300&quot; value=&quot;Slide 21&quot;/&gt;&lt;property id=&quot;20307&quot; value=&quot;278&quot;/&gt;&lt;property id=&quot;20309&quot; value=&quot;-1&quot;/&gt;&lt;/object&gt;&lt;object type=&quot;3&quot; unique_id=&quot;10771&quot;&gt;&lt;property id=&quot;20148&quot; value=&quot;5&quot;/&gt;&lt;property id=&quot;20300&quot; value=&quot;Slide 1&quot;/&gt;&lt;property id=&quot;20307&quot; value=&quot;283&quot;/&gt;&lt;property id=&quot;20309&quot; value=&quot;-1&quot;/&gt;&lt;/object&gt;&lt;object type=&quot;3&quot; unique_id=&quot;10772&quot;&gt;&lt;property id=&quot;20148&quot; value=&quot;5&quot;/&gt;&lt;property id=&quot;20300&quot; value=&quot;Slide 2&quot;/&gt;&lt;property id=&quot;20307&quot; value=&quot;279&quot;/&gt;&lt;property id=&quot;20309&quot; value=&quot;-1&quot;/&gt;&lt;/object&gt;&lt;object type=&quot;3&quot; unique_id=&quot;10773&quot;&gt;&lt;property id=&quot;20148&quot; value=&quot;5&quot;/&gt;&lt;property id=&quot;20300&quot; value=&quot;Slide 3&quot;/&gt;&lt;property id=&quot;20307&quot; value=&quot;280&quot;/&gt;&lt;property id=&quot;20309&quot; value=&quot;-1&quot;/&gt;&lt;/object&gt;&lt;object type=&quot;3&quot; unique_id=&quot;10774&quot;&gt;&lt;property id=&quot;20148&quot; value=&quot;5&quot;/&gt;&lt;property id=&quot;20300&quot; value=&quot;Slide 4&quot;/&gt;&lt;property id=&quot;20307&quot; value=&quot;281&quot;/&gt;&lt;property id=&quot;20309&quot; value=&quot;-1&quot;/&gt;&lt;/object&gt;&lt;object type=&quot;3&quot; unique_id=&quot;10775&quot;&gt;&lt;property id=&quot;20148&quot; value=&quot;5&quot;/&gt;&lt;property id=&quot;20300&quot; value=&quot;Slide 5&quot;/&gt;&lt;property id=&quot;20307&quot; value=&quot;282&quot;/&gt;&lt;property id=&quot;20309&quot; value=&quot;-1&quot;/&gt;&lt;/object&gt;&lt;object type=&quot;3&quot; unique_id=&quot;10776&quot;&gt;&lt;property id=&quot;20148&quot; value=&quot;5&quot;/&gt;&lt;property id=&quot;20300&quot; value=&quot;Slide 7&quot;/&gt;&lt;property id=&quot;20307&quot; value=&quot;284&quot;/&gt;&lt;property id=&quot;20309&quot; value=&quot;-1&quot;/&gt;&lt;/object&gt;&lt;object type=&quot;3&quot; unique_id=&quot;10777&quot;&gt;&lt;property id=&quot;20148&quot; value=&quot;5&quot;/&gt;&lt;property id=&quot;20300&quot; value=&quot;Slide 8&quot;/&gt;&lt;property id=&quot;20307&quot; value=&quot;285&quot;/&gt;&lt;property id=&quot;20309&quot; value=&quot;-1&quot;/&gt;&lt;/object&gt;&lt;object type=&quot;3&quot; unique_id=&quot;10929&quot;&gt;&lt;property id=&quot;20148&quot; value=&quot;5&quot;/&gt;&lt;property id=&quot;20300&quot; value=&quot;Slide 15&quot;/&gt;&lt;property id=&quot;20307&quot; value=&quot;287&quot;/&gt;&lt;property id=&quot;20309&quot; value=&quot;-1&quot;/&gt;&lt;/object&gt;&lt;object type=&quot;3&quot; unique_id=&quot;11934&quot;&gt;&lt;property id=&quot;20148&quot; value=&quot;5&quot;/&gt;&lt;property id=&quot;20300&quot; value=&quot;Slide 20&quot;/&gt;&lt;property id=&quot;20307&quot; value=&quot;289&quot;/&gt;&lt;property id=&quot;20309&quot; value=&quot;-1&quot;/&gt;&lt;/object&gt;&lt;/object&gt;&lt;object type=&quot;8&quot; unique_id=&quot;10642&quot;&gt;&lt;/object&gt;&lt;object type=&quot;4&quot; unique_id=&quot;11151&quot;&gt;&lt;/object&gt;&lt;object type=&quot;10&quot; unique_id=&quot;11152&quot;&gt;&lt;object type=&quot;11&quot; unique_id=&quot;11153&quot;&gt;&lt;/object&gt;&lt;/object&gt;&lt;/object&gt;&lt;/database&gt;"/>
  <p:tag name="MMPROD_TAG_VCONFIG" val="PD94bWwgdmVyc2lvbj0iMS4wIj8+DQo8Y29uZmlndXJhdGlvbj4NCgk8YnJhbmRpbmc+DQoJCTx1aWZvbnQgbmFtZT0iRk9OVF9OT1RFU19URVhUIiB2YWx1ZT0iVmVyZGFuYSw5LGZhbHNlLGZhbHNlLGZhbHNlIi8+DQoJPC9icmFuZGluZz4NCgk8Y29sb3JzPg0KCQk8dWljb2xvciBuYW1lPSJwcmltYXJ5IiB2YWx1ZT0iMHg2Rjg0ODgiLz4NCgkJPHVpY29sb3IgbmFtZT0iZ2xvdyIgdmFsdWU9IjB4NjA5Nzcz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PHVpc2hvdyBuYW1lPSJwcmVzZW50ZXJwaG90byIgdmFsdWU9InRydWUiLz48dWlzaG93IG5hbWU9InByZXNlbnRlcm5hbWUiIHZhbHVlPSJ0cnVlIi8+PHVpc2hvdyBuYW1lPSJwcmVzZW50ZXJ0aXRsZSIgdmFsdWU9InRydWUiLz48dWlzaG93IG5hbWU9InByZXNlbnRlcmVtYWlsIiB2YWx1ZT0idHJ1ZSIvPjx1aXNob3cgbmFtZT0icHJlc2VudGVyYmlvIiB2YWx1ZT0idHJ1ZSIvPjx1aXNob3cgbmFtZT0iY29tcGFueWxvZ28iIHZhbHVlPSJ0cnVlIi8+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+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+PHVpc2hvdyBuYW1lPSJ2aWV3Y2hhbmdlIiB2YWx1ZT0idHJ1ZSIvPjx1aXNob3cgbmFtZT0iYWx3YXlzU2NydW5jaCIgdmFsdWU9ImZhbHNlIi8+PHVpc2hvdyBuYW1lPSJpbml0aWFsZGlzcGxheW1vZGVpc25vcm1hbCIgdmFsdWU9InRydWUiLz48dWlyZXBsYWNlIG5hbWU9ImxvZ28iIHZhbHVlPSIiLz48dWlyZXBsYWNlIG5hbWU9ImJnaW1hZ2UiIHZhbHVlPSIiLz48dWlyZXBsYWNlIG5hbWU9ImluaXRpYWx0YWIiIHZhbHVlPSJvdXRsaW5lIi8+PHVpc2hvdyBuYW1lPSJjY3RleHRoaWdobGlnaHRpbmciIHZhbHVlPSJ0cnVlIi8+DQoJPC9sYXlvdXQ+DQoJPHByZWxvYWRlcj48c2V0Qm9vbCBuYW1lPSJkaXNhYmxlQXNzZXRQcmVsb2FkZXIiIHZhbHVlPSJ0cnVlIi8+PC9wcmVsb2FkZXI+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TXVkby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dWl0ZXh0IG5hbWU9IkNPVVJTRV9TVEFUVVMiIHZhbHVlPSJTdGF0dXMgZG8gbcOzZHVsbyIvPg0KCQk8dWl0ZXh0IG5hbWU9IlBBU1NFRF9TVFJJTkciIHZhbHVlPSJBcHJvdmFkbyIvPg0KCQk8dWl0ZXh0IG5hbWU9IkZBSUxFRF9TVFJJTkciIHZhbHVlPSJSZXByb3ZhZG8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UZW50YXRpdm8gcXVpejoiLz4NCgkJPHVpdGV4dCBuYW1lPSJRVUlaUE9EX1FVSVpfQVRURU1QVF9WQUxVRSIgdmFsdWU9IiVuIGRpICV0Ii8+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+DQoJCTx1aXRleHQgbmFtZT0iUVVJWlBPRF9RVUVTVFlQRV9HUkQiIHZhbHVlPSJDb24gdmFsdXRhemlvbmUiLz4NCgkJPHVpdGV4dCBuYW1lPSJRVUlaUE9EX1FVRVNUWVBFX1NWWSIgdmFsdWU9IkluZGFnaW5lIi8+DQoJCTx1aXRleHQgbmFtZT0iUVVJWlBPRF9RVUlaQVRNUFRfSU5GIiB2YWx1ZT0iSW5maW5pdGkiLz4NCgkJPHVpdGV4dCBuYW1lPSJRVUlaUE9EX1FVRVNBVE1QVF9JTkYiIHZhbHVlPSJJbmZpbml0aSIvPg0KCQk8dWl0ZXh0IG5hbWU9IldBUk5JTkdNU0dfWUVTU1RSSU5HIiB2YWx1ZT0iU8OsIi8+DQoJCTx1aXRleHQgbmFtZT0iV0FSTklOR01TR19OT1NUUklORyIgdmFsdWU9Ik5vIi8+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+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ICVuIi8+DQoJCTwhLS0gc3Vic3RpdHV0aW9uOiAlbiA9PSBzbGlkZSBudW1iZXIgLS0+DQoJCTwhLS0gc3Vic3RpdHV0aW9uOiAldCA9PSB0b3RhbCBzbGlkZSBjb3VudCAtLT4NCgkJPHVpdGV4dCBuYW1lPSJTQ1JVQkJBUlNUQVRVU19TTElERUlORk8iIHZhbHVlPSJEaWEgJW4gLyAldCB8ICIvPg0KCQk8dWl0ZXh0IG5hbWU9IlNDUlVCQkFSU1RBVFVTX1NUT1BQRUQiIHZhbHVlPSJHZXN0b3B0Ii8+DQoJCTx1aXRleHQgbmFtZT0iU0NSVUJCQVJTVEFUVVNfUExBWUlORyIgdmFsdWU9IkFmc3BlbGVuIi8+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+DQoJCTx1aXRleHQgbmFtZT0iU0NSVUJCQVJTVEFUVVNfUkVWSUVXUVVJWiIgdmFsdWU9IlF1aXogY29udHJvbGVyZW4iLz4NCgkJPCEtLSBzdWJzdGl0dXRpb246ICVtID09IG1pbnV0ZXMgcmVtYWluaW5nIC0tPg0KCQk8IS0tIHN1YnN0aXR1dGlvbjogJXMgPT0gc2Vjb25kcyByZW1haW5pbmcgLS0+DQoJCTx1aXRleHQgbmFtZT0iRUxBUFNFRCIgdmFsdWU9IkVyIHJlc3RlcmVuICVtIG1pbnV0ZW4gJXMgc2Vjb25kZW4iLz4NCgkJPHVpdGV4dCBuYW1lPSJOT1RGT1VORCIgdmFsdWU9Ik5pZXRzIGdldm9uZGVuIi8+DQoJCTx1aXRleHQgbmFtZT0iQVRUQUNITUVOVFMiIHZhbHVlPSJCaWpsYWdlbiIvPg0KCQk8IS0tIHN1YnN0aXR1dGlvbjogJXAgPT0gY3VycmVudCBzcGVha2VyJ3MgdGl0bGUgLS0+DQoJCTx1aXRleHQgbmFtZT0iQklPV0lOX1RJVExFIiB2YWx1ZT0iQmlvZ3JhZmllOiAlcCIvPg0KCQk8dWl0ZXh0IG5hbWU9IkJJT0JUTl9USVRMRSIgdmFsdWU9IkJpb2dyYWZpZSIvPg0KCQk8dWl0ZXh0IG5hbWU9IkRJVklERVJCVE5fVElUTEUiIHZhbHVlPSJ8Ii8+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+DQoJCTx1aXRleHQgbmFtZT0iVEFCX1NFQVJDSCIgdmFsdWU9IlpvZWtlbiIvPg0KCQk8dWl0ZXh0IG5hbWU9IlNMSURFX0hFQURJTkciIHZhbHVlPSJUaXRlbCB2YW4gZGlhIi8+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+DQoJCTx1aXRleHQgbmFtZT0iQVRUQUNITkFNRV9IRUFESU5HIiB2YWx1ZT0iQmVzdGFuZHNuYWFtIi8+DQoJCTx1aXRleHQgbmFtZT0iQVRUQUNIU0laRV9IRUFESU5HIiB2YWx1ZT0iR3Jvb3R0ZSIvPg0KCQk8dWl0ZXh0IG5hbWU9IlNMSURFX05PVEVTIiB2YWx1ZT0iRGlhbm90aXRpZX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xLFuYXYgRGVuZW1lc2k6Ii8+DQoJCTx1aXRleHQgbmFtZT0iUVVJWlBPRF9RVUlaX0FUVEVNUFRfVkFMVUUiIHZhbHVlPSIlbi8ldCIvPg0KCQk8dWl0ZXh0IG5hbWU9IlFVSVpQT0RfUVVJWl9TQ09SRSIgdmFsdWU9IlB1YW46Ii8+DQoJCTx1aXRleHQgbmFtZT0iUVVJWlBPRF9RVUlaX1BBU1NTQ09SRSIgdmFsdWU9Ikdlw6dtZSBQdWFuxLE6Ii8+DQoJCTx1aXRleHQgbmFtZT0iUVVJWlBPRF9RVUlaX01BWFNDT1JFIiB2YWx1ZT0iTWFrc2ltdW0gUHVhbjoiLz4NCgkJPHVpdGV4dCBuYW1lPSJRVUlaUE9EX1FVRVNBVE1QVF9TVFIiIHZhbHVlPSJEZW5lbWU6ICVuLyV0Ii8+DQoJCTx1aXRleHQgbmFtZT0iUVVJWlBPRF9RVUVTVFlQRV9TVFIiIHZhbHVlPSJUw7xyOiAlcyIvPg0KCQk8dWl0ZXh0IG5hbWU9IlFVSVpQT0RfUVVFU1RZUEVfR1JEIiB2YWx1ZT0iQmFzYW1ha2zEsSIvPg0KCQk8dWl0ZXh0IG5hbWU9IlFVSVpQT0RfUVVFU1RZUEVfU1ZZIiB2YWx1ZT0iQW5rZXQiLz4NCgkJPHVpdGV4dCBuYW1lPSJRVUlaUE9EX1FVSVpBVE1QVF9JTkYiIHZhbHVlPSJTxLFuxLFyc8SxeiIvPg0KCQk8dWl0ZXh0IG5hbWU9IlFVSVpQT0RfUVVFU0FUTVBUX0lORiIgdmFsdWU9IlPEsW7EsXJzxLF6Ii8+DQoJCTx1aXRleHQgbmFtZT0iV0FSTklOR01TR19ZRVNTVFJJTkciIHZhbHVlPSJFdmV0Ii8+DQoJCTx1aXRleHQgbmFtZT0iV0FSTklOR01TR19OT1NUUklORyIgdmFsdWU9IkhhecSxciIvPg0KCQk8dWl0ZXh0IG5hbWU9IldBUk5JTkdNU0dfVElUTEVTVFJJTkciIHZhbHVlPSJTxLFuYXYgR2V6aW5tZSBVeWFyxLFzxLEiLz4NCgkJPHVpdGV4dCBuYW1lPSJXQVJOSU5HTVNHX01TR1NUUklORyIgdmFsdWU9IkJ1IFPEsW5hdmRhIGRlbmVubWVtacWfIHNvcnVsYXIgdmFyLiYjeEE7JiN4QTtFdmV0IHNlw6dlbmXEn2luaSB0xLFrbGF0xLFyc2FuxLF6IFPEsW5hdmRhbiDDp8Sxa2FjYWtzxLFuxLF6LiBTxLFuYXZhIGRldmFtIGV0bWVrIGnDp2luIEhhecSxciBzZcOnZW5lxJ9pbmkgdMSxa2xhdMSxbi4iLz4NCgkJPHVpdGV4dCBuYW1lPSJJTkZPUk1BVElPTl9IMjY0X0ZMQVNIUExBWUVSIiB2YWx1ZT0iQmlsZ2lzYXlhcsSxbsSxemEgecO8a2zDvCBvbGFuIGdlw6dlcmxpIEZsYXNoIFBsYXllciBzw7xyw7xtw7wgYnUgdmlkZW95dSBkZXN0ZWtsZW1peW9yLiBFbiBzb24gRmxhc2ggUGxheWVyIHPDvHLDvG3DvG7DvCBpbmRpcm1layBpw6dpbiB2aWRlbyBhbGFuxLFuxLEgdMSxa2xhdMSx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S2F0xLFsxLFtY8SxbGFyYSBrZW5hciDDp3VidcSfdW51IGfDtnN0ZXIiLz4NCgkJPHVpdGV4dCBuYW1lPSJNVVRFIiB2YWx1ZT0iU2Vzc2l6Ii8+DQoJCTx1aXRleHQgbmFtZT0iRE9DV1JBUF9USVRMRSIgdmFsdWU9IlByZXNlbnRlciBEb3N5YSBFa2kiLz4NCgkJPHVpdGV4dCBuYW1lPSJET0NXUkFQX01TRyIgdmFsdWU9IkJpbGdpc2F5YXLEsW1hIEtheWRldCIvPg0KCQk8dWl0ZXh0IG5hbWU9IkRPQ1dSQVBfUFJPTVBUIiB2YWx1ZT0ixLBuZGlybWVrIGnDp2luIFTEsWtsYXTEsW4iLz4NCgk8L2xhbmd1YWdlPg0KCTxsYW5ndWFnZSBpZD0icn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0KHQu9Cw0LnQtCAlbiIvPg0KCQk8IS0tIHN1YnN0aXR1dGlvbjogJW4gPT0gc2xpZGUgbnVtYmVyIC0tPg0KCQk8IS0tIHN1YnN0aXR1dGlvbjogJXQgPT0gdG90YWwgc2xpZGUgY291bnQgLS0+DQoJCTx1aXRleHQgbmFtZT0iU0NSVUJCQVJTVEFUVVNfU0xJREVJTkZPIiB2YWx1ZT0i0KHQu9Cw0LnQtCAlbiAvICV0IHwgIi8+DQoJCTx1aXRleHQgbmFtZT0iU0NSVUJCQVJTVEFUVVNfU1RPUFBFRCIgdmFsdWU9ItCe0YHRgtCw0L3QvtCy0LvQtdC90L4iLz4NCgkJPHVpdGV4dCBuYW1lPSJTQ1JVQkJBUlNUQVRVU19QTEFZSU5HIiB2YWx1ZT0i0JLQvtGB0L/RgNC+0LjQt9Cy0LXQtNC10L3QuNC1Ii8+DQoJCTx1aXRleHQgbmFtZT0iU0NSVUJCQVJTVEFUVVNfTk9BVURJTyIgdmFsdWU9ItCd0LXRgiDQsNGD0LTQuNC+Ii8+DQoJCTx1aXRleHQgbmFtZT0iU0NSVUJCQVJTVEFUVVNfVklEUExBWUlORyIgdmFsdWU9ItCS0L7RgdC/0YDQvtC40LfQstC10LTQtdC90LjQtSDQstC40LTQtdC+Ii8+DQoJCTx1aXRleHQgbmFtZT0iU0NSVUJCQVJTVEFUVVNfTE9BRElORyIgdmFsdWU9ItCX0LDQs9GA0YPQt9C60LAiLz4NCgkJPHVpdGV4dCBuYW1lPSJTQ1JVQkJBUlNUQVRVU19CVUZGRVJJTkciIHZhbHVlPSLQkdGD0YTQtdGA0LjQt9Cw0YbQuNGPIi8+DQoJCTx1aXRleHQgbmFtZT0iU0NSVUJCQVJTVEFUVVNfUVVFU1RJT04iIHZhbHVlPSLQntGC0LLQtdGCINC90LAg0LLQvtC/0YDQvtGBIi8+DQoJCTx1aXRleHQgbmFtZT0iU0NSVUJCQVJTVEFUVVNfUkVWSUVXUVVJWiIgdmFsdWU9ItCe0LHQt9C+0YAg0L7Qv9GA0L7RgdCwIi8+DQoJCTwhLS0gc3Vic3RpdHV0aW9uOiAlbSA9PSBtaW51dGVzIHJlbWFpbmluZyAtLT4NCgkJPCEtLSBzdWJzdGl0dXRpb246ICVzID09IHNlY29uZHMgcmVtYWluaW5nIC0tPg0KCQk8dWl0ZXh0IG5hbWU9IkVMQVBTRUQiIHZhbHVlPSLQntGB0YLQsNC70L7RgdGMICVtINC80LjQvS4gJXMg0YEiLz4NCgkJPHVpdGV4dCBuYW1lPSJOT1RGT1VORCIgdmFsdWU9ItCd0LjRh9C10LPQviDQvdC1INC90LDQudC00LXQvdC+Ii8+DQoJCTx1aXRleHQgbmFtZT0iQVRUQUNITUVOVFMiIHZhbHVlPSLQktC70L7QttC10L3QuNGPIi8+DQoJCTwhLS0gc3Vic3RpdHV0aW9uOiAlcCA9PSBjdXJyZW50IHNwZWFrZXIncyB0aXRsZSAtLT4NCgkJPHVpdGV4dCBuYW1lPSJCSU9XSU5fVElUTEUiIHZhbHVlPSLQkdC40L7Qs9GA0LDRhNC40Y86ICVwIi8+DQoJCTx1aXRleHQgbmFtZT0iQklPQlROX1RJVExFIiB2YWx1ZT0i0JHQuNC+0LPRgNCw0YTQuNGPIi8+DQoJCTx1aXRleHQgbmFtZT0iRElWSURFUkJUTl9USVRMRSIgdmFsdWU9InwiLz4NCgkJPHVpdGV4dCBuYW1lPSJDT05UQUNUQlROX1RJVExFIiB2YWx1ZT0i0JrQvtC90YLQsNC60YIiLz4NCgkJPHVpdGV4dCBuYW1lPSJUQUJfUVVJWiIgdmFsdWU9ItCe0L/RgNC+0YEiLz4NCgkJPHVpdGV4dCBuYW1lPSJUQUJfT1VUTElORSIgdmFsdWU9ItCh0YXQtdC80LAiLz4NCgkJPHVpdGV4dCBuYW1lPSJUQUJfVEhVTUIiIHZhbHVlPSLQkdC10LPRg9C90L7QuiIvPg0KCQk8dWl0ZXh0IG5hbWU9IlRBQl9OT1RFUyIgdmFsdWU9ItCX0LDQvNC10YLQutC4Ii8+DQoJCTx1aXRleHQgbmFtZT0iVEFCX1NFQVJDSCIgdmFsdWU9ItCf0L7QuNGB0LoiLz4NCgkJPHVpdGV4dCBuYW1lPSJTTElERV9IRUFESU5HIiB2YWx1ZT0i0JfQsNCz0L7Qu9C+0LLQvtC6INGB0LvQsNC50LTQsCIvPg0KCQk8dWl0ZXh0IG5hbWU9IkRVUkFUSU9OX0hFQURJTkciIHZhbHVlPSLQlNC70LjRgi3RgdGC0YwiLz4NCgkJPHVpdGV4dCBuYW1lPSJTRUFSQ0hfSEVBRElORyIgdmFsdWU9ItCf0L7QuNGB0Log0YLQtdC60YHRgtCwOiIvPg0KCQk8dWl0ZXh0IG5hbWU9IlRIVU1CX0hFQURJTkciIHZhbHVlPSLQodC70LDQudC0Ii8+DQoJCTx1aXRleHQgbmFtZT0iVEhVTUJfSU5GTyIgdmFsdWU9ItCd0LDQt9Cy0LDQvdC40LUv0LTQu9C40YIt0L3QvtGB0YLRjCIvPg0KCQk8dWl0ZXh0IG5hbWU9IkFUVEFDSE5BTUVfSEVBRElORyIgdmFsdWU9ItCY0LzRjyDRhNCw0LnQu9CwIi8+DQoJCTx1aXRleHQgbmFtZT0iQVRUQUNIU0laRV9IRUFESU5HIiB2YWx1ZT0i0KDQsNC30LzQtdGAIi8+DQoJCTx1aXRleHQgbmFtZT0iU0xJREVfTk9URVMiIHZhbHVlPSLQl9Cw0LzQtdGC0LrQuCDQuiDRgdC70LDQudC00YM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tCf0L7Qv9GL0YLQutCwINC/0YDQvtC50YLQuCDQvtC/0YDQvtGBOiIvPg0KCQk8dWl0ZXh0IG5hbWU9IlFVSVpQT0RfUVVJWl9BVFRFTVBUX1ZBTFVFIiB2YWx1ZT0iJW4g0LjQtyAldCIvPg0KCQk8dWl0ZXh0IG5hbWU9IlFVSVpQT0RfUVVJWl9TQ09SRSIgdmFsdWU9ItCd0LDQsdGA0LDQvdC+INCx0LDQu9C70L7QsjoiLz4NCgkJPHVpdGV4dCBuYW1lPSJRVUlaUE9EX1FVSVpfUEFTU1NDT1JFIiB2YWx1ZT0i0J/RgNC+0YXQvtC00L3QvtC5INGA0LXQt9GD0LvRjNGC0LDRgjoiLz4NCgkJPHVpdGV4dCBuYW1lPSJRVUlaUE9EX1FVSVpfTUFYU0NPUkUiIHZhbHVlPSLQnNCw0LrRgdC40LzQsNC70YzQvdGL0Lkg0YDQtdC30YPQu9GM0YLQsNGCOiIvPg0KCQk8dWl0ZXh0IG5hbWU9IlFVSVpQT0RfUVVFU0FUTVBUX1NUUiIgdmFsdWU9ItCf0L7Qv9GL0YLQutCwOiAlbiDQuNC3ICV0Ii8+DQoJCTx1aXRleHQgbmFtZT0iUVVJWlBPRF9RVUVTVFlQRV9TVFIiIHZhbHVlPSLQotC40L86ICVzIi8+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+0LvRjNGI0L7QtSDRh9C40YHQu9C+Ii8+DQoJCTx1aXRleHQgbmFtZT0iV0FSTklOR01TR19ZRVNTVFJJTkciIHZhbHVlPSLQlNCwIi8+DQoJCTx1aXRleHQgbmFtZT0iV0FSTklOR01TR19OT1NUUklORyIgdmFsdWU9ItCd0LXRgiIvPg0KCQk8dWl0ZXh0IG5hbWU9IldBUk5JTkdNU0dfVElUTEVTVFJJTkciIHZhbHVlPSLQn9GA0LXQtNGD0L/RgNC10LbQtNC10L3QuNC1INC+INC90LDQstC40LPQsNGG0LjQuCDQsiDQvtC/0YDQvtGB0LUiLz4NCgkJPHVpdGV4dCBuYW1lPSJXQVJOSU5HTVNHX01TR1NUUklORyIgdmFsdWU9ItCSINC+0L/RgNC+0YHQtSDQvtGB0YLQsNC70LjRgdGMINC90LXQvtGC0LLQtdGH0LXQvdC90YvQtSDQstC+0L/RgNC+0YHRiy7QndCw0LbQsNGC0LjQtSDQutC90L7Qv9C60LggJnF1b3Q70JTQsCZxdW90OyDQv9GA0LjQstC10LTQtdGCINC6INC30LDQutGA0YvRgtC40Y4g0L7Qv9GA0L7RgdCwLiDQndCw0LbQsNGC0LjQtSDQutC90L7Qv9C60LggJnF1b3Q70J3QtdGCJnF1b3Q7INC/0YDQvtC00L7Qu9C20LjRgiDQvtC/0YDQvtGBLiIvPg0KCQk8dWl0ZXh0IG5hbWU9IklORk9STUFUSU9OX0gyNjRfRkxBU0hQTEFZRVIiIHZhbHVlPSLQotC10LrRg9GJ0LDRjyDQstC10YDRgdC40Y8g0L/RgNC+0LjQs9GA0YvQstCw0YLQtdC70Y8gRmxhc2ggUGxheWVyLCDRg9GB0YLQsNC90L7QstC70LXQvdC90LDRjyDQvdCwINGN0YLQvtC8INC60L7QvNC/0YzRjtGC0LXRgNC1LCDQvdC1INC/0L7QtNC00LXRgNC20LjQstCw0LXRgiDRjdGC0L4g0LLQuNC00LXQvi4g0KnQtdC70LrQvdC40YLQtSDQsiDQvtCx0LvQsNGB0YLQuCDQstC40LTQtdC+LCDRh9GC0L7QsdGLINC30LDQs9GA0YPQt9C40YLRjCDQv9C+0YHQu9C10LTQvdGO0Y4g0LLQtdGA0YHQuNGOINC/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/QvtC60LDQt9GL0LLQsNGC0Ywg0LLRgNC10LfQutGDINGD0YfQsNGB0YLQvdC40LrQsNC8Ii8+DQoJCTx1aXRleHQgbmFtZT0iTVVURSIgdmFsdWU9ItCe0YLQutC70Y7Rh9C40YLRjCDQt9Cy0YPQuiIvPg0KCQk8dWl0ZXh0IG5hbWU9IkRPQ1dSQVBfVElUTEUiIHZhbHVlPSLQktC70L7QttC10L3QuNC1INCyINGE0LDQudC7IEFkb2JlIFByZXNlbnRlciIvPg0KCQk8dWl0ZXh0IG5hbWU9IkRPQ1dSQVBfTVNHIiB2YWx1ZT0i0KHQvtGF0YDQsNC90LjRgtGMINCyINC/0LDQv9C60YMgJnF1b3Q70JzQvtC5INC60L7QvNC/0YzRjtGC0LXRgCZxdW90OyIvPg0KCQk8dWl0ZXh0IG5hbWU9IkRPQ1dSQVBfUFJPTVBUIiB2YWx1ZT0i0KnQtdC70LrQvdGD0YLRjCDQtNC70Y8g0LfQsNCz0YDRg9C30LrQuCIvPg0KCTwvbGFuZ3VhZ2U+DQo8L2NvbmZpZ3VyYXRpb24+DQo="/>
  <p:tag name="SECTOMILLISECCONVERTED" val="1"/>
</p:tagLst>
</file>

<file path=ppt/tags/tag2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5EE7E443-331F-4F9E-9EC6-FB04DA0A8461}_6.png&quot;/&gt;&lt;left val=&quot;60&quot;/&gt;&lt;top val=&quot;91&quot;/&gt;&lt;width val=&quot;604&quot;/&gt;&lt;height val=&quot;225&quot;/&gt;&lt;hasText val=&quot;1&quot;/&gt;&lt;/Image&gt;&lt;/ThreeDShapeInfo&gt;"/>
  <p:tag name="PRESENTER_SHAPETEXTINFO" val="&lt;ShapeTextInfo&gt;&lt;TableIndex row=&quot;-1&quot; col=&quot;-1&quot;&gt;&lt;linesCount val=&quot;3&quot;/&gt;&lt;lineCharCount val=&quot;14&quot;/&gt;&lt;lineCharCount val=&quot;26&quot;/&gt;&lt;lineCharCount val=&quot;10&quot;/&gt;&lt;/TableIndex&gt;&lt;/ShapeTextInfo&gt;"/>
</p:tagLst>
</file>

<file path=ppt/tags/tag27.xml><?xml version="1.0" encoding="utf-8"?>
<p:tagLst xmlns:p="http://schemas.openxmlformats.org/presentationml/2006/main">
  <p:tag name="PPSNARRATION" val="6,904781570,E:\boy20-11. huê dạy mẫu_pptx\Media.ppcx"/>
  <p:tag name="HTML_SHAPEINFO" val="&lt;SlideThumbPath val=&quot;Slide6.PNG&quot;/&gt;"/>
</p:tagLst>
</file>

<file path=ppt/tags/tag2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F2CC357D-3520-43EC-81B9-02E9FE502322}_8.png&quot;/&gt;&lt;left val=&quot;67&quot;/&gt;&lt;top val=&quot;91&quot;/&gt;&lt;width val=&quot;604&quot;/&gt;&lt;height val=&quot;278&quot;/&gt;&lt;hasText val=&quot;1&quot;/&gt;&lt;/Image&gt;&lt;/ThreeDShapeInfo&gt;"/>
  <p:tag name="PRESENTER_SHAPETEXTINFO" val="&lt;ShapeTextInfo&gt;&lt;TableIndex row=&quot;-1&quot; col=&quot;-1&quot;&gt;&lt;linesCount val=&quot;4&quot;/&gt;&lt;lineCharCount val=&quot;14&quot;/&gt;&lt;lineCharCount val=&quot;24&quot;/&gt;&lt;lineCharCount val=&quot;25&quot;/&gt;&lt;lineCharCount val=&quot;5&quot;/&gt;&lt;/TableIndex&gt;&lt;/ShapeTextInfo&gt;"/>
</p:tagLst>
</file>

<file path=ppt/tags/tag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p="http://schemas.openxmlformats.org/presentationml/2006/main">
  <p:tag name="PPSNARRATION" val="8,904781570,E:\boy20-11. huê dạy mẫu_pptx\Media.ppcx"/>
  <p:tag name="HTML_SHAPEINFO" val="&lt;SlideThumbPath val=&quot;Slide8.PNG&quot;/&gt;"/>
</p:tagLst>
</file>

<file path=ppt/tags/tag31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8308DCFF-6AC8-490B-823C-1325BF2958BC}_9.png&quot;/&gt;&lt;left val=&quot;69&quot;/&gt;&lt;top val=&quot;473&quot;/&gt;&lt;width val=&quot;628&quot;/&gt;&lt;height val=&quot;68&quot;/&gt;&lt;hasText val=&quot;1&quot;/&gt;&lt;/Image&gt;&lt;/ThreeDShapeInfo&gt;"/>
  <p:tag name="PRESENTER_SHAPETEXTINFO" val="&lt;ShapeTextInfo&gt;&lt;TableIndex row=&quot;-1&quot; col=&quot;-1&quot;&gt;&lt;linesCount val=&quot;1&quot;/&gt;&lt;lineCharCount val=&quot;36&quot;/&gt;&lt;/TableIndex&gt;&lt;/ShapeTextInfo&gt;"/>
</p:tagLst>
</file>

<file path=ppt/tags/tag32.xml><?xml version="1.0" encoding="utf-8"?>
<p:tagLst xmlns:p="http://schemas.openxmlformats.org/presentationml/2006/main">
  <p:tag name="PPSNARRATION" val="9,904781570,E:\boy20-11. huê dạy mẫu_pptx\Media.ppcx"/>
  <p:tag name="HTML_SHAPEINFO" val="&lt;SlideThumbPath val=&quot;Slide9.PNG&quot;/&gt;"/>
</p:tagLst>
</file>

<file path=ppt/tags/tag3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5.xml><?xml version="1.0" encoding="utf-8"?>
<p:tagLst xmlns:p="http://schemas.openxmlformats.org/presentationml/2006/main">
  <p:tag name="PPSNARRATION" val="10,904781570,E:\boy20-11. huê dạy mẫu_pptx\Media.ppcx"/>
  <p:tag name="HTML_SHAPEINFO" val="&lt;SlideThumbPath val=&quot;Slide10.PNG&quot;/&gt;"/>
</p:tagLst>
</file>

<file path=ppt/tags/tag3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p="http://schemas.openxmlformats.org/presentationml/2006/main">
  <p:tag name="PPSNARRATION" val="11,904781570,E:\boy20-11. huê dạy mẫu_pptx\Media.ppcx"/>
  <p:tag name="HTML_SHAPEINFO" val="&lt;SlideThumbPath val=&quot;Slide11.PNG&quot;/&gt;"/>
</p:tagLst>
</file>

<file path=ppt/tags/tag3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p="http://schemas.openxmlformats.org/presentationml/2006/main">
  <p:tag name="PPSNARRATION" val="12,904781570,E:\boy20-11. huê dạy mẫu_pptx\Media.ppcx"/>
  <p:tag name="HTML_SHAPEINFO" val="&lt;SlideThumbPath val=&quot;Slide12.PNG&quot;/&gt;"/>
</p:tagLst>
</file>

<file path=ppt/tags/tag4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9D238BC0-4EF3-4945-8B63-2CE79FDE7CF3}_13.png&quot;/&gt;&lt;left val=&quot;185&quot;/&gt;&lt;top val=&quot;498&quot;/&gt;&lt;width val=&quot;384&quot;/&gt;&lt;height val=&quot;60&quot;/&gt;&lt;hasText val=&quot;1&quot;/&gt;&lt;/Image&gt;&lt;/ThreeDShapeInfo&gt;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3.xml><?xml version="1.0" encoding="utf-8"?>
<p:tagLst xmlns:p="http://schemas.openxmlformats.org/presentationml/2006/main">
  <p:tag name="PPSNARRATION" val="13,904781570,E:\boy20-11. huê dạy mẫu_pptx\Media.ppcx"/>
  <p:tag name="HTML_SHAPEINFO" val="&lt;SlideThumbPath val=&quot;Slide13.PNG&quot;/&gt;"/>
</p:tagLst>
</file>

<file path=ppt/tags/tag44.xml><?xml version="1.0" encoding="utf-8"?>
<p:tagLst xmlns:p="http://schemas.openxmlformats.org/presentationml/2006/main">
  <p:tag name="PPSNARRATION" val="14,904781570,E:\boy20-11. huê dạy mẫu_pptx\Media.ppcx"/>
  <p:tag name="HTML_SHAPEINFO" val="&lt;SlideThumbPath val=&quot;Slide14.PNG&quot;/&gt;"/>
</p:tagLst>
</file>

<file path=ppt/tags/tag45.xml><?xml version="1.0" encoding="utf-8"?>
<p:tagLst xmlns:p="http://schemas.openxmlformats.org/presentationml/2006/main">
  <p:tag name="HTML_AUTOSHAPE_INFO" val="&lt;ThreeDShapeInfo&gt;&lt;uuid val=&quot;{FD5E5159-72D4-46BA-B5D1-0DE569D2B5D9}&quot;/&gt;&lt;isInvalidForFieldText val=&quot;0&quot;/&gt;&lt;Image&gt;&lt;filename val=&quot;C:\Users\Admin\AppData\Local\Temp\PR\data\asimages\{FD5E5159-72D4-46BA-B5D1-0DE569D2B5D9}.png&quot;/&gt;&lt;left val=&quot;0&quot;/&gt;&lt;top val=&quot;17&quot;/&gt;&lt;width val=&quot;720&quot;/&gt;&lt;height val=&quot;523&quot;/&gt;&lt;hasText val=&quot;1&quot;/&gt;&lt;/Image&gt;&lt;/ThreeDShapeInfo&gt;"/>
</p:tagLst>
</file>

<file path=ppt/tags/tag46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C08B2C14-7016-4663-99B3-FED8C73E6443}_16.png&quot;/&gt;&lt;left val=&quot;47&quot;/&gt;&lt;top val=&quot;61&quot;/&gt;&lt;width val=&quot;648&quot;/&gt;&lt;height val=&quot;100&quot;/&gt;&lt;hasText val=&quot;1&quot;/&gt;&lt;/Image&gt;&lt;/ThreeDShapeInfo&gt;"/>
  <p:tag name="PRESENTER_SHAPETEXTINFO" val="&lt;ShapeTextInfo&gt;&lt;TableIndex row=&quot;-1&quot; col=&quot;-1&quot;&gt;&lt;linesCount val=&quot;1&quot;/&gt;&lt;lineCharCount val=&quot;31&quot;/&gt;&lt;/TableIndex&gt;&lt;/ShapeTextInfo&gt;"/>
</p:tagLst>
</file>

<file path=ppt/tags/tag47.xml><?xml version="1.0" encoding="utf-8"?>
<p:tagLst xmlns:p="http://schemas.openxmlformats.org/presentationml/2006/main">
  <p:tag name="HTML_SHAPEINFO" val="&lt;ThreeDShapeInfo&gt;&lt;uuid val=&quot;&quot;/&gt;&lt;isInvalidForFieldText val=&quot;0&quot;/&gt;&lt;Image&gt;&lt;filename val=&quot;C:\Users\Admin\AppData\Local\Temp\PR\data\asimages\{09EB2F94-2155-48F7-A86C-630B5ADFAE2B}_16.png&quot;/&gt;&lt;left val=&quot;29&quot;/&gt;&lt;top val=&quot;174&quot;/&gt;&lt;width val=&quot;690&quot;/&gt;&lt;height val=&quot;102&quot;/&gt;&lt;hasText val=&quot;1&quot;/&gt;&lt;/Image&gt;&lt;/ThreeDShapeInfo&gt;"/>
  <p:tag name="PRESENTER_SHAPETEXTINFO" val="&lt;ShapeTextInfo&gt;&lt;TableIndex row=&quot;-1&quot; col=&quot;-1&quot;&gt;&lt;linesCount val=&quot;2&quot;/&gt;&lt;lineCharCount val=&quot;27&quot;/&gt;&lt;lineCharCount val=&quot;1&quot;/&gt;&lt;/TableIndex&gt;&lt;/ShapeTextInfo&gt;"/>
</p:tagLst>
</file>

<file path=ppt/tags/tag48.xml><?xml version="1.0" encoding="utf-8"?>
<p:tagLst xmlns:p="http://schemas.openxmlformats.org/presentationml/2006/main">
  <p:tag name="PPSNARRATION" val="16,904781570,E:\boy20-11. huê dạy mẫu_pptx\Media.ppcx"/>
  <p:tag name="HTML_SHAPEINFO" val="&lt;SlideThumbPath val=&quot;Slide16.PNG&quot;/&gt;"/>
</p:tagLst>
</file>

<file path=ppt/tags/tag49.xml><?xml version="1.0" encoding="utf-8"?>
<p:tagLst xmlns:p="http://schemas.openxmlformats.org/presentationml/2006/main">
  <p:tag name="PRESENTER_SHAPEINFO" val="&lt;ThreeDShapeInfo&gt;&lt;uuid val=&quot;{289BFD2A-9E8C-4A8C-B10B-BE3FC10C5B9C}&quot;/&gt;&lt;isInvalidForFieldText val=&quot;0&quot;/&gt;&lt;Image&gt;&lt;filename val=&quot;C:\Users\Admin\AppData\Local\Temp\PR\data\asimages\{289BFD2A-9E8C-4A8C-B10B-BE3FC10C5B9C}_17.png&quot;/&gt;&lt;left val=&quot;32&quot;/&gt;&lt;top val=&quot;83&quot;/&gt;&lt;width val=&quot;24&quot;/&gt;&lt;height val=&quot;437&quot;/&gt;&lt;hasText val=&quot;1&quot;/&gt;&lt;/Image&gt;&lt;/ThreeDShapeInfo&gt;"/>
</p:tagLst>
</file>

<file path=ppt/tags/tag5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.xml><?xml version="1.0" encoding="utf-8"?>
<p:tagLst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0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.xml><?xml version="1.0" encoding="utf-8"?>
<p:tagLst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70.xml><?xml version="1.0" encoding="utf-8"?>
<p:tagLst xmlns:p="http://schemas.openxmlformats.org/presentationml/2006/main">
  <p:tag name="PRESENTER_SHAPEINFO" val="&lt;ThreeDShapeInfo&gt;&lt;uuid val=&quot;{32D8F37F-4F9A-4826-A585-9C1FBEAE623E}&quot;/&gt;&lt;isInvalidForFieldText val=&quot;0&quot;/&gt;&lt;Image&gt;&lt;filename val=&quot;C:\Users\Admin\AppData\Local\Temp\PR\data\asimages\{32D8F37F-4F9A-4826-A585-9C1FBEAE623E}_17.png&quot;/&gt;&lt;left val=&quot;8&quot;/&gt;&lt;top val=&quot;119&quot;/&gt;&lt;width val=&quot;72&quot;/&gt;&lt;height val=&quot;79&quot;/&gt;&lt;hasText val=&quot;1&quot;/&gt;&lt;/Image&gt;&lt;/ThreeDShapeInfo&gt;"/>
</p:tagLst>
</file>

<file path=ppt/tags/tag7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7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0.xml><?xml version="1.0" encoding="utf-8"?>
<p:tagLst xmlns:p="http://schemas.openxmlformats.org/presentationml/2006/main">
  <p:tag name="PRESENTER_SHAPEINFO" val="&lt;ThreeDShapeInfo&gt;&lt;uuid val=&quot;{41A5E772-93C0-4100-9DAB-A444F2DFC97B}&quot;/&gt;&lt;isInvalidForFieldText val=&quot;0&quot;/&gt;&lt;Image&gt;&lt;filename val=&quot;C:\Users\Admin\AppData\Local\Temp\PR\data\asimages\{41A5E772-93C0-4100-9DAB-A444F2DFC97B}_17.png&quot;/&gt;&lt;left val=&quot;7&quot;/&gt;&lt;top val=&quot;455&quot;/&gt;&lt;width val=&quot;73&quot;/&gt;&lt;height val=&quot;79&quot;/&gt;&lt;hasText val=&quot;1&quot;/&gt;&lt;/Image&gt;&lt;/ThreeDShapeInfo&gt;"/>
</p:tagLst>
</file>

<file path=ppt/tags/tag8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8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p="http://schemas.openxmlformats.org/presentationml/2006/main">
  <p:tag name="PRESENTER_SHAPEINFO" val="&lt;ThreeDShapeInfo&gt;&lt;uuid val=&quot;{5B7D2ACD-3CA6-4117-B80A-DD74AFF0F245}&quot;/&gt;&lt;isInvalidForFieldText val=&quot;0&quot;/&gt;&lt;Image&gt;&lt;filename val=&quot;C:\Users\Admin\AppData\Local\Temp\PR\data\asimages\{5B7D2ACD-3CA6-4117-B80A-DD74AFF0F245}_17.png&quot;/&gt;&lt;left val=&quot;4&quot;/&gt;&lt;top val=&quot;227&quot;/&gt;&lt;width val=&quot;75&quot;/&gt;&lt;height val=&quot;84&quot;/&gt;&lt;hasText val=&quot;1&quot;/&gt;&lt;/Image&gt;&lt;/ThreeDShapeInfo&gt;"/>
</p:tagLst>
</file>

<file path=ppt/tags/tag91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3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4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5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6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9.xml><?xml version="1.0" encoding="utf-8"?>
<p:tagLst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893</Words>
  <Application>WPS Presentation</Application>
  <PresentationFormat>On-screen Show (4:3)</PresentationFormat>
  <Paragraphs>140</Paragraphs>
  <Slides>17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.VnAvant</vt:lpstr>
      <vt:lpstr>Times New Roman</vt:lpstr>
      <vt:lpstr>Times New Roman</vt:lpstr>
      <vt:lpstr>.VnBodoniH</vt:lpstr>
      <vt:lpstr>.VnAvant</vt:lpstr>
      <vt:lpstr>Arial Black</vt:lpstr>
      <vt:lpstr>.VnTime</vt:lpstr>
      <vt:lpstr>Microsoft YaHei</vt:lpstr>
      <vt:lpstr>Arial Unicode MS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phượng nguyễn</cp:lastModifiedBy>
  <cp:revision>55</cp:revision>
  <cp:lastPrinted>2113-01-01T00:00:00Z</cp:lastPrinted>
  <dcterms:created xsi:type="dcterms:W3CDTF">2113-01-01T00:00:00Z</dcterms:created>
  <dcterms:modified xsi:type="dcterms:W3CDTF">2025-11-13T03:07:47Z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6827F64AD39E4BA1B9606059E4F8E528_12</vt:lpwstr>
  </property>
  <property fmtid="{D5CDD505-2E9C-101B-9397-08002B2CF9AE}" pid="4" name="KSOProductBuildVer">
    <vt:lpwstr>1033-12.2.0.23155</vt:lpwstr>
  </property>
</Properties>
</file>