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6" r:id="rId5"/>
    <p:sldId id="259" r:id="rId6"/>
  </p:sldIdLst>
  <p:sldSz cx="118872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52" y="72"/>
      </p:cViewPr>
      <p:guideLst>
        <p:guide orient="horz" pos="2160"/>
        <p:guide pos="37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2130426"/>
            <a:ext cx="1010412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3080" y="3886200"/>
            <a:ext cx="832104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72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92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274639"/>
            <a:ext cx="267462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74639"/>
            <a:ext cx="782574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723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2131219"/>
            <a:ext cx="10104120" cy="1468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3080" y="3885406"/>
            <a:ext cx="8321040" cy="17541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3504E5-6510-40FC-8E01-57ABB279089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281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0D95E-6EF3-4E4F-BBF7-AF20AA0CBDE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0434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007" y="4407299"/>
            <a:ext cx="10104120" cy="136128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007" y="2907110"/>
            <a:ext cx="10104120" cy="15001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1D468-8518-4EE5-9E4C-F311001403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475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599406"/>
            <a:ext cx="5250180" cy="45263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1599406"/>
            <a:ext cx="5250180" cy="45263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1F602A-EED5-4D27-BEA3-0A8F035FBFB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463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535908"/>
            <a:ext cx="5252244" cy="63896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" y="2174876"/>
            <a:ext cx="5252244" cy="39508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38534" y="1535908"/>
            <a:ext cx="5254308" cy="63896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4" y="2174876"/>
            <a:ext cx="5254308" cy="39508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6DAA8-F45C-4565-9233-86EA1FCD2F2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836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57F51-B216-4E56-840C-B6B52B12F3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7811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A7BAB-322E-4D8C-BE21-1C8CA1E66F0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1296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2" y="273844"/>
            <a:ext cx="3910807" cy="11608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565" y="273845"/>
            <a:ext cx="6645275" cy="58519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2" y="1434705"/>
            <a:ext cx="39108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A362B-553E-45C0-8FE6-011AFA5053E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303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159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974" y="4800206"/>
            <a:ext cx="7132320" cy="56753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29974" y="613174"/>
            <a:ext cx="7132320" cy="411360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9974" y="5367737"/>
            <a:ext cx="7132320" cy="80367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D37C0-D517-429E-B5EE-478E49EE528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224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08709-4144-4B50-8A9A-FA326384E4D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7954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273845"/>
            <a:ext cx="2674620" cy="58519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73845"/>
            <a:ext cx="7825740" cy="58519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99C8A-303F-4F7D-9A8F-AEDE298C75D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0674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94360" y="273845"/>
            <a:ext cx="10698480" cy="585192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699BE-D9A0-4F2B-A1B6-75CB4129CF6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822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007" y="4406901"/>
            <a:ext cx="1010412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007" y="2906713"/>
            <a:ext cx="1010412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825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600201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1600201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264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535113"/>
            <a:ext cx="525224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" y="2174875"/>
            <a:ext cx="525224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38533" y="1535113"/>
            <a:ext cx="52543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3" y="2174875"/>
            <a:ext cx="52543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795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479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259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1" y="273050"/>
            <a:ext cx="39108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565" y="273051"/>
            <a:ext cx="664527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1" y="1435101"/>
            <a:ext cx="39108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726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974" y="4800600"/>
            <a:ext cx="713232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29974" y="612775"/>
            <a:ext cx="713232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9974" y="5367338"/>
            <a:ext cx="713232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CA4C-83A7-486E-A6A7-B5A4BA236B8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233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360" y="274638"/>
            <a:ext cx="106984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600201"/>
            <a:ext cx="1069848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360" y="6356351"/>
            <a:ext cx="2773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BCA4C-83A7-486E-A6A7-B5A4BA236B84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1460" y="6356351"/>
            <a:ext cx="37642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6356351"/>
            <a:ext cx="2773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AA3FA-E7A9-454D-804A-88ECA63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029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94360" y="273844"/>
            <a:ext cx="1069848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4360" y="1599406"/>
            <a:ext cx="10698480" cy="4526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94360" y="6244829"/>
            <a:ext cx="277368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61460" y="6244829"/>
            <a:ext cx="376428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19160" y="6244829"/>
            <a:ext cx="277368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2FD243-E0A5-4C7F-B3FD-8AC3CC479DF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44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3.xml"/><Relationship Id="rId1" Type="http://schemas.openxmlformats.org/officeDocument/2006/relationships/audio" Target="file:///C:\FFOutput\Vui%20&#273;&#7871;n%20tr&#432;&#7901;ng%20(H&#7891;%20B&#7855;c).mp3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mau n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887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7"/>
          <p:cNvSpPr>
            <a:spLocks noChangeArrowheads="1" noChangeShapeType="1" noTextEdit="1"/>
          </p:cNvSpPr>
          <p:nvPr/>
        </p:nvSpPr>
        <p:spPr bwMode="auto">
          <a:xfrm>
            <a:off x="594360" y="305594"/>
            <a:ext cx="10995660" cy="1674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8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/>
              </a:rPr>
              <a:t>Giáo án phát triển thẩm mỹ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04495" y="2361406"/>
            <a:ext cx="881634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Đề tài: </a:t>
            </a:r>
            <a:r>
              <a:rPr lang="en-US" sz="60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Vẽ người thân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         trong gia đình bé</a:t>
            </a:r>
            <a:endParaRPr lang="en-US" sz="6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Lứa tuổi: 5-6 tuổi</a:t>
            </a:r>
          </a:p>
        </p:txBody>
      </p:sp>
    </p:spTree>
    <p:extLst>
      <p:ext uri="{BB962C8B-B14F-4D97-AF65-F5344CB8AC3E}">
        <p14:creationId xmlns:p14="http://schemas.microsoft.com/office/powerpoint/2010/main" val="262236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mau n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25"/>
            <a:ext cx="11887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WordArt 7"/>
          <p:cNvSpPr>
            <a:spLocks noChangeArrowheads="1" noChangeShapeType="1" noTextEdit="1"/>
          </p:cNvSpPr>
          <p:nvPr/>
        </p:nvSpPr>
        <p:spPr bwMode="auto">
          <a:xfrm>
            <a:off x="2575560" y="1066800"/>
            <a:ext cx="7231380" cy="92352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/>
              </a:rPr>
              <a:t>Bài hát 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188720" y="2209800"/>
            <a:ext cx="881634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Cả nhà thương nhau </a:t>
            </a:r>
            <a:endParaRPr lang="en-US" sz="6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6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  <p:pic>
        <p:nvPicPr>
          <p:cNvPr id="3" name="Vui đến trường (Hồ Bắc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75" y="5715000"/>
            <a:ext cx="79248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2903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171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ll user XP3- 2015\Desktop\gia dinh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3080" y="4120662"/>
            <a:ext cx="6028682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Documents and Settings\All user XP3- 2015\Desktop\gia dìn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971" y="381000"/>
            <a:ext cx="5805690" cy="3288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Documents and Settings\All user XP3- 2015\Desktop\gia dinh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9840" y="381000"/>
            <a:ext cx="44577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388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7021" y="526093"/>
            <a:ext cx="5107033" cy="29425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51" b="11872"/>
          <a:stretch/>
        </p:blipFill>
        <p:spPr>
          <a:xfrm>
            <a:off x="284798" y="675882"/>
            <a:ext cx="5943600" cy="2642992"/>
          </a:xfrm>
          <a:prstGeom prst="rect">
            <a:avLst/>
          </a:prstGeom>
        </p:spPr>
      </p:pic>
      <p:pic>
        <p:nvPicPr>
          <p:cNvPr id="1026" name="Picture 2" descr="VẼ TRANH ĐỀ TÀI GIA ĐÌNH: GIA ĐÌNH CỦA EM - YouTube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91" r="11145"/>
          <a:stretch/>
        </p:blipFill>
        <p:spPr bwMode="auto">
          <a:xfrm>
            <a:off x="3962401" y="3810000"/>
            <a:ext cx="4942742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286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28</Words>
  <Application>Microsoft Office PowerPoint</Application>
  <PresentationFormat>Custom</PresentationFormat>
  <Paragraphs>8</Paragraphs>
  <Slides>4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Customers home or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Bien Cuong</dc:creator>
  <cp:lastModifiedBy>Techsi.vn</cp:lastModifiedBy>
  <cp:revision>7</cp:revision>
  <dcterms:created xsi:type="dcterms:W3CDTF">2019-09-23T09:02:35Z</dcterms:created>
  <dcterms:modified xsi:type="dcterms:W3CDTF">2023-10-12T02:24:19Z</dcterms:modified>
</cp:coreProperties>
</file>