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1"/>
  </p:notesMasterIdLst>
  <p:sldIdLst>
    <p:sldId id="285" r:id="rId2"/>
    <p:sldId id="323" r:id="rId3"/>
    <p:sldId id="316" r:id="rId4"/>
    <p:sldId id="302" r:id="rId5"/>
    <p:sldId id="283" r:id="rId6"/>
    <p:sldId id="259" r:id="rId7"/>
    <p:sldId id="317" r:id="rId8"/>
    <p:sldId id="331" r:id="rId9"/>
    <p:sldId id="313" r:id="rId10"/>
    <p:sldId id="314" r:id="rId11"/>
    <p:sldId id="315" r:id="rId12"/>
    <p:sldId id="299" r:id="rId13"/>
    <p:sldId id="300" r:id="rId14"/>
    <p:sldId id="304" r:id="rId15"/>
    <p:sldId id="288" r:id="rId16"/>
    <p:sldId id="289" r:id="rId17"/>
    <p:sldId id="318" r:id="rId18"/>
    <p:sldId id="305" r:id="rId19"/>
    <p:sldId id="324" r:id="rId20"/>
    <p:sldId id="325" r:id="rId21"/>
    <p:sldId id="326" r:id="rId22"/>
    <p:sldId id="329" r:id="rId23"/>
    <p:sldId id="330" r:id="rId24"/>
    <p:sldId id="328" r:id="rId25"/>
    <p:sldId id="322" r:id="rId26"/>
    <p:sldId id="321" r:id="rId27"/>
    <p:sldId id="319" r:id="rId28"/>
    <p:sldId id="320" r:id="rId29"/>
    <p:sldId id="276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3399FF"/>
    <a:srgbClr val="FF0000"/>
    <a:srgbClr val="006600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2B99B1-8AA2-45FE-B5A7-4EF4A8954661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90E49E-24F7-44F7-AB1A-F1006DEB4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73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fld id="{288E7AB3-5846-451E-B854-41F6CBA61DAB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E0E51-ECAF-4A78-AC89-5503CFBB0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71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5F0C0-3BBD-43CD-8EC4-CA8B9F4D8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2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641B1-BCB0-45A5-A672-D944874DF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87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49648-6752-44A7-90A3-5C57C1BD9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9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3B7D6-3245-4134-BEB0-A19445892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6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3D501-8894-4CB0-B8BE-F24D201C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4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6C234-950F-4EFC-835F-DC677CB45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82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5B22-F3D0-4BDF-BA2D-8EACFD4AE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4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496B-E1D9-42C8-94A3-120A4EBB4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8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6D375-546C-4A5C-B795-FE8D4546E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5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D6EF3-697C-4AA4-A88D-AB9F3DA7D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11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06A6F-F321-4CFA-894A-E9DF062DE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59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0686A6B-CEE1-4A89-A29F-5B38906A54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Hien%20MNLC%20-%20chu%20cai%20a,&#259;,&#226;\Nhay%20Cung%20Zin%20Zin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990600" y="3048000"/>
            <a:ext cx="105917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 quen với</a:t>
            </a:r>
            <a:r>
              <a:rPr lang="en-US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  </a:t>
            </a:r>
            <a:r>
              <a:rPr lang="en-US" altLang="en-US" sz="4800" dirty="0">
                <a:solidFill>
                  <a:srgbClr val="00B050"/>
                </a:solidFill>
                <a:latin typeface=".VnAvant" pitchFamily="34" charset="0"/>
              </a:rPr>
              <a:t>a - ¨ - ©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i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vi-VN" altLang="en-US" sz="4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5- 6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WordArt 14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83010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LĨNH VỰC: PHÁT TRIỂN NGÔN NGỮ </a:t>
            </a:r>
          </a:p>
        </p:txBody>
      </p:sp>
      <p:sp>
        <p:nvSpPr>
          <p:cNvPr id="3076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2865438" y="304800"/>
            <a:ext cx="70008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CÔ GIÁO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h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6705600" y="4495800"/>
            <a:ext cx="182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.VnAvant"/>
              </a:rPr>
              <a:t>m</a:t>
            </a:r>
          </a:p>
        </p:txBody>
      </p:sp>
      <p:sp>
        <p:nvSpPr>
          <p:cNvPr id="12292" name="WordArt 2"/>
          <p:cNvSpPr>
            <a:spLocks noChangeArrowheads="1" noChangeShapeType="1" noTextEdit="1"/>
          </p:cNvSpPr>
          <p:nvPr/>
        </p:nvSpPr>
        <p:spPr bwMode="auto">
          <a:xfrm>
            <a:off x="1676400" y="38862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k</a:t>
            </a:r>
          </a:p>
        </p:txBody>
      </p:sp>
      <p:sp>
        <p:nvSpPr>
          <p:cNvPr id="12293" name="WordArt 2"/>
          <p:cNvSpPr>
            <a:spLocks noChangeArrowheads="1" noChangeShapeType="1" noTextEdit="1"/>
          </p:cNvSpPr>
          <p:nvPr/>
        </p:nvSpPr>
        <p:spPr bwMode="auto">
          <a:xfrm>
            <a:off x="8610600" y="3886200"/>
            <a:ext cx="1219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Century Gothic"/>
            </a:endParaRPr>
          </a:p>
        </p:txBody>
      </p:sp>
      <p:sp>
        <p:nvSpPr>
          <p:cNvPr id="12294" name="WordArt 2"/>
          <p:cNvSpPr>
            <a:spLocks noChangeArrowheads="1" noChangeShapeType="1" noTextEdit="1"/>
          </p:cNvSpPr>
          <p:nvPr/>
        </p:nvSpPr>
        <p:spPr bwMode="auto">
          <a:xfrm>
            <a:off x="3962400" y="38862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Century Gothic"/>
            </a:endParaRPr>
          </a:p>
        </p:txBody>
      </p:sp>
      <p:sp>
        <p:nvSpPr>
          <p:cNvPr id="12295" name="WordArt 2"/>
          <p:cNvSpPr>
            <a:spLocks noChangeArrowheads="1" noChangeShapeType="1" noTextEdit="1"/>
          </p:cNvSpPr>
          <p:nvPr/>
        </p:nvSpPr>
        <p:spPr bwMode="auto">
          <a:xfrm>
            <a:off x="5181600" y="4572000"/>
            <a:ext cx="990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n</a:t>
            </a:r>
          </a:p>
        </p:txBody>
      </p:sp>
      <p:sp>
        <p:nvSpPr>
          <p:cNvPr id="12296" name="WordArt 2"/>
          <p:cNvSpPr>
            <a:spLocks noChangeArrowheads="1" noChangeShapeType="1" noTextEdit="1"/>
          </p:cNvSpPr>
          <p:nvPr/>
        </p:nvSpPr>
        <p:spPr bwMode="auto">
          <a:xfrm>
            <a:off x="9906000" y="3886200"/>
            <a:ext cx="762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t</a:t>
            </a: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8839200" y="4191000"/>
            <a:ext cx="609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>
                <a:solidFill>
                  <a:srgbClr val="6600FF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12298" name="Picture 4" descr="w45345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6253"/>
          <a:stretch>
            <a:fillRect/>
          </a:stretch>
        </p:blipFill>
        <p:spPr bwMode="auto">
          <a:xfrm>
            <a:off x="304800" y="76200"/>
            <a:ext cx="1127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2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" descr="63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8" y="211138"/>
            <a:ext cx="17287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33800" y="3657600"/>
            <a:ext cx="152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0">
                <a:solidFill>
                  <a:srgbClr val="6600FF"/>
                </a:solidFill>
                <a:latin typeface=".VnAvant" pitchFamily="34" charset="0"/>
              </a:rPr>
              <a:t>¨</a:t>
            </a:r>
            <a:endParaRPr lang="en-US" altLang="en-US" sz="170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0" y="3657600"/>
            <a:ext cx="152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0">
                <a:solidFill>
                  <a:srgbClr val="6600FF"/>
                </a:solidFill>
                <a:latin typeface=".VnAvant" pitchFamily="34" charset="0"/>
              </a:rPr>
              <a:t>¨</a:t>
            </a:r>
            <a:endParaRPr lang="en-US" altLang="en-US" sz="170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0833 -0.4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01667 -0.4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419600" y="-304800"/>
            <a:ext cx="3203575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800">
                <a:solidFill>
                  <a:srgbClr val="FF3300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13315" name="Picture 3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-304800"/>
            <a:ext cx="1219200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/>
      <p:bldP spid="12290" grpId="1" build="allAtOnce"/>
      <p:bldP spid="12290" grpId="2" build="allAtOnce"/>
      <p:bldP spid="12290" grpId="3" build="allAtOnce"/>
      <p:bldP spid="12290" grpId="4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429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0000FF"/>
                </a:solidFill>
                <a:latin typeface=".VnAvant" pitchFamily="34" charset="0"/>
              </a:rPr>
              <a:t>o</a:t>
            </a:r>
          </a:p>
        </p:txBody>
      </p:sp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2943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604000" y="1828800"/>
            <a:ext cx="914400" cy="3657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/>
      <p:bldP spid="3389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663700" y="1295400"/>
            <a:ext cx="2308225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0">
                <a:solidFill>
                  <a:srgbClr val="FF0000"/>
                </a:solidFill>
                <a:latin typeface=".VnAvantH" pitchFamily="34" charset="0"/>
              </a:rPr>
              <a:t>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97013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2133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2590800" y="52578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§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3810000" y="5029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4953000" y="51816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5562600" y="5334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c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8839200" y="5334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7696200" y="5181600"/>
            <a:ext cx="91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©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6705600" y="51054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h</a:t>
            </a:r>
          </a:p>
        </p:txBody>
      </p:sp>
      <p:pic>
        <p:nvPicPr>
          <p:cNvPr id="16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9584 -0.044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5" grpId="0" animBg="1"/>
      <p:bldP spid="13325" grpId="1" animBg="1"/>
      <p:bldP spid="13325" grpId="2" animBg="1"/>
      <p:bldP spid="13326" grpId="0" animBg="1"/>
      <p:bldP spid="13326" grpId="1" animBg="1"/>
      <p:bldP spid="13327" grpId="0" animBg="1"/>
      <p:bldP spid="13327" grpId="1" animBg="1"/>
      <p:bldP spid="13328" grpId="0" animBg="1"/>
      <p:bldP spid="13328" grpId="1" animBg="1"/>
      <p:bldP spid="13329" grpId="0" animBg="1"/>
      <p:bldP spid="13329" grpId="1" animBg="1"/>
      <p:bldP spid="13329" grpId="2" animBg="1"/>
      <p:bldP spid="13329" grpId="3" animBg="1"/>
      <p:bldP spid="13329" grpId="4" animBg="1"/>
      <p:bldP spid="13331" grpId="0" animBg="1"/>
      <p:bldP spid="133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29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93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3657600" y="-1371600"/>
            <a:ext cx="4343400" cy="79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18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2021" name="WordArt 5"/>
          <p:cNvSpPr>
            <a:spLocks noChangeArrowheads="1" noChangeShapeType="1" noTextEdit="1"/>
          </p:cNvSpPr>
          <p:nvPr/>
        </p:nvSpPr>
        <p:spPr bwMode="auto">
          <a:xfrm>
            <a:off x="4114800" y="609600"/>
            <a:ext cx="41910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</a:rPr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 build="allAtOnce"/>
      <p:bldP spid="342021" grpId="1" build="allAtOnce"/>
      <p:bldP spid="342021" grpId="2" build="allAtOnce"/>
      <p:bldP spid="342021" grpId="3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429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008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91300" y="18288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2943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  <p:bldP spid="3430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17713" y="752475"/>
            <a:ext cx="27066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6600"/>
                </a:solidFill>
                <a:latin typeface=".VnTimeH" pitchFamily="34" charset="0"/>
              </a:rPr>
              <a:t>Â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924800" y="2819400"/>
            <a:ext cx="1981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Linus"/>
              </a:rPr>
              <a:t>©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5486400" y="2514600"/>
            <a:ext cx="1524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©</a:t>
            </a:r>
          </a:p>
        </p:txBody>
      </p:sp>
      <p:grpSp>
        <p:nvGrpSpPr>
          <p:cNvPr id="19461" name="Group 10"/>
          <p:cNvGrpSpPr>
            <a:grpSpLocks/>
          </p:cNvGrpSpPr>
          <p:nvPr/>
        </p:nvGrpSpPr>
        <p:grpSpPr bwMode="auto">
          <a:xfrm>
            <a:off x="-76200" y="0"/>
            <a:ext cx="12268200" cy="6858000"/>
            <a:chOff x="0" y="-19"/>
            <a:chExt cx="5760" cy="4377"/>
          </a:xfrm>
        </p:grpSpPr>
        <p:pic>
          <p:nvPicPr>
            <p:cNvPr id="19462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 animBg="1"/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u="sng" smtClean="0">
                <a:solidFill>
                  <a:srgbClr val="0000FF"/>
                </a:solidFill>
                <a:latin typeface="Times New Roman" pitchFamily="18" charset="0"/>
              </a:rPr>
              <a:t>Phần 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</a:rPr>
              <a:t>Ai nhanh hơn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8000" b="1" smtClean="0">
                <a:solidFill>
                  <a:srgbClr val="FF00FF"/>
                </a:solidFill>
                <a:latin typeface="Times New Roman" pitchFamily="18" charset="0"/>
              </a:rPr>
              <a:t>So sánh giống và khác nhau giữa</a:t>
            </a:r>
            <a:r>
              <a:rPr lang="en-US" altLang="en-US" sz="72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9600" b="1" smtClean="0">
                <a:solidFill>
                  <a:srgbClr val="FF0000"/>
                </a:solidFill>
                <a:latin typeface=".VnAvant" pitchFamily="34" charset="0"/>
              </a:rPr>
              <a:t>a - ¨ - ©</a:t>
            </a:r>
          </a:p>
        </p:txBody>
      </p:sp>
      <p:grpSp>
        <p:nvGrpSpPr>
          <p:cNvPr id="20484" name="Group 29"/>
          <p:cNvGrpSpPr>
            <a:grpSpLocks/>
          </p:cNvGrpSpPr>
          <p:nvPr/>
        </p:nvGrpSpPr>
        <p:grpSpPr bwMode="auto">
          <a:xfrm>
            <a:off x="1524000" y="0"/>
            <a:ext cx="9144000" cy="7086600"/>
            <a:chOff x="0" y="0"/>
            <a:chExt cx="5760" cy="4320"/>
          </a:xfrm>
        </p:grpSpPr>
        <p:grpSp>
          <p:nvGrpSpPr>
            <p:cNvPr id="20485" name="Group 16"/>
            <p:cNvGrpSpPr>
              <a:grpSpLocks/>
            </p:cNvGrpSpPr>
            <p:nvPr/>
          </p:nvGrpSpPr>
          <p:grpSpPr bwMode="auto">
            <a:xfrm>
              <a:off x="0" y="0"/>
              <a:ext cx="340" cy="4320"/>
              <a:chOff x="0" y="0"/>
              <a:chExt cx="540" cy="4320"/>
            </a:xfrm>
          </p:grpSpPr>
          <p:pic>
            <p:nvPicPr>
              <p:cNvPr id="20498" name="Picture 13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9" name="Picture 14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0" name="Picture 15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6" name="Group 17"/>
            <p:cNvGrpSpPr>
              <a:grpSpLocks/>
            </p:cNvGrpSpPr>
            <p:nvPr/>
          </p:nvGrpSpPr>
          <p:grpSpPr bwMode="auto">
            <a:xfrm>
              <a:off x="5465" y="0"/>
              <a:ext cx="295" cy="4320"/>
              <a:chOff x="0" y="0"/>
              <a:chExt cx="540" cy="4320"/>
            </a:xfrm>
          </p:grpSpPr>
          <p:pic>
            <p:nvPicPr>
              <p:cNvPr id="20495" name="Picture 18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6" name="Picture 19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7" name="Picture 20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7" name="Group 21"/>
            <p:cNvGrpSpPr>
              <a:grpSpLocks/>
            </p:cNvGrpSpPr>
            <p:nvPr/>
          </p:nvGrpSpPr>
          <p:grpSpPr bwMode="auto">
            <a:xfrm rot="-5400000">
              <a:off x="2792" y="1704"/>
              <a:ext cx="268" cy="4717"/>
              <a:chOff x="0" y="0"/>
              <a:chExt cx="540" cy="4320"/>
            </a:xfrm>
          </p:grpSpPr>
          <p:pic>
            <p:nvPicPr>
              <p:cNvPr id="20492" name="Picture 22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3" name="Picture 23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4" name="Picture 24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8" name="Group 25"/>
            <p:cNvGrpSpPr>
              <a:grpSpLocks/>
            </p:cNvGrpSpPr>
            <p:nvPr/>
          </p:nvGrpSpPr>
          <p:grpSpPr bwMode="auto">
            <a:xfrm rot="-5400000">
              <a:off x="2812" y="-2126"/>
              <a:ext cx="227" cy="4717"/>
              <a:chOff x="0" y="0"/>
              <a:chExt cx="540" cy="4320"/>
            </a:xfrm>
          </p:grpSpPr>
          <p:pic>
            <p:nvPicPr>
              <p:cNvPr id="20489" name="Picture 26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27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1" name="Picture 28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4294967295"/>
          </p:nvPr>
        </p:nvSpPr>
        <p:spPr>
          <a:xfrm>
            <a:off x="2438400" y="304800"/>
            <a:ext cx="8229600" cy="58515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000" b="1" smtClean="0">
                <a:solidFill>
                  <a:srgbClr val="FF0000"/>
                </a:solidFill>
                <a:latin typeface="Century Gothic" pitchFamily="34" charset="0"/>
              </a:rPr>
              <a:t>                </a:t>
            </a:r>
          </a:p>
          <a:p>
            <a:pPr>
              <a:buFontTx/>
              <a:buNone/>
            </a:pPr>
            <a:r>
              <a:rPr lang="en-US" altLang="en-US" sz="5000" b="1" smtClean="0">
                <a:solidFill>
                  <a:srgbClr val="FF0000"/>
                </a:solidFill>
              </a:rPr>
              <a:t>     S</a:t>
            </a:r>
            <a:r>
              <a:rPr lang="en-US" altLang="en-US" sz="5000" b="1" smtClean="0">
                <a:solidFill>
                  <a:srgbClr val="FF0000"/>
                </a:solidFill>
                <a:latin typeface="Century Gothic" pitchFamily="34" charset="0"/>
              </a:rPr>
              <a:t>o sánh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209800" y="304800"/>
            <a:ext cx="28194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>
                <a:solidFill>
                  <a:srgbClr val="003300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5791200" y="685800"/>
            <a:ext cx="28194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>
                <a:solidFill>
                  <a:srgbClr val="0000FF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21509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4" descr="flower1_div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0"/>
            <a:ext cx="998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400" y="-76200"/>
            <a:ext cx="68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01413" y="-76200"/>
            <a:ext cx="83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00" y="2790825"/>
            <a:ext cx="60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77613" y="2476500"/>
            <a:ext cx="68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475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g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4730750"/>
            <a:ext cx="1857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ng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1838" y="4724400"/>
            <a:ext cx="1647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05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117475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1241425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440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5" y="2017713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80975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nb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141663"/>
            <a:ext cx="27813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-34925"/>
            <a:ext cx="1666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1"/>
          <p:cNvSpPr txBox="1">
            <a:spLocks noChangeArrowheads="1"/>
          </p:cNvSpPr>
          <p:nvPr/>
        </p:nvSpPr>
        <p:spPr bwMode="auto">
          <a:xfrm>
            <a:off x="3048000" y="2667000"/>
            <a:ext cx="59436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96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Ổn định 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4294967295"/>
          </p:nvPr>
        </p:nvSpPr>
        <p:spPr>
          <a:xfrm>
            <a:off x="8763000" y="457200"/>
            <a:ext cx="34290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solidFill>
                  <a:srgbClr val="009900"/>
                </a:solidFill>
                <a:latin typeface="Century Gothic" pitchFamily="34" charset="0"/>
              </a:rPr>
              <a:t>Giống nhau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91000" y="2209800"/>
            <a:ext cx="685800" cy="2743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77400" y="2454322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533" name="Picture 6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344400" cy="128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828800" y="484188"/>
            <a:ext cx="673576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4800"/>
              <a:t>o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7315200" y="609600"/>
            <a:ext cx="345598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48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7 -0.02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13333 L -0.22084 -0.15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/>
          </p:nvPr>
        </p:nvSpPr>
        <p:spPr>
          <a:xfrm>
            <a:off x="4876800" y="914400"/>
            <a:ext cx="2819400" cy="563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solidFill>
                  <a:srgbClr val="D60093"/>
                </a:solidFill>
                <a:latin typeface="Century Gothic" pitchFamily="34" charset="0"/>
              </a:rPr>
              <a:t>Khác nhau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209800" y="1524000"/>
            <a:ext cx="28956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>
                <a:solidFill>
                  <a:srgbClr val="FF0066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867400" y="1379538"/>
            <a:ext cx="32766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962400"/>
            <a:ext cx="1828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425 -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6200" y="0"/>
            <a:ext cx="12039600" cy="6858000"/>
          </a:xfrm>
          <a:prstGeom prst="rect">
            <a:avLst/>
          </a:prstGeom>
          <a:solidFill>
            <a:srgbClr val="F5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50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05400" y="457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Arial" charset="0"/>
                <a:cs typeface="Arial" charset="0"/>
              </a:rPr>
              <a:t>So s</a:t>
            </a:r>
            <a:r>
              <a:rPr lang="en-US" altLang="en-US" sz="3600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á</a:t>
            </a:r>
            <a:r>
              <a:rPr lang="en-US" altLang="en-US" sz="3600">
                <a:solidFill>
                  <a:srgbClr val="0000FF"/>
                </a:solidFill>
                <a:latin typeface="Arial" charset="0"/>
                <a:cs typeface="Arial" charset="0"/>
              </a:rPr>
              <a:t>nh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553200" y="838200"/>
            <a:ext cx="25146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0">
                <a:solidFill>
                  <a:srgbClr val="CC00FF"/>
                </a:solidFill>
                <a:latin typeface="Century Gothic" pitchFamily="34" charset="0"/>
                <a:cs typeface="Arial" charset="0"/>
              </a:rPr>
              <a:t>â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00400" y="914400"/>
            <a:ext cx="25908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0">
                <a:solidFill>
                  <a:srgbClr val="FF00FF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24582" name="Picture 2" descr="artshare_ru-plants-21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4227513"/>
            <a:ext cx="2095501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" descr="artshare_ru-plants-6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13" y="4535488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381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45163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9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59025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0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1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135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2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2359025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>
                <a:solidFill>
                  <a:srgbClr val="CC00CC"/>
                </a:solidFill>
                <a:latin typeface="Century Gothic" pitchFamily="34" charset="0"/>
              </a:rPr>
              <a:t>                             </a:t>
            </a:r>
          </a:p>
          <a:p>
            <a:pPr>
              <a:buFontTx/>
              <a:buNone/>
            </a:pPr>
            <a:r>
              <a:rPr lang="en-US" altLang="en-US" b="1" smtClean="0">
                <a:solidFill>
                  <a:srgbClr val="CC00CC"/>
                </a:solidFill>
                <a:latin typeface="Century Gothic" pitchFamily="34" charset="0"/>
              </a:rPr>
              <a:t>                           </a:t>
            </a:r>
            <a:r>
              <a:rPr lang="en-US" altLang="en-US" b="1" smtClean="0">
                <a:solidFill>
                  <a:srgbClr val="C00000"/>
                </a:solidFill>
                <a:latin typeface="Century Gothic" pitchFamily="34" charset="0"/>
              </a:rPr>
              <a:t>Giống nhau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77800" y="25146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0" y="41148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5605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900" y="2755900"/>
            <a:ext cx="680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-41275"/>
            <a:ext cx="11430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11811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16900" y="2832100"/>
            <a:ext cx="680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1"/>
          <p:cNvSpPr>
            <a:spLocks noChangeArrowheads="1"/>
          </p:cNvSpPr>
          <p:nvPr/>
        </p:nvSpPr>
        <p:spPr bwMode="auto">
          <a:xfrm>
            <a:off x="1676400" y="533400"/>
            <a:ext cx="499268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4800"/>
              <a:t>o</a:t>
            </a:r>
          </a:p>
        </p:txBody>
      </p:sp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5867400" y="533400"/>
            <a:ext cx="2895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48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7125 -0.0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22222E-6 L -0.20417 -0.24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44450" y="-25400"/>
            <a:ext cx="12192000" cy="6858000"/>
          </a:xfrm>
          <a:prstGeom prst="rect">
            <a:avLst/>
          </a:prstGeom>
          <a:solidFill>
            <a:srgbClr val="F5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00200" y="609600"/>
            <a:ext cx="3276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500">
                <a:solidFill>
                  <a:srgbClr val="0000CC"/>
                </a:solidFill>
                <a:latin typeface="Century Gothic" pitchFamily="34" charset="0"/>
                <a:cs typeface="Arial" charset="0"/>
              </a:rPr>
              <a:t>a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534400" y="1371600"/>
            <a:ext cx="38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900">
                <a:solidFill>
                  <a:srgbClr val="33CC33"/>
                </a:solidFill>
                <a:latin typeface="Century Gothic" pitchFamily="34" charset="0"/>
                <a:cs typeface="Arial" charset="0"/>
              </a:rPr>
              <a:t>â</a:t>
            </a:r>
          </a:p>
        </p:txBody>
      </p:sp>
      <p:pic>
        <p:nvPicPr>
          <p:cNvPr id="26629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900" y="2755900"/>
            <a:ext cx="680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-69850"/>
            <a:ext cx="1203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78800" y="2851150"/>
            <a:ext cx="680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688"/>
            <a:ext cx="1181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5632450" y="1192213"/>
            <a:ext cx="1524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en-US" sz="24200">
                <a:solidFill>
                  <a:srgbClr val="FF00FF"/>
                </a:solidFill>
              </a:rPr>
              <a:t>¨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  <p:bldP spid="3175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4876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981200" y="0"/>
            <a:ext cx="8458200" cy="2212975"/>
          </a:xfrm>
          <a:prstGeom prst="cloud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524000" y="514656"/>
            <a:ext cx="8610600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500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Trò</a:t>
            </a:r>
            <a:r>
              <a:rPr lang="en-US" sz="65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chơi</a:t>
            </a:r>
            <a:r>
              <a:rPr lang="en-US" sz="65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luyện</a:t>
            </a:r>
            <a:r>
              <a:rPr lang="en-US" sz="65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tập</a:t>
            </a:r>
            <a:endParaRPr lang="en-US" sz="650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7653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175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581400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22982eh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28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rot="2619484">
            <a:off x="3122613" y="227013"/>
            <a:ext cx="4041775" cy="4043362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 sz="2400" dirty="0">
              <a:solidFill>
                <a:srgbClr val="3333FF"/>
              </a:solidFill>
              <a:latin typeface=".VnTime" pitchFamily="34" charset="0"/>
            </a:endParaRPr>
          </a:p>
        </p:txBody>
      </p:sp>
      <p:pic>
        <p:nvPicPr>
          <p:cNvPr id="28675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873625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805363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48387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8006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852988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22982eh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6038"/>
            <a:ext cx="152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716088"/>
            <a:ext cx="121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1" y="457200"/>
            <a:ext cx="3935413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Phát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âm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chữ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theo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yêu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cầu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của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cô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8683" name="Picture 13" descr="s_f_01_589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1303338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3" descr="s_f_01_589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-4318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8" y="4835525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8006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743200" y="3200400"/>
            <a:ext cx="6781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.VnAvant" pitchFamily="34" charset="0"/>
              </a:rPr>
              <a:t>T×m vµ g¹ch ch©n ch÷ c¸i a, ¨, © trong bµi th¬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95600" y="19050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Aristote" pitchFamily="34" charset="0"/>
              </a:rPr>
              <a:t>Trß ch¬i: Ai nhanh h¬n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n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109728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Thơ: </a:t>
            </a:r>
            <a:r>
              <a:rPr lang="en-US" altLang="en-US" b="1" smtClean="0">
                <a:solidFill>
                  <a:srgbClr val="3366FF"/>
                </a:solidFill>
                <a:latin typeface=".VnAvant" pitchFamily="34" charset="0"/>
              </a:rPr>
              <a:t>BÐ học chữ 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14488"/>
            <a:ext cx="109728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BÐ míi häc chữ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Tr¨ng khuyÕt ë trªn ®Çu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a hãa th©n thµnh ¨</a:t>
            </a:r>
            <a:r>
              <a:rPr lang="en-US" altLang="en-US" sz="4000" b="1" smtClean="0">
                <a:solidFill>
                  <a:srgbClr val="FF3399"/>
                </a:solidFill>
                <a:latin typeface=".VnAvant" pitchFamily="34" charset="0"/>
              </a:rPr>
              <a:t> </a:t>
            </a: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BÐ tËp häc ch÷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Trêi n¾ng ®i ra ®u­­êng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Đéi mò a thµnh ©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BÐ häc: a, ¨, 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/>
            <a:r>
              <a:rPr lang="vi-VN" sz="6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endParaRPr lang="en-US" sz="6600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8229600" cy="1143000"/>
          </a:xfrm>
        </p:spPr>
        <p:txBody>
          <a:bodyPr/>
          <a:lstStyle/>
          <a:p>
            <a:r>
              <a:rPr lang="en-US" altLang="en-US" sz="8800" b="1" u="sng" smtClean="0">
                <a:solidFill>
                  <a:srgbClr val="FF00FF"/>
                </a:solidFill>
                <a:latin typeface="Times New Roman" pitchFamily="18" charset="0"/>
              </a:rPr>
              <a:t>Phần 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91440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.VnBlack" pitchFamily="34" charset="0"/>
              </a:rPr>
              <a:t>Lµm quen ch÷ c¸i</a:t>
            </a:r>
            <a:r>
              <a:rPr lang="en-US" altLang="en-US" sz="10600" b="1" smtClean="0">
                <a:latin typeface=".VnBlack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10600" b="1" smtClean="0">
                <a:solidFill>
                  <a:srgbClr val="0000FF"/>
                </a:solidFill>
                <a:latin typeface=".VnAvant" pitchFamily="34" charset="0"/>
              </a:rPr>
              <a:t>a - ¨ - ©</a:t>
            </a:r>
          </a:p>
        </p:txBody>
      </p:sp>
      <p:grpSp>
        <p:nvGrpSpPr>
          <p:cNvPr id="5124" name="Group 10"/>
          <p:cNvGrpSpPr>
            <a:grpSpLocks/>
          </p:cNvGrpSpPr>
          <p:nvPr/>
        </p:nvGrpSpPr>
        <p:grpSpPr bwMode="auto">
          <a:xfrm>
            <a:off x="0" y="-76200"/>
            <a:ext cx="12192000" cy="7010400"/>
            <a:chOff x="0" y="-19"/>
            <a:chExt cx="5760" cy="4377"/>
          </a:xfrm>
        </p:grpSpPr>
        <p:pic>
          <p:nvPicPr>
            <p:cNvPr id="512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Nhay Cung Zin Zi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9870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KIT1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52600" y="54102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Đ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819400" y="5181600"/>
            <a:ext cx="91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810000" y="5181600"/>
            <a:ext cx="3048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7696200" y="5105400"/>
            <a:ext cx="6096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t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9372600" y="55626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y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419600" y="5181600"/>
            <a:ext cx="91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553200" y="5410200"/>
            <a:ext cx="91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 rot="600000">
            <a:off x="5715000" y="5029200"/>
            <a:ext cx="533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134" name="Picture 14" descr="IMG_0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9342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8305800" y="54864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a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5410200" y="54864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30" grpId="0" animBg="1"/>
      <p:bldP spid="5130" grpId="1" animBg="1"/>
      <p:bldP spid="5131" grpId="0" animBg="1"/>
      <p:bldP spid="5131" grpId="1" animBg="1"/>
      <p:bldP spid="5133" grpId="0" animBg="1"/>
      <p:bldP spid="5133" grpId="1" animBg="1"/>
      <p:bldP spid="5129" grpId="0" animBg="1"/>
      <p:bldP spid="5129" grpId="1" animBg="1"/>
      <p:bldP spid="5129" grpId="2" animBg="1"/>
      <p:bldP spid="5132" grpId="0" animBg="1"/>
      <p:bldP spid="5132" grpId="1" animBg="1"/>
      <p:bldP spid="513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3" name="WordArt 5"/>
          <p:cNvSpPr>
            <a:spLocks noChangeArrowheads="1" noChangeShapeType="1" noTextEdit="1"/>
          </p:cNvSpPr>
          <p:nvPr/>
        </p:nvSpPr>
        <p:spPr bwMode="auto">
          <a:xfrm>
            <a:off x="4106863" y="1524000"/>
            <a:ext cx="3665537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 build="allAtOnce"/>
      <p:bldP spid="365573" grpId="1" build="allAtOnce"/>
      <p:bldP spid="365573" grpId="2" build="allAtOnce"/>
      <p:bldP spid="365573" grpId="3" build="allAtOnce"/>
      <p:bldP spid="365573" grpId="4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429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6553200" y="19050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65313" y="938213"/>
            <a:ext cx="2935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48200" y="1447800"/>
            <a:ext cx="3276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20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0" y="0"/>
            <a:ext cx="12344400" cy="6858000"/>
            <a:chOff x="0" y="0"/>
            <a:chExt cx="5760" cy="4320"/>
          </a:xfrm>
        </p:grpSpPr>
        <p:grpSp>
          <p:nvGrpSpPr>
            <p:cNvPr id="9222" name="Group 12"/>
            <p:cNvGrpSpPr>
              <a:grpSpLocks/>
            </p:cNvGrpSpPr>
            <p:nvPr/>
          </p:nvGrpSpPr>
          <p:grpSpPr bwMode="auto">
            <a:xfrm>
              <a:off x="0" y="0"/>
              <a:ext cx="5760" cy="300"/>
              <a:chOff x="0" y="0"/>
              <a:chExt cx="5760" cy="492"/>
            </a:xfrm>
          </p:grpSpPr>
          <p:pic>
            <p:nvPicPr>
              <p:cNvPr id="9232" name="Picture 13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14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3" name="Group 15"/>
            <p:cNvGrpSpPr>
              <a:grpSpLocks/>
            </p:cNvGrpSpPr>
            <p:nvPr/>
          </p:nvGrpSpPr>
          <p:grpSpPr bwMode="auto">
            <a:xfrm>
              <a:off x="0" y="4020"/>
              <a:ext cx="5760" cy="300"/>
              <a:chOff x="0" y="0"/>
              <a:chExt cx="5760" cy="492"/>
            </a:xfrm>
          </p:grpSpPr>
          <p:pic>
            <p:nvPicPr>
              <p:cNvPr id="9230" name="Picture 16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17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4" name="Group 18"/>
            <p:cNvGrpSpPr>
              <a:grpSpLocks/>
            </p:cNvGrpSpPr>
            <p:nvPr/>
          </p:nvGrpSpPr>
          <p:grpSpPr bwMode="auto">
            <a:xfrm rot="5400000">
              <a:off x="-1881" y="2000"/>
              <a:ext cx="4062" cy="300"/>
              <a:chOff x="0" y="0"/>
              <a:chExt cx="5760" cy="492"/>
            </a:xfrm>
          </p:grpSpPr>
          <p:pic>
            <p:nvPicPr>
              <p:cNvPr id="9228" name="Picture 19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9" name="Picture 20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5" name="Group 21"/>
            <p:cNvGrpSpPr>
              <a:grpSpLocks/>
            </p:cNvGrpSpPr>
            <p:nvPr/>
          </p:nvGrpSpPr>
          <p:grpSpPr bwMode="auto">
            <a:xfrm rot="5400000">
              <a:off x="3579" y="2139"/>
              <a:ext cx="4062" cy="300"/>
              <a:chOff x="0" y="0"/>
              <a:chExt cx="5760" cy="492"/>
            </a:xfrm>
          </p:grpSpPr>
          <p:pic>
            <p:nvPicPr>
              <p:cNvPr id="9226" name="Picture 22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7" name="Picture 23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" name="Picture 1" descr="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3200"/>
            <a:ext cx="2446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4114800" y="25146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từ sợi bông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flipH="1">
            <a:off x="4114800" y="30988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 lại có công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4800" y="38100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 người rửa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alt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14800" y="4394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 bé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89238" y="2587625"/>
            <a:ext cx="729297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192838"/>
            <a:ext cx="121539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013" y="2603500"/>
            <a:ext cx="680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0"/>
            <a:ext cx="1120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-304800"/>
            <a:ext cx="79867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4495800"/>
            <a:ext cx="680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9600">
                <a:solidFill>
                  <a:srgbClr val="0000CC"/>
                </a:solidFill>
              </a:rPr>
              <a:t>Kh¨n mÆt</a:t>
            </a:r>
            <a:endParaRPr lang="en-US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246</Words>
  <Application>Microsoft Office PowerPoint</Application>
  <PresentationFormat>Custom</PresentationFormat>
  <Paragraphs>89</Paragraphs>
  <Slides>29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Phần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Thơ: BÐ học chữ a</vt:lpstr>
      <vt:lpstr>PowerPoint Presentation</vt:lpstr>
    </vt:vector>
  </TitlesOfParts>
  <Company>Microsoft Office 2003 SP3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Techsi.vn</cp:lastModifiedBy>
  <cp:revision>85</cp:revision>
  <cp:lastPrinted>1601-01-01T00:00:00Z</cp:lastPrinted>
  <dcterms:created xsi:type="dcterms:W3CDTF">2015-10-08T06:13:41Z</dcterms:created>
  <dcterms:modified xsi:type="dcterms:W3CDTF">2023-10-13T03:47:43Z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