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7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D066-C212-4411-AF03-4B483FA6DBAC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CD7B-0F21-43C8-B46C-2B2CA900F8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D066-C212-4411-AF03-4B483FA6DBAC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CD7B-0F21-43C8-B46C-2B2CA900F8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D066-C212-4411-AF03-4B483FA6DBAC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CD7B-0F21-43C8-B46C-2B2CA900F8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D066-C212-4411-AF03-4B483FA6DBAC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CD7B-0F21-43C8-B46C-2B2CA900F8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D066-C212-4411-AF03-4B483FA6DBAC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CD7B-0F21-43C8-B46C-2B2CA900F8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D066-C212-4411-AF03-4B483FA6DBAC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CD7B-0F21-43C8-B46C-2B2CA900F8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D066-C212-4411-AF03-4B483FA6DBAC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CD7B-0F21-43C8-B46C-2B2CA900F8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D066-C212-4411-AF03-4B483FA6DBAC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CD7B-0F21-43C8-B46C-2B2CA900F8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D066-C212-4411-AF03-4B483FA6DBAC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CD7B-0F21-43C8-B46C-2B2CA900F8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D066-C212-4411-AF03-4B483FA6DBAC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CD7B-0F21-43C8-B46C-2B2CA900F8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D066-C212-4411-AF03-4B483FA6DBAC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CD7B-0F21-43C8-B46C-2B2CA900F8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FD066-C212-4411-AF03-4B483FA6DBAC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ECD7B-0F21-43C8-B46C-2B2CA900F8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YMY\Desktop\GADT%20T1-2020\HoaTruongEmBeat-VA-4771623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228600"/>
            <a:ext cx="7010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PHÒNG GD&amp; ĐT QUẬN LONG BIÊN</a:t>
            </a:r>
          </a:p>
          <a:p>
            <a:pPr algn="ctr"/>
            <a:r>
              <a:rPr lang="en-US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  <a:p>
            <a:endParaRPr lang="en-US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endParaRPr lang="en-US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 tài: Các loại cây thân leo, thân bò, thân đứng</a:t>
            </a:r>
          </a:p>
          <a:p>
            <a:r>
              <a:rPr lang="en-US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Lứa tuổi: MGL A1</a:t>
            </a:r>
          </a:p>
          <a:p>
            <a:r>
              <a:rPr lang="en-US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Thòi gian: 30-35 ph</a:t>
            </a:r>
          </a:p>
          <a:p>
            <a:r>
              <a:rPr lang="en-US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GV: Lê Thị Huệ</a:t>
            </a:r>
            <a:endParaRPr lang="en-US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42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Documents and Settings\Minh Thang Computer\Desktop\đỗ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491876"/>
            <a:ext cx="7772400" cy="5908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thân</a:t>
            </a:r>
            <a:r>
              <a:rPr lang="en-US" dirty="0" smtClean="0"/>
              <a:t> </a:t>
            </a:r>
            <a:r>
              <a:rPr lang="en-US" dirty="0" err="1" smtClean="0"/>
              <a:t>bò</a:t>
            </a:r>
            <a:endParaRPr lang="en-US" dirty="0"/>
          </a:p>
        </p:txBody>
      </p:sp>
      <p:pic>
        <p:nvPicPr>
          <p:cNvPr id="9218" name="Picture 2" descr="C:\Documents and Settings\Minh Thang Computer\Desktop\RAU MÁ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7512773" cy="4754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Documents and Settings\Minh Thang Computer\Desktop\DƯA HẤU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1" y="533400"/>
            <a:ext cx="7696200" cy="559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Documents and Settings\Minh Thang Computer\Desktop\khoai tâ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846" y="381000"/>
            <a:ext cx="7896153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Documents and Settings\Minh Thang Computer\Desktop\khoaila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7848599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Documents and Settings\Minh Thang Computer\Desktop\bí ngô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1262" y="533400"/>
            <a:ext cx="7836937" cy="559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thân</a:t>
            </a:r>
            <a:r>
              <a:rPr lang="en-US" dirty="0" smtClean="0"/>
              <a:t> </a:t>
            </a:r>
            <a:r>
              <a:rPr lang="en-US" dirty="0" err="1" smtClean="0"/>
              <a:t>đứng</a:t>
            </a:r>
            <a:endParaRPr lang="en-US" dirty="0"/>
          </a:p>
        </p:txBody>
      </p:sp>
      <p:pic>
        <p:nvPicPr>
          <p:cNvPr id="14338" name="Picture 2" descr="C:\Documents and Settings\Minh Thang Computer\Desktop\du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7315199" cy="4906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Documents and Settings\Minh Thang Computer\Desktop\cay-ngoc-la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7467600" cy="559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Documents and Settings\Minh Thang Computer\Desktop\cay-nhãn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541934"/>
            <a:ext cx="7848599" cy="5706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Documents and Settings\Minh Thang Computer\Desktop\xoai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77724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IMG_48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0" y="1295400"/>
            <a:ext cx="9144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000" b="1">
                <a:solidFill>
                  <a:srgbClr val="990000"/>
                </a:solidFill>
              </a:rPr>
              <a:t>Cô và trẻ cùng hát bài 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5000" b="1">
                <a:solidFill>
                  <a:srgbClr val="990000"/>
                </a:solidFill>
              </a:rPr>
              <a:t>“ Hoa trường em”</a:t>
            </a:r>
          </a:p>
        </p:txBody>
      </p:sp>
      <p:pic>
        <p:nvPicPr>
          <p:cNvPr id="2" name="HoaTruongEmBeat-VA-477162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480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9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3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1066800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2.Phương pháp, hình thức tổ chức:</a:t>
            </a:r>
          </a:p>
          <a:p>
            <a:endParaRPr lang="en-US" sz="24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loại cây thân leo</a:t>
            </a:r>
            <a:endParaRPr lang="en-US" sz="24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07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54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7921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Minh Thang Computer\Desktop\thân leo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23850"/>
            <a:ext cx="8077200" cy="621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Minh Thang Computer\Desktop\hoa-hong-leo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153399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Documents and Settings\Minh Thang Computer\Desktop\mu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79248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Documents and Settings\Minh Thang Computer\Desktop\bầ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365" y="304800"/>
            <a:ext cx="857223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Documents and Settings\Minh Thang Computer\Desktop\mướp đắng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522" y="457200"/>
            <a:ext cx="8020878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Documents and Settings\Minh Thang Computer\Desktop\hoa thien lí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79248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ÁC LOẠI CÂY THÂN LEO, THÂN BÒ, THÂN ĐỨNG&amp;quot;&quot;/&gt;&lt;property id=&quot;20307&quot; value=&quot;256&quot;/&gt;&lt;/object&gt;&lt;object type=&quot;3&quot; unique_id=&quot;10032&quot;&gt;&lt;property id=&quot;20148&quot; value=&quot;5&quot;/&gt;&lt;property id=&quot;20300&quot; value=&quot;Slide 3&quot;/&gt;&lt;property id=&quot;20307&quot; value=&quot;257&quot;/&gt;&lt;/object&gt;&lt;object type=&quot;3&quot; unique_id=&quot;10033&quot;&gt;&lt;property id=&quot;20148&quot; value=&quot;5&quot;/&gt;&lt;property id=&quot;20300&quot; value=&quot;Slide 4&quot;/&gt;&lt;property id=&quot;20307&quot; value=&quot;258&quot;/&gt;&lt;/object&gt;&lt;object type=&quot;3&quot; unique_id=&quot;10049&quot;&gt;&lt;property id=&quot;20148&quot; value=&quot;5&quot;/&gt;&lt;property id=&quot;20300&quot; value=&quot;Slide 5&quot;/&gt;&lt;property id=&quot;20307&quot; value=&quot;259&quot;/&gt;&lt;/object&gt;&lt;object type=&quot;3&quot; unique_id=&quot;10068&quot;&gt;&lt;property id=&quot;20148&quot; value=&quot;5&quot;/&gt;&lt;property id=&quot;20300&quot; value=&quot;Slide 6&quot;/&gt;&lt;property id=&quot;20307&quot; value=&quot;260&quot;/&gt;&lt;/object&gt;&lt;object type=&quot;3&quot; unique_id=&quot;10104&quot;&gt;&lt;property id=&quot;20148&quot; value=&quot;5&quot;/&gt;&lt;property id=&quot;20300&quot; value=&quot;Slide 7&quot;/&gt;&lt;property id=&quot;20307&quot; value=&quot;261&quot;/&gt;&lt;/object&gt;&lt;object type=&quot;3&quot; unique_id=&quot;10129&quot;&gt;&lt;property id=&quot;20148&quot; value=&quot;5&quot;/&gt;&lt;property id=&quot;20300&quot; value=&quot;Slide 8&quot;/&gt;&lt;property id=&quot;20307&quot; value=&quot;262&quot;/&gt;&lt;/object&gt;&lt;object type=&quot;3&quot; unique_id=&quot;10157&quot;&gt;&lt;property id=&quot;20148&quot; value=&quot;5&quot;/&gt;&lt;property id=&quot;20300&quot; value=&quot;Slide 9&quot;/&gt;&lt;property id=&quot;20307&quot; value=&quot;263&quot;/&gt;&lt;/object&gt;&lt;object type=&quot;3&quot; unique_id=&quot;10198&quot;&gt;&lt;property id=&quot;20148&quot; value=&quot;5&quot;/&gt;&lt;property id=&quot;20300&quot; value=&quot;Slide 10 - &amp;quot;Một số cây thân bò&amp;quot;&quot;/&gt;&lt;property id=&quot;20307&quot; value=&quot;264&quot;/&gt;&lt;/object&gt;&lt;object type=&quot;3&quot; unique_id=&quot;10199&quot;&gt;&lt;property id=&quot;20148&quot; value=&quot;5&quot;/&gt;&lt;property id=&quot;20300&quot; value=&quot;Slide 11&quot;/&gt;&lt;property id=&quot;20307&quot; value=&quot;265&quot;/&gt;&lt;/object&gt;&lt;object type=&quot;3&quot; unique_id=&quot;10284&quot;&gt;&lt;property id=&quot;20148&quot; value=&quot;5&quot;/&gt;&lt;property id=&quot;20300&quot; value=&quot;Slide 12&quot;/&gt;&lt;property id=&quot;20307&quot; value=&quot;266&quot;/&gt;&lt;/object&gt;&lt;object type=&quot;3&quot; unique_id=&quot;10337&quot;&gt;&lt;property id=&quot;20148&quot; value=&quot;5&quot;/&gt;&lt;property id=&quot;20300&quot; value=&quot;Slide 13&quot;/&gt;&lt;property id=&quot;20307&quot; value=&quot;267&quot;/&gt;&lt;/object&gt;&lt;object type=&quot;3&quot; unique_id=&quot;10338&quot;&gt;&lt;property id=&quot;20148&quot; value=&quot;5&quot;/&gt;&lt;property id=&quot;20300&quot; value=&quot;Slide 14&quot;/&gt;&lt;property id=&quot;20307&quot; value=&quot;268&quot;/&gt;&lt;/object&gt;&lt;object type=&quot;3&quot; unique_id=&quot;10384&quot;&gt;&lt;property id=&quot;20148&quot; value=&quot;5&quot;/&gt;&lt;property id=&quot;20300&quot; value=&quot;Slide 15 - &amp;quot;Một số cây thân đứng&amp;quot;&quot;/&gt;&lt;property id=&quot;20307&quot; value=&quot;269&quot;/&gt;&lt;/object&gt;&lt;object type=&quot;3&quot; unique_id=&quot;10465&quot;&gt;&lt;property id=&quot;20148&quot; value=&quot;5&quot;/&gt;&lt;property id=&quot;20300&quot; value=&quot;Slide 16&quot;/&gt;&lt;property id=&quot;20307&quot; value=&quot;270&quot;/&gt;&lt;/object&gt;&lt;object type=&quot;3&quot; unique_id=&quot;10466&quot;&gt;&lt;property id=&quot;20148&quot; value=&quot;5&quot;/&gt;&lt;property id=&quot;20300&quot; value=&quot;Slide 17&quot;/&gt;&lt;property id=&quot;20307&quot; value=&quot;271&quot;/&gt;&lt;/object&gt;&lt;object type=&quot;3&quot; unique_id=&quot;10467&quot;&gt;&lt;property id=&quot;20148&quot; value=&quot;5&quot;/&gt;&lt;property id=&quot;20300&quot; value=&quot;Slide 18&quot;/&gt;&lt;property id=&quot;20307&quot; value=&quot;272&quot;/&gt;&lt;/object&gt;&lt;object type=&quot;3&quot; unique_id=&quot;10563&quot;&gt;&lt;property id=&quot;20148&quot; value=&quot;5&quot;/&gt;&lt;property id=&quot;20300&quot; value=&quot;Slide 2 - &amp;quot;Các loại cây thân leo&amp;quot;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83</Words>
  <Application>Microsoft Office PowerPoint</Application>
  <PresentationFormat>On-screen Show (4:3)</PresentationFormat>
  <Paragraphs>22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cây thân bò</vt:lpstr>
      <vt:lpstr>PowerPoint Presentation</vt:lpstr>
      <vt:lpstr>PowerPoint Presentation</vt:lpstr>
      <vt:lpstr>PowerPoint Presentation</vt:lpstr>
      <vt:lpstr>PowerPoint Presentation</vt:lpstr>
      <vt:lpstr>Một số cây thân đứng</vt:lpstr>
      <vt:lpstr>PowerPoint Presentation</vt:lpstr>
      <vt:lpstr>PowerPoint Presentation</vt:lpstr>
      <vt:lpstr>PowerPoint Presentation</vt:lpstr>
    </vt:vector>
  </TitlesOfParts>
  <Company>MTC.,JSC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CÁC LOẠI CÂY THÂN LEO, THÂN BÒ, THÂN ĐỨNG</dc:title>
  <dc:creator>Minh Thang Computer</dc:creator>
  <cp:lastModifiedBy>Admin</cp:lastModifiedBy>
  <cp:revision>71</cp:revision>
  <dcterms:created xsi:type="dcterms:W3CDTF">2019-01-03T01:01:07Z</dcterms:created>
  <dcterms:modified xsi:type="dcterms:W3CDTF">2025-02-07T09:38:08Z</dcterms:modified>
</cp:coreProperties>
</file>