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73" r:id="rId1"/>
    <p:sldMasterId id="2147483685" r:id="rId2"/>
  </p:sldMasterIdLst>
  <p:notesMasterIdLst>
    <p:notesMasterId r:id="rId22"/>
  </p:notesMasterIdLst>
  <p:sldIdLst>
    <p:sldId id="328" r:id="rId3"/>
    <p:sldId id="330" r:id="rId4"/>
    <p:sldId id="329" r:id="rId5"/>
    <p:sldId id="312" r:id="rId6"/>
    <p:sldId id="314" r:id="rId7"/>
    <p:sldId id="315" r:id="rId8"/>
    <p:sldId id="316" r:id="rId9"/>
    <p:sldId id="259" r:id="rId10"/>
    <p:sldId id="313" r:id="rId11"/>
    <p:sldId id="317" r:id="rId12"/>
    <p:sldId id="289" r:id="rId13"/>
    <p:sldId id="318" r:id="rId14"/>
    <p:sldId id="319" r:id="rId15"/>
    <p:sldId id="320" r:id="rId16"/>
    <p:sldId id="321" r:id="rId17"/>
    <p:sldId id="322" r:id="rId18"/>
    <p:sldId id="326" r:id="rId19"/>
    <p:sldId id="325" r:id="rId20"/>
    <p:sldId id="331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96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4" d="100"/>
          <a:sy n="74" d="100"/>
        </p:scale>
        <p:origin x="456" y="58"/>
      </p:cViewPr>
      <p:guideLst>
        <p:guide orient="horz" pos="2196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ableStyles" Target="tableStyle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5A5493C-6CA1-4B24-BCD2-5A97A7901338}" type="datetimeFigureOut">
              <a:rPr lang="en-US" smtClean="0"/>
              <a:t>9/2/2024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AFE4535-7D3D-4500-A88B-C08BCCF791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65141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AFF7F73-AB06-4663-8921-CDC829AE220E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02/09/2024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FA80475-83A1-4AFB-B80A-FE65392B283E}" type="slidenum">
              <a:rPr lang="vi-VN" altLang="en-US" smtClean="0"/>
              <a:pPr>
                <a:defRPr/>
              </a:pPr>
              <a:t>‹#›</a:t>
            </a:fld>
            <a:endParaRPr lang="vi-VN" altLang="en-US"/>
          </a:p>
        </p:txBody>
      </p:sp>
    </p:spTree>
    <p:extLst>
      <p:ext uri="{BB962C8B-B14F-4D97-AF65-F5344CB8AC3E}">
        <p14:creationId xmlns:p14="http://schemas.microsoft.com/office/powerpoint/2010/main" val="10106429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9D76E3D-5AA3-411C-96BD-CDDEFB81C01F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02/09/2024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9FDDF34-BA62-4C4C-AEB6-68717BF12A43}" type="slidenum">
              <a:rPr lang="vi-VN" altLang="en-US" smtClean="0"/>
              <a:pPr>
                <a:defRPr/>
              </a:pPr>
              <a:t>‹#›</a:t>
            </a:fld>
            <a:endParaRPr lang="vi-VN" altLang="en-US"/>
          </a:p>
        </p:txBody>
      </p:sp>
    </p:spTree>
    <p:extLst>
      <p:ext uri="{BB962C8B-B14F-4D97-AF65-F5344CB8AC3E}">
        <p14:creationId xmlns:p14="http://schemas.microsoft.com/office/powerpoint/2010/main" val="29792146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0331307-41A8-4487-8A4F-55F99B10E0BD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02/09/2024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1712F6B-2881-431C-B1D3-37BE2A895CF4}" type="slidenum">
              <a:rPr lang="vi-VN" altLang="en-US" smtClean="0"/>
              <a:pPr>
                <a:defRPr/>
              </a:pPr>
              <a:t>‹#›</a:t>
            </a:fld>
            <a:endParaRPr lang="vi-VN" altLang="en-US"/>
          </a:p>
        </p:txBody>
      </p:sp>
    </p:spTree>
    <p:extLst>
      <p:ext uri="{BB962C8B-B14F-4D97-AF65-F5344CB8AC3E}">
        <p14:creationId xmlns:p14="http://schemas.microsoft.com/office/powerpoint/2010/main" val="349796069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131008-77BF-49F2-9717-A59D1A7A5388}" type="datetimeFigureOut">
              <a:rPr lang="vi-VN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02/09/2024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D4A4C6-EC77-4EF9-B3C6-63E80E6CDAC5}" type="slidenum">
              <a:rPr lang="vi-VN" altLang="en-US"/>
              <a:pPr>
                <a:defRPr/>
              </a:pPr>
              <a:t>‹#›</a:t>
            </a:fld>
            <a:endParaRPr lang="vi-VN" altLang="en-US"/>
          </a:p>
        </p:txBody>
      </p:sp>
    </p:spTree>
    <p:extLst>
      <p:ext uri="{BB962C8B-B14F-4D97-AF65-F5344CB8AC3E}">
        <p14:creationId xmlns:p14="http://schemas.microsoft.com/office/powerpoint/2010/main" val="351868610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E6F9B8CD-342D-4579-98EC-A8FD6B7370E1}" type="datetimeFigureOut">
              <a:rPr lang="en-US" smtClean="0"/>
              <a:t>9/2/2024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eaLnBrk="1" latinLnBrk="0" hangingPunct="1"/>
            <a:fld id="{2BBB5E19-F10A-4C2F-BF6F-11C513378A2E}" type="slidenum">
              <a:rPr kumimoji="0" lang="en-US" smtClean="0"/>
              <a:t>‹#›</a:t>
            </a:fld>
            <a:endParaRPr kumimoji="0" lang="en-US" dirty="0"/>
          </a:p>
        </p:txBody>
      </p:sp>
    </p:spTree>
    <p:extLst>
      <p:ext uri="{BB962C8B-B14F-4D97-AF65-F5344CB8AC3E}">
        <p14:creationId xmlns:p14="http://schemas.microsoft.com/office/powerpoint/2010/main" val="144599683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 eaLnBrk="1" latinLnBrk="0" hangingPunct="1"/>
            <a:fld id="{E6F9B8CD-342D-4579-98EC-A8FD6B7370E1}" type="datetimeFigureOut">
              <a:rPr lang="en-US" smtClean="0"/>
              <a:t>9/2/2024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 eaLnBrk="1" latinLnBrk="0" hangingPunct="1"/>
            <a:fld id="{2BBB5E19-F10A-4C2F-BF6F-11C513378A2E}" type="slidenum">
              <a:rPr kumimoji="0" lang="en-US" smtClean="0"/>
              <a:t>‹#›</a:t>
            </a:fld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274208096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E6F9B8CD-342D-4579-98EC-A8FD6B7370E1}" type="datetimeFigureOut">
              <a:rPr lang="en-US" smtClean="0"/>
              <a:t>9/2/2024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eaLnBrk="1" latinLnBrk="0" hangingPunct="1"/>
            <a:fld id="{2BBB5E19-F10A-4C2F-BF6F-11C513378A2E}" type="slidenum">
              <a:rPr kumimoji="0" lang="en-US" smtClean="0"/>
              <a:t>‹#›</a:t>
            </a:fld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68801218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E6F9B8CD-342D-4579-98EC-A8FD6B7370E1}" type="datetimeFigureOut">
              <a:rPr lang="en-US" smtClean="0"/>
              <a:t>9/2/2024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eaLnBrk="1" latinLnBrk="0" hangingPunct="1"/>
            <a:fld id="{2BBB5E19-F10A-4C2F-BF6F-11C513378A2E}" type="slidenum">
              <a:rPr kumimoji="0" lang="en-US" smtClean="0"/>
              <a:t>‹#›</a:t>
            </a:fld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346720893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E6F9B8CD-342D-4579-98EC-A8FD6B7370E1}" type="datetimeFigureOut">
              <a:rPr lang="en-US" smtClean="0"/>
              <a:t>9/2/2024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eaLnBrk="1" latinLnBrk="0" hangingPunct="1"/>
            <a:fld id="{2BBB5E19-F10A-4C2F-BF6F-11C513378A2E}" type="slidenum">
              <a:rPr kumimoji="0" lang="en-US" smtClean="0"/>
              <a:t>‹#›</a:t>
            </a:fld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121329621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 eaLnBrk="1" latinLnBrk="0" hangingPunct="1"/>
            <a:fld id="{E6F9B8CD-342D-4579-98EC-A8FD6B7370E1}" type="datetimeFigureOut">
              <a:rPr lang="en-US" smtClean="0"/>
              <a:t>9/2/2024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 eaLnBrk="1" latinLnBrk="0" hangingPunct="1"/>
            <a:fld id="{2BBB5E19-F10A-4C2F-BF6F-11C513378A2E}" type="slidenum">
              <a:rPr kumimoji="0" lang="en-US" smtClean="0"/>
              <a:t>‹#›</a:t>
            </a:fld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114775753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E6F9B8CD-342D-4579-98EC-A8FD6B7370E1}" type="datetimeFigureOut">
              <a:rPr lang="en-US" smtClean="0"/>
              <a:t>9/2/2024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eaLnBrk="1" latinLnBrk="0" hangingPunct="1"/>
            <a:fld id="{2BBB5E19-F10A-4C2F-BF6F-11C513378A2E}" type="slidenum">
              <a:rPr kumimoji="0" lang="en-US" smtClean="0"/>
              <a:t>‹#›</a:t>
            </a:fld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23942427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2364E58-FE60-4F27-8BEF-6FADBA04B824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02/09/2024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8C295B2-3A15-4415-80E9-AC1DD8443ABA}" type="slidenum">
              <a:rPr lang="vi-VN" altLang="en-US" smtClean="0"/>
              <a:pPr>
                <a:defRPr/>
              </a:pPr>
              <a:t>‹#›</a:t>
            </a:fld>
            <a:endParaRPr lang="vi-VN" altLang="en-US"/>
          </a:p>
        </p:txBody>
      </p:sp>
    </p:spTree>
    <p:extLst>
      <p:ext uri="{BB962C8B-B14F-4D97-AF65-F5344CB8AC3E}">
        <p14:creationId xmlns:p14="http://schemas.microsoft.com/office/powerpoint/2010/main" val="290608268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 eaLnBrk="1" latinLnBrk="0" hangingPunct="1"/>
            <a:fld id="{E6F9B8CD-342D-4579-98EC-A8FD6B7370E1}" type="datetimeFigureOut">
              <a:rPr lang="en-US" smtClean="0"/>
              <a:t>9/2/2024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 eaLnBrk="1" latinLnBrk="0" hangingPunct="1"/>
            <a:fld id="{2BBB5E19-F10A-4C2F-BF6F-11C513378A2E}" type="slidenum">
              <a:rPr kumimoji="0" lang="en-US" smtClean="0"/>
              <a:t>‹#›</a:t>
            </a:fld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89819993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 eaLnBrk="1" latinLnBrk="0" hangingPunct="1"/>
            <a:fld id="{E6F9B8CD-342D-4579-98EC-A8FD6B7370E1}" type="datetimeFigureOut">
              <a:rPr lang="en-US" smtClean="0"/>
              <a:t>9/2/2024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 eaLnBrk="1" latinLnBrk="0" hangingPunct="1"/>
            <a:fld id="{2BBB5E19-F10A-4C2F-BF6F-11C513378A2E}" type="slidenum">
              <a:rPr kumimoji="0" lang="en-US" smtClean="0"/>
              <a:t>‹#›</a:t>
            </a:fld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13713904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E6F9B8CD-342D-4579-98EC-A8FD6B7370E1}" type="datetimeFigureOut">
              <a:rPr lang="en-US" smtClean="0"/>
              <a:t>9/2/2024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eaLnBrk="1" latinLnBrk="0" hangingPunct="1"/>
            <a:fld id="{2BBB5E19-F10A-4C2F-BF6F-11C513378A2E}" type="slidenum">
              <a:rPr kumimoji="0" lang="en-US" smtClean="0"/>
              <a:t>‹#›</a:t>
            </a:fld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367477063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E6F9B8CD-342D-4579-98EC-A8FD6B7370E1}" type="datetimeFigureOut">
              <a:rPr lang="en-US" smtClean="0"/>
              <a:t>9/2/2024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eaLnBrk="1" latinLnBrk="0" hangingPunct="1"/>
            <a:fld id="{2BBB5E19-F10A-4C2F-BF6F-11C513378A2E}" type="slidenum">
              <a:rPr kumimoji="0" lang="en-US" smtClean="0"/>
              <a:t>‹#›</a:t>
            </a:fld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11203193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FE46494-B567-4AAD-996F-274B685C4814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02/09/2024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BA76E86-0FC0-4BB5-B7DB-57CF76D06769}" type="slidenum">
              <a:rPr lang="vi-VN" altLang="en-US" smtClean="0"/>
              <a:pPr>
                <a:defRPr/>
              </a:pPr>
              <a:t>‹#›</a:t>
            </a:fld>
            <a:endParaRPr lang="vi-VN" altLang="en-US"/>
          </a:p>
        </p:txBody>
      </p:sp>
    </p:spTree>
    <p:extLst>
      <p:ext uri="{BB962C8B-B14F-4D97-AF65-F5344CB8AC3E}">
        <p14:creationId xmlns:p14="http://schemas.microsoft.com/office/powerpoint/2010/main" val="23736672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3758DB5-1703-45F9-AD92-9B9B0F59C4DF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02/09/2024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13E28D1-6EF2-4BCC-B69B-610773066046}" type="slidenum">
              <a:rPr lang="vi-VN" altLang="en-US" smtClean="0"/>
              <a:pPr>
                <a:defRPr/>
              </a:pPr>
              <a:t>‹#›</a:t>
            </a:fld>
            <a:endParaRPr lang="vi-VN" altLang="en-US"/>
          </a:p>
        </p:txBody>
      </p:sp>
    </p:spTree>
    <p:extLst>
      <p:ext uri="{BB962C8B-B14F-4D97-AF65-F5344CB8AC3E}">
        <p14:creationId xmlns:p14="http://schemas.microsoft.com/office/powerpoint/2010/main" val="39786949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43FBFF1-C079-486D-ADFD-330E464FEB3B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02/09/2024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4953CDB-0066-4B7C-9CCB-3DB5550EDC56}" type="slidenum">
              <a:rPr lang="vi-VN" altLang="en-US" smtClean="0"/>
              <a:pPr>
                <a:defRPr/>
              </a:pPr>
              <a:t>‹#›</a:t>
            </a:fld>
            <a:endParaRPr lang="vi-VN" altLang="en-US"/>
          </a:p>
        </p:txBody>
      </p:sp>
    </p:spTree>
    <p:extLst>
      <p:ext uri="{BB962C8B-B14F-4D97-AF65-F5344CB8AC3E}">
        <p14:creationId xmlns:p14="http://schemas.microsoft.com/office/powerpoint/2010/main" val="6681770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DF6868A-FBB5-4BA2-AC5F-A95861EF714A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02/09/2024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DC0EE62-605E-4C49-85DD-E4F945356925}" type="slidenum">
              <a:rPr lang="vi-VN" altLang="en-US" smtClean="0"/>
              <a:pPr>
                <a:defRPr/>
              </a:pPr>
              <a:t>‹#›</a:t>
            </a:fld>
            <a:endParaRPr lang="vi-VN" altLang="en-US"/>
          </a:p>
        </p:txBody>
      </p:sp>
    </p:spTree>
    <p:extLst>
      <p:ext uri="{BB962C8B-B14F-4D97-AF65-F5344CB8AC3E}">
        <p14:creationId xmlns:p14="http://schemas.microsoft.com/office/powerpoint/2010/main" val="14945483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DA66ECF-ECF1-482D-8079-5AF714E4C6FE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02/09/2024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1DA0DF8-B30F-4D06-ACC2-C622C28FAAD1}" type="slidenum">
              <a:rPr lang="vi-VN" altLang="en-US" smtClean="0"/>
              <a:pPr>
                <a:defRPr/>
              </a:pPr>
              <a:t>‹#›</a:t>
            </a:fld>
            <a:endParaRPr lang="vi-VN" altLang="en-US"/>
          </a:p>
        </p:txBody>
      </p:sp>
    </p:spTree>
    <p:extLst>
      <p:ext uri="{BB962C8B-B14F-4D97-AF65-F5344CB8AC3E}">
        <p14:creationId xmlns:p14="http://schemas.microsoft.com/office/powerpoint/2010/main" val="1153608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F3DA6EE-8978-46D7-ABB4-B827BF39E3F5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02/09/2024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AE0DD61-7997-44CD-99CC-2789D7323B5C}" type="slidenum">
              <a:rPr lang="vi-VN" altLang="en-US" smtClean="0"/>
              <a:pPr>
                <a:defRPr/>
              </a:pPr>
              <a:t>‹#›</a:t>
            </a:fld>
            <a:endParaRPr lang="vi-VN" altLang="en-US"/>
          </a:p>
        </p:txBody>
      </p:sp>
    </p:spTree>
    <p:extLst>
      <p:ext uri="{BB962C8B-B14F-4D97-AF65-F5344CB8AC3E}">
        <p14:creationId xmlns:p14="http://schemas.microsoft.com/office/powerpoint/2010/main" val="27535637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54C0AA4-F100-44BD-9870-3225482D35F6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02/09/2024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63AC5CE-F135-436D-923B-FD6E2950C60D}" type="slidenum">
              <a:rPr lang="vi-VN" altLang="en-US" smtClean="0"/>
              <a:pPr>
                <a:defRPr/>
              </a:pPr>
              <a:t>‹#›</a:t>
            </a:fld>
            <a:endParaRPr lang="vi-VN" altLang="en-US"/>
          </a:p>
        </p:txBody>
      </p:sp>
    </p:spTree>
    <p:extLst>
      <p:ext uri="{BB962C8B-B14F-4D97-AF65-F5344CB8AC3E}">
        <p14:creationId xmlns:p14="http://schemas.microsoft.com/office/powerpoint/2010/main" val="34606466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r" eaLnBrk="1" latinLnBrk="0" hangingPunct="1"/>
            <a:fld id="{E6F9B8CD-342D-4579-98EC-A8FD6B7370E1}" type="datetimeFigureOut">
              <a:rPr lang="en-US" smtClean="0"/>
              <a:t>9/2/2024</a:t>
            </a:fld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l" eaLnBrk="1" latinLnBrk="0" hangingPunct="1"/>
            <a:endParaRPr kumimoji="0" lang="en-US" dirty="0">
              <a:solidFill>
                <a:schemeClr val="tx2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ctr" eaLnBrk="1" latinLnBrk="0" hangingPunct="1"/>
            <a:fld id="{2BBB5E19-F10A-4C2F-BF6F-11C513378A2E}" type="slidenum">
              <a:rPr kumimoji="0" lang="en-US" smtClean="0"/>
              <a:t>‹#›</a:t>
            </a:fld>
            <a:endParaRPr kumimoji="0" lang="en-US" sz="1400" b="1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15616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62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r" eaLnBrk="1" latinLnBrk="0" hangingPunct="1"/>
            <a:fld id="{E6F9B8CD-342D-4579-98EC-A8FD6B7370E1}" type="datetimeFigureOut">
              <a:rPr lang="en-US" smtClean="0"/>
              <a:t>9/2/2024</a:t>
            </a:fld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l" eaLnBrk="1" latinLnBrk="0" hangingPunct="1"/>
            <a:endParaRPr kumimoji="0" lang="en-US" dirty="0">
              <a:solidFill>
                <a:schemeClr val="tx2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ctr" eaLnBrk="1" latinLnBrk="0" hangingPunct="1"/>
            <a:fld id="{2BBB5E19-F10A-4C2F-BF6F-11C513378A2E}" type="slidenum">
              <a:rPr kumimoji="0" lang="en-US" smtClean="0"/>
              <a:t>‹#›</a:t>
            </a:fld>
            <a:endParaRPr kumimoji="0" lang="en-US" sz="1400" b="1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46843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111052" y="2243773"/>
            <a:ext cx="8292655" cy="160043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lvl="0" algn="ctr"/>
            <a:r>
              <a:rPr lang="en-US" sz="4800" b="1" dirty="0">
                <a:ln w="1905"/>
                <a:solidFill>
                  <a:srgbClr val="FFC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.VnAvant" panose="020B7200000000000000" pitchFamily="34" charset="0"/>
                <a:cs typeface="Arial" panose="020B0604020202020204" pitchFamily="34" charset="0"/>
              </a:rPr>
              <a:t>Làm quen chữ c¸i </a:t>
            </a:r>
            <a:r>
              <a:rPr lang="en-US" altLang="zh-CN" sz="4800" b="1" dirty="0">
                <a:ln/>
                <a:solidFill>
                  <a:srgbClr val="FFC0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Century Gothic" panose="020B0502020202020204" charset="0"/>
                <a:cs typeface="Century Gothic" panose="020B0502020202020204" charset="0"/>
              </a:rPr>
              <a:t>o - ô - ơ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4800" b="1" dirty="0">
              <a:ln w="1905"/>
              <a:gradFill>
                <a:gsLst>
                  <a:gs pos="0">
                    <a:srgbClr val="F79646">
                      <a:shade val="20000"/>
                      <a:satMod val="200000"/>
                    </a:srgbClr>
                  </a:gs>
                  <a:gs pos="78000">
                    <a:srgbClr val="F79646">
                      <a:tint val="90000"/>
                      <a:shade val="89000"/>
                      <a:satMod val="220000"/>
                    </a:srgbClr>
                  </a:gs>
                  <a:gs pos="100000">
                    <a:srgbClr val="F79646">
                      <a:tint val="12000"/>
                      <a:satMod val="255000"/>
                    </a:srgb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.VnAvant" panose="020B7200000000000000" pitchFamily="34" charset="0"/>
              <a:cs typeface="Arial" panose="020B0604020202020204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319300" y="476673"/>
            <a:ext cx="5876160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 b="1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ỦY BAN NHÂN DÂN QUẬN LONG BIÊN</a:t>
            </a:r>
            <a:endParaRPr lang="en-US" sz="2400" b="1" dirty="0">
              <a:ln w="10541" cmpd="sng">
                <a:solidFill>
                  <a:srgbClr val="4F81BD">
                    <a:shade val="88000"/>
                    <a:satMod val="110000"/>
                  </a:srgbClr>
                </a:solidFill>
                <a:prstDash val="solid"/>
              </a:ln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 b="1" dirty="0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TRƯỜNG MẦM </a:t>
            </a:r>
            <a:r>
              <a:rPr lang="en-US" sz="2400" b="1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NON GIANG BIÊN</a:t>
            </a:r>
            <a:endParaRPr lang="en-US" sz="2400" b="1" dirty="0">
              <a:ln w="10541" cmpd="sng">
                <a:solidFill>
                  <a:srgbClr val="4F81BD">
                    <a:shade val="88000"/>
                    <a:satMod val="110000"/>
                  </a:srgbClr>
                </a:solidFill>
                <a:prstDash val="solid"/>
              </a:ln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215680" y="1412777"/>
            <a:ext cx="608217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4800" b="1" dirty="0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Phát triển ngôn ngữ</a:t>
            </a:r>
          </a:p>
        </p:txBody>
      </p:sp>
      <p:sp>
        <p:nvSpPr>
          <p:cNvPr id="7" name="Rectangle 6"/>
          <p:cNvSpPr/>
          <p:nvPr/>
        </p:nvSpPr>
        <p:spPr>
          <a:xfrm>
            <a:off x="3368080" y="3074771"/>
            <a:ext cx="608217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600" b="1" dirty="0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GV</a:t>
            </a:r>
            <a:r>
              <a:rPr lang="en-US" sz="3600" b="1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Vũ Thị Thủy</a:t>
            </a:r>
            <a:endParaRPr lang="en-US" sz="3600" b="1" dirty="0">
              <a:ln w="10541" cmpd="sng">
                <a:solidFill>
                  <a:srgbClr val="4F81BD">
                    <a:shade val="88000"/>
                    <a:satMod val="110000"/>
                  </a:srgbClr>
                </a:solidFill>
                <a:prstDash val="solid"/>
              </a:ln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10070597"/>
      </p:ext>
    </p:extLst>
  </p:cSld>
  <p:clrMapOvr>
    <a:masterClrMapping/>
  </p:clrMapOvr>
  <p:transition spd="slow">
    <p:push dir="u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s 5"/>
          <p:cNvSpPr/>
          <p:nvPr/>
        </p:nvSpPr>
        <p:spPr>
          <a:xfrm>
            <a:off x="4143059" y="305435"/>
            <a:ext cx="3434715" cy="6247130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spAutoFit/>
          </a:bodyPr>
          <a:lstStyle/>
          <a:p>
            <a:pPr algn="ctr"/>
            <a:r>
              <a:rPr lang="en-US" altLang="zh-CN" sz="40000" b="1">
                <a:ln/>
                <a:solidFill>
                  <a:srgbClr val="FFFF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entury Gothic" panose="020B0502020202020204" charset="0"/>
                <a:cs typeface="Century Gothic" panose="020B0502020202020204" charset="0"/>
              </a:rPr>
              <a:t>ô</a:t>
            </a:r>
          </a:p>
        </p:txBody>
      </p:sp>
      <p:sp>
        <p:nvSpPr>
          <p:cNvPr id="7" name="Rectangles 6"/>
          <p:cNvSpPr/>
          <p:nvPr/>
        </p:nvSpPr>
        <p:spPr>
          <a:xfrm>
            <a:off x="4143059" y="305435"/>
            <a:ext cx="3434715" cy="6247130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spAutoFit/>
          </a:bodyPr>
          <a:lstStyle/>
          <a:p>
            <a:pPr algn="ctr"/>
            <a:r>
              <a:rPr lang="en-US" altLang="zh-CN" sz="40000" b="1">
                <a:ln/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entury Gothic" panose="020B0502020202020204" charset="0"/>
                <a:cs typeface="Century Gothic" panose="020B0502020202020204" charset="0"/>
              </a:rPr>
              <a:t>ô</a:t>
            </a:r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7" grpId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s 2"/>
          <p:cNvSpPr/>
          <p:nvPr/>
        </p:nvSpPr>
        <p:spPr>
          <a:xfrm>
            <a:off x="1820864" y="933450"/>
            <a:ext cx="2215515" cy="3938270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spAutoFit/>
          </a:bodyPr>
          <a:lstStyle/>
          <a:p>
            <a:pPr algn="ctr"/>
            <a:r>
              <a:rPr lang="en-US" altLang="zh-CN" sz="25000" b="1">
                <a:ln/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entury Gothic" panose="020B0502020202020204" charset="0"/>
                <a:cs typeface="Century Gothic" panose="020B0502020202020204" charset="0"/>
              </a:rPr>
              <a:t>ô</a:t>
            </a:r>
          </a:p>
        </p:txBody>
      </p:sp>
      <p:sp>
        <p:nvSpPr>
          <p:cNvPr id="6" name="Rectangles 5"/>
          <p:cNvSpPr/>
          <p:nvPr/>
        </p:nvSpPr>
        <p:spPr>
          <a:xfrm>
            <a:off x="3759127" y="1"/>
            <a:ext cx="3954929" cy="5478423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spAutoFit/>
          </a:bodyPr>
          <a:lstStyle/>
          <a:p>
            <a:pPr algn="ctr"/>
            <a:r>
              <a:rPr lang="en-US" altLang="zh-CN" sz="35000" b="1">
                <a:ln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entury Gothic" panose="020B0502020202020204" charset="0"/>
                <a:cs typeface="Century Gothic" panose="020B0502020202020204" charset="0"/>
              </a:rPr>
              <a:t>Ô</a:t>
            </a:r>
          </a:p>
        </p:txBody>
      </p:sp>
      <p:pic>
        <p:nvPicPr>
          <p:cNvPr id="7" name="Content Placeholder 6" descr="cach-viet-chu-o-3"/>
          <p:cNvPicPr>
            <a:picLocks noGrp="1" noChangeAspect="1"/>
          </p:cNvPicPr>
          <p:nvPr>
            <p:ph idx="1"/>
          </p:nvPr>
        </p:nvPicPr>
        <p:blipFill>
          <a:blip r:embed="rId2"/>
          <a:srcRect l="20969" t="30892" r="33502" b="16667"/>
          <a:stretch>
            <a:fillRect/>
          </a:stretch>
        </p:blipFill>
        <p:spPr>
          <a:xfrm>
            <a:off x="7917181" y="1112521"/>
            <a:ext cx="2192655" cy="336867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wipe/>
      </p:transition>
    </mc:Choice>
    <mc:Fallback xmlns="">
      <p:transition spd="slow">
        <p:wip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6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" grpId="1"/>
      <p:bldP spid="6" grpId="0"/>
      <p:bldP spid="6" grpId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s 3"/>
          <p:cNvSpPr/>
          <p:nvPr/>
        </p:nvSpPr>
        <p:spPr>
          <a:xfrm>
            <a:off x="1651977" y="1"/>
            <a:ext cx="3639138" cy="1200329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spAutoFit/>
          </a:bodyPr>
          <a:lstStyle/>
          <a:p>
            <a:pPr algn="ctr"/>
            <a:r>
              <a:rPr lang="en-US" altLang="zh-CN" sz="7200" b="1">
                <a:ln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entury Gothic" panose="020B0502020202020204" charset="0"/>
                <a:cs typeface="Century Gothic" panose="020B0502020202020204" charset="0"/>
              </a:rPr>
              <a:t>So sánh</a:t>
            </a:r>
          </a:p>
        </p:txBody>
      </p:sp>
      <p:sp>
        <p:nvSpPr>
          <p:cNvPr id="7" name="Rectangles 6"/>
          <p:cNvSpPr/>
          <p:nvPr/>
        </p:nvSpPr>
        <p:spPr>
          <a:xfrm>
            <a:off x="1866584" y="305435"/>
            <a:ext cx="3434715" cy="6247130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spAutoFit/>
          </a:bodyPr>
          <a:lstStyle/>
          <a:p>
            <a:pPr algn="ctr"/>
            <a:r>
              <a:rPr lang="en-US" altLang="zh-CN" sz="40000" b="1">
                <a:solidFill>
                  <a:srgbClr val="00B0F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entury Gothic" panose="020B0502020202020204" charset="0"/>
                <a:cs typeface="Century Gothic" panose="020B0502020202020204" charset="0"/>
              </a:rPr>
              <a:t>o</a:t>
            </a:r>
          </a:p>
        </p:txBody>
      </p:sp>
      <p:sp>
        <p:nvSpPr>
          <p:cNvPr id="5" name="Rectangles 4"/>
          <p:cNvSpPr/>
          <p:nvPr/>
        </p:nvSpPr>
        <p:spPr>
          <a:xfrm>
            <a:off x="6921184" y="305435"/>
            <a:ext cx="3434715" cy="6247130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spAutoFit/>
          </a:bodyPr>
          <a:lstStyle/>
          <a:p>
            <a:pPr algn="ctr"/>
            <a:r>
              <a:rPr lang="en-US" altLang="zh-CN" sz="40000" b="1"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entury Gothic" panose="020B0502020202020204" charset="0"/>
                <a:cs typeface="Century Gothic" panose="020B0502020202020204" charset="0"/>
              </a:rPr>
              <a:t>ô</a:t>
            </a:r>
          </a:p>
        </p:txBody>
      </p:sp>
      <p:sp>
        <p:nvSpPr>
          <p:cNvPr id="6" name="Rectangles 5"/>
          <p:cNvSpPr/>
          <p:nvPr/>
        </p:nvSpPr>
        <p:spPr>
          <a:xfrm>
            <a:off x="1838644" y="305435"/>
            <a:ext cx="3434715" cy="6247130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spAutoFit/>
          </a:bodyPr>
          <a:lstStyle/>
          <a:p>
            <a:pPr algn="ctr"/>
            <a:r>
              <a:rPr lang="en-US" altLang="zh-CN" sz="40000" b="1">
                <a:ln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entury Gothic" panose="020B0502020202020204" charset="0"/>
                <a:cs typeface="Century Gothic" panose="020B0502020202020204" charset="0"/>
              </a:rPr>
              <a:t>o</a:t>
            </a:r>
          </a:p>
        </p:txBody>
      </p:sp>
      <p:sp>
        <p:nvSpPr>
          <p:cNvPr id="8" name="Rectangles 7"/>
          <p:cNvSpPr/>
          <p:nvPr/>
        </p:nvSpPr>
        <p:spPr>
          <a:xfrm>
            <a:off x="6921184" y="305435"/>
            <a:ext cx="3434715" cy="6247130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spAutoFit/>
          </a:bodyPr>
          <a:lstStyle/>
          <a:p>
            <a:pPr algn="ctr"/>
            <a:r>
              <a:rPr lang="en-US" altLang="zh-CN" sz="40000" b="1"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entury Gothic" panose="020B0502020202020204" charset="0"/>
                <a:cs typeface="Century Gothic" panose="020B0502020202020204" charset="0"/>
              </a:rPr>
              <a:t>o</a:t>
            </a: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6" grpId="1"/>
      <p:bldP spid="8" grpId="0"/>
      <p:bldP spid="8" grpId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unnamed (2)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341880" y="1"/>
            <a:ext cx="7508240" cy="4223385"/>
          </a:xfrm>
          <a:prstGeom prst="rect">
            <a:avLst/>
          </a:prstGeom>
        </p:spPr>
      </p:pic>
      <p:sp>
        <p:nvSpPr>
          <p:cNvPr id="6" name="Rectangles 5"/>
          <p:cNvSpPr/>
          <p:nvPr/>
        </p:nvSpPr>
        <p:spPr>
          <a:xfrm>
            <a:off x="6003635" y="2829561"/>
            <a:ext cx="184731" cy="1200329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spAutoFit/>
          </a:bodyPr>
          <a:lstStyle/>
          <a:p>
            <a:pPr algn="ctr"/>
            <a:endParaRPr lang="en-US" altLang="zh-CN" sz="7200" b="1">
              <a:ln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7" name="Rectangles 6"/>
          <p:cNvSpPr/>
          <p:nvPr/>
        </p:nvSpPr>
        <p:spPr>
          <a:xfrm>
            <a:off x="2872105" y="3895726"/>
            <a:ext cx="6611620" cy="3169285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spAutoFit/>
          </a:bodyPr>
          <a:lstStyle/>
          <a:p>
            <a:pPr algn="ctr"/>
            <a:r>
              <a:rPr lang="en-US" altLang="zh-CN" sz="20000" b="1">
                <a:ln/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entury Gothic" panose="020B0502020202020204" charset="0"/>
                <a:cs typeface="Century Gothic" panose="020B0502020202020204" charset="0"/>
              </a:rPr>
              <a:t>lá cờ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7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7" grpId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s 3"/>
          <p:cNvSpPr/>
          <p:nvPr/>
        </p:nvSpPr>
        <p:spPr>
          <a:xfrm>
            <a:off x="2730574" y="991414"/>
            <a:ext cx="800219" cy="3170099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spAutoFit/>
          </a:bodyPr>
          <a:lstStyle/>
          <a:p>
            <a:pPr algn="ctr"/>
            <a:r>
              <a:rPr lang="en-US" altLang="zh-CN" sz="20000" b="1">
                <a:ln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entury Gothic" panose="020B0502020202020204" charset="0"/>
                <a:cs typeface="Century Gothic" panose="020B0502020202020204" charset="0"/>
              </a:rPr>
              <a:t>l</a:t>
            </a:r>
          </a:p>
        </p:txBody>
      </p:sp>
      <p:sp>
        <p:nvSpPr>
          <p:cNvPr id="5" name="Rectangles 4"/>
          <p:cNvSpPr/>
          <p:nvPr/>
        </p:nvSpPr>
        <p:spPr>
          <a:xfrm>
            <a:off x="3393256" y="991414"/>
            <a:ext cx="1859915" cy="3169285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spAutoFit/>
          </a:bodyPr>
          <a:lstStyle/>
          <a:p>
            <a:pPr algn="ctr"/>
            <a:r>
              <a:rPr lang="en-US" altLang="zh-CN" sz="20000" b="1">
                <a:ln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entury Gothic" panose="020B0502020202020204" charset="0"/>
                <a:cs typeface="Century Gothic" panose="020B0502020202020204" charset="0"/>
              </a:rPr>
              <a:t>á</a:t>
            </a:r>
          </a:p>
        </p:txBody>
      </p:sp>
      <p:sp>
        <p:nvSpPr>
          <p:cNvPr id="7" name="Rectangles 6"/>
          <p:cNvSpPr/>
          <p:nvPr/>
        </p:nvSpPr>
        <p:spPr>
          <a:xfrm>
            <a:off x="5958021" y="991414"/>
            <a:ext cx="1809115" cy="3169285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spAutoFit/>
          </a:bodyPr>
          <a:lstStyle/>
          <a:p>
            <a:pPr algn="ctr"/>
            <a:r>
              <a:rPr lang="en-US" altLang="zh-CN" sz="20000" b="1">
                <a:ln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entury Gothic" panose="020B0502020202020204" charset="0"/>
                <a:cs typeface="Century Gothic" panose="020B0502020202020204" charset="0"/>
              </a:rPr>
              <a:t>c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F7F922A-26E9-2848-DD24-F1ED25451D3D}"/>
              </a:ext>
            </a:extLst>
          </p:cNvPr>
          <p:cNvSpPr txBox="1"/>
          <p:nvPr/>
        </p:nvSpPr>
        <p:spPr>
          <a:xfrm>
            <a:off x="7543800" y="991414"/>
            <a:ext cx="1826141" cy="31700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0" b="1">
                <a:solidFill>
                  <a:srgbClr val="FF0000"/>
                </a:solidFill>
                <a:latin typeface=".VnAvant" panose="020B7200000000000000" pitchFamily="34" charset="0"/>
              </a:rPr>
              <a:t>ê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9B6BD04-490F-BB75-7FA2-14AACA4A261B}"/>
              </a:ext>
            </a:extLst>
          </p:cNvPr>
          <p:cNvSpPr txBox="1"/>
          <p:nvPr/>
        </p:nvSpPr>
        <p:spPr>
          <a:xfrm>
            <a:off x="7543800" y="990600"/>
            <a:ext cx="1826141" cy="31700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0" b="1">
                <a:solidFill>
                  <a:srgbClr val="FFC000"/>
                </a:solidFill>
                <a:latin typeface=".VnAvant" panose="020B7200000000000000" pitchFamily="34" charset="0"/>
              </a:rPr>
              <a:t>¬</a:t>
            </a:r>
          </a:p>
        </p:txBody>
      </p:sp>
    </p:spTree>
  </p:cSld>
  <p:clrMapOvr>
    <a:masterClrMapping/>
  </p:clrMapOvr>
  <p:transition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4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7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  <p:bldP spid="5" grpId="0"/>
      <p:bldP spid="5" grpId="1"/>
      <p:bldP spid="7" grpId="0"/>
      <p:bldP spid="7" grpId="1"/>
      <p:bldP spid="2" grpId="0"/>
      <p:bldP spid="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C03F3603-B98B-8246-3738-2357907257AC}"/>
              </a:ext>
            </a:extLst>
          </p:cNvPr>
          <p:cNvSpPr txBox="1"/>
          <p:nvPr/>
        </p:nvSpPr>
        <p:spPr>
          <a:xfrm>
            <a:off x="4648200" y="762000"/>
            <a:ext cx="4104409" cy="45089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700" b="1">
                <a:solidFill>
                  <a:srgbClr val="FFC000"/>
                </a:solidFill>
                <a:latin typeface=".VnAvant" panose="020B7200000000000000" pitchFamily="34" charset="0"/>
              </a:rPr>
              <a:t>¬</a:t>
            </a:r>
          </a:p>
        </p:txBody>
      </p:sp>
    </p:spTree>
  </p:cSld>
  <p:clrMapOvr>
    <a:masterClrMapping/>
  </p:clrMapOvr>
  <p:transition>
    <p:wheel spokes="8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s 3"/>
          <p:cNvSpPr/>
          <p:nvPr/>
        </p:nvSpPr>
        <p:spPr>
          <a:xfrm>
            <a:off x="1144461" y="685800"/>
            <a:ext cx="2541080" cy="4508927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spAutoFit/>
            <a:scene3d>
              <a:camera prst="orthographicFront"/>
              <a:lightRig rig="threePt" dir="t"/>
            </a:scene3d>
          </a:bodyPr>
          <a:lstStyle/>
          <a:p>
            <a:pPr lvl="0"/>
            <a:r>
              <a:rPr lang="en-US" sz="28700" b="1">
                <a:solidFill>
                  <a:srgbClr val="0070C0"/>
                </a:solidFill>
                <a:latin typeface=".VnAvant" panose="020B7200000000000000" pitchFamily="34" charset="0"/>
              </a:rPr>
              <a:t>¬</a:t>
            </a:r>
          </a:p>
        </p:txBody>
      </p:sp>
      <p:pic>
        <p:nvPicPr>
          <p:cNvPr id="7" name="Content Placeholder 6" descr="OW_001.jpg"/>
          <p:cNvPicPr>
            <a:picLocks noGrp="1" noChangeAspect="1"/>
          </p:cNvPicPr>
          <p:nvPr>
            <p:ph idx="1"/>
          </p:nvPr>
        </p:nvPicPr>
        <p:blipFill>
          <a:blip r:embed="rId2"/>
          <a:srcRect l="19674" t="42207" r="35977" b="8088"/>
          <a:stretch>
            <a:fillRect/>
          </a:stretch>
        </p:blipFill>
        <p:spPr>
          <a:xfrm>
            <a:off x="8153400" y="1447800"/>
            <a:ext cx="1831340" cy="2534920"/>
          </a:xfrm>
          <a:prstGeom prst="rect">
            <a:avLst/>
          </a:prstGeom>
        </p:spPr>
      </p:pic>
      <p:sp>
        <p:nvSpPr>
          <p:cNvPr id="8" name="Rectangles 3">
            <a:extLst>
              <a:ext uri="{FF2B5EF4-FFF2-40B4-BE49-F238E27FC236}">
                <a16:creationId xmlns:a16="http://schemas.microsoft.com/office/drawing/2014/main" id="{22CF5A35-BC69-AEBC-1C35-08A3AE24BBF2}"/>
              </a:ext>
            </a:extLst>
          </p:cNvPr>
          <p:cNvSpPr/>
          <p:nvPr/>
        </p:nvSpPr>
        <p:spPr>
          <a:xfrm>
            <a:off x="3857692" y="-609600"/>
            <a:ext cx="3575018" cy="6447919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spAutoFit/>
            <a:scene3d>
              <a:camera prst="orthographicFront"/>
              <a:lightRig rig="threePt" dir="t"/>
            </a:scene3d>
          </a:bodyPr>
          <a:lstStyle/>
          <a:p>
            <a:pPr lvl="0"/>
            <a:r>
              <a:rPr lang="en-US" sz="41300" b="1">
                <a:solidFill>
                  <a:schemeClr val="accent2"/>
                </a:solidFill>
                <a:latin typeface=".VnAvant" panose="020B7200000000000000" pitchFamily="34" charset="0"/>
              </a:rPr>
              <a:t>¬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  <p:bldP spid="8" grpId="0"/>
      <p:bldP spid="8" grpId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s 3"/>
          <p:cNvSpPr/>
          <p:nvPr/>
        </p:nvSpPr>
        <p:spPr>
          <a:xfrm>
            <a:off x="1556546" y="518737"/>
            <a:ext cx="2621915" cy="4707890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spAutoFit/>
          </a:bodyPr>
          <a:lstStyle/>
          <a:p>
            <a:pPr algn="ctr"/>
            <a:r>
              <a:rPr lang="en-US" altLang="zh-CN" sz="30000" b="1">
                <a:ln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entury Gothic" panose="020B0502020202020204" charset="0"/>
                <a:cs typeface="Century Gothic" panose="020B0502020202020204" charset="0"/>
              </a:rPr>
              <a:t>o</a:t>
            </a:r>
          </a:p>
        </p:txBody>
      </p:sp>
      <p:sp>
        <p:nvSpPr>
          <p:cNvPr id="5" name="Rectangles 4"/>
          <p:cNvSpPr/>
          <p:nvPr/>
        </p:nvSpPr>
        <p:spPr>
          <a:xfrm>
            <a:off x="4426269" y="457200"/>
            <a:ext cx="2621915" cy="4707890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spAutoFit/>
          </a:bodyPr>
          <a:lstStyle/>
          <a:p>
            <a:pPr algn="ctr"/>
            <a:r>
              <a:rPr lang="en-US" altLang="zh-CN" sz="30000" b="1">
                <a:ln/>
                <a:solidFill>
                  <a:srgbClr val="00B0F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entury Gothic" panose="020B0502020202020204" charset="0"/>
                <a:cs typeface="Century Gothic" panose="020B0502020202020204" charset="0"/>
              </a:rPr>
              <a:t>ô</a:t>
            </a:r>
          </a:p>
        </p:txBody>
      </p:sp>
      <p:sp>
        <p:nvSpPr>
          <p:cNvPr id="7" name="Rectangles 3">
            <a:extLst>
              <a:ext uri="{FF2B5EF4-FFF2-40B4-BE49-F238E27FC236}">
                <a16:creationId xmlns:a16="http://schemas.microsoft.com/office/drawing/2014/main" id="{3DC0FA1F-53DE-E3E6-288E-7AC7ACA01CD0}"/>
              </a:ext>
            </a:extLst>
          </p:cNvPr>
          <p:cNvSpPr/>
          <p:nvPr/>
        </p:nvSpPr>
        <p:spPr>
          <a:xfrm>
            <a:off x="1556546" y="488373"/>
            <a:ext cx="2621915" cy="4707890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spAutoFit/>
          </a:bodyPr>
          <a:lstStyle/>
          <a:p>
            <a:pPr algn="ctr"/>
            <a:r>
              <a:rPr lang="en-US" altLang="zh-CN" sz="30000" b="1">
                <a:ln/>
                <a:solidFill>
                  <a:schemeClr val="accent6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entury Gothic" panose="020B0502020202020204" charset="0"/>
                <a:cs typeface="Century Gothic" panose="020B0502020202020204" charset="0"/>
              </a:rPr>
              <a:t>o</a:t>
            </a:r>
          </a:p>
        </p:txBody>
      </p:sp>
      <p:sp>
        <p:nvSpPr>
          <p:cNvPr id="8" name="Rectangles 3">
            <a:extLst>
              <a:ext uri="{FF2B5EF4-FFF2-40B4-BE49-F238E27FC236}">
                <a16:creationId xmlns:a16="http://schemas.microsoft.com/office/drawing/2014/main" id="{F89A86FD-04B7-153D-2F69-C5ABFBBF1B33}"/>
              </a:ext>
            </a:extLst>
          </p:cNvPr>
          <p:cNvSpPr/>
          <p:nvPr/>
        </p:nvSpPr>
        <p:spPr>
          <a:xfrm>
            <a:off x="4426269" y="457200"/>
            <a:ext cx="2621915" cy="4707890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spAutoFit/>
          </a:bodyPr>
          <a:lstStyle/>
          <a:p>
            <a:pPr algn="ctr"/>
            <a:r>
              <a:rPr lang="en-US" altLang="zh-CN" sz="30000" b="1">
                <a:ln/>
                <a:solidFill>
                  <a:schemeClr val="accent6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entury Gothic" panose="020B0502020202020204" charset="0"/>
                <a:cs typeface="Century Gothic" panose="020B0502020202020204" charset="0"/>
              </a:rPr>
              <a:t>o</a:t>
            </a:r>
          </a:p>
        </p:txBody>
      </p:sp>
      <p:sp>
        <p:nvSpPr>
          <p:cNvPr id="15" name="Rectangles 5">
            <a:extLst>
              <a:ext uri="{FF2B5EF4-FFF2-40B4-BE49-F238E27FC236}">
                <a16:creationId xmlns:a16="http://schemas.microsoft.com/office/drawing/2014/main" id="{E038BA37-97CB-0456-8D42-1D4F4A620FD4}"/>
              </a:ext>
            </a:extLst>
          </p:cNvPr>
          <p:cNvSpPr/>
          <p:nvPr/>
        </p:nvSpPr>
        <p:spPr>
          <a:xfrm>
            <a:off x="7957403" y="609600"/>
            <a:ext cx="2646878" cy="4708981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spAutoFit/>
          </a:bodyPr>
          <a:lstStyle/>
          <a:p>
            <a:pPr algn="ctr"/>
            <a:r>
              <a:rPr lang="en-US" altLang="zh-CN" sz="30000" b="1">
                <a:ln/>
                <a:solidFill>
                  <a:schemeClr val="accent2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.VnAvant" panose="020B7200000000000000" pitchFamily="34" charset="0"/>
                <a:cs typeface="Century Gothic" panose="020B0502020202020204" charset="0"/>
              </a:rPr>
              <a:t>¬</a:t>
            </a:r>
          </a:p>
        </p:txBody>
      </p:sp>
      <p:sp>
        <p:nvSpPr>
          <p:cNvPr id="16" name="Rectangles 5">
            <a:extLst>
              <a:ext uri="{FF2B5EF4-FFF2-40B4-BE49-F238E27FC236}">
                <a16:creationId xmlns:a16="http://schemas.microsoft.com/office/drawing/2014/main" id="{665E142B-8CC8-5E0F-41B6-1AB8E5BBA470}"/>
              </a:ext>
            </a:extLst>
          </p:cNvPr>
          <p:cNvSpPr/>
          <p:nvPr/>
        </p:nvSpPr>
        <p:spPr>
          <a:xfrm>
            <a:off x="7967264" y="609599"/>
            <a:ext cx="2646878" cy="4708981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spAutoFit/>
          </a:bodyPr>
          <a:lstStyle/>
          <a:p>
            <a:pPr algn="ctr"/>
            <a:r>
              <a:rPr lang="en-US" altLang="zh-CN" sz="30000" b="1">
                <a:ln/>
                <a:solidFill>
                  <a:schemeClr val="accent6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.VnAvant" panose="020B7200000000000000" pitchFamily="34" charset="0"/>
                <a:cs typeface="Century Gothic" panose="020B0502020202020204" charset="0"/>
              </a:rPr>
              <a:t>o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E7D3B41D-8EA6-68F5-BAE4-0406CB8B2027}"/>
              </a:ext>
            </a:extLst>
          </p:cNvPr>
          <p:cNvSpPr txBox="1"/>
          <p:nvPr/>
        </p:nvSpPr>
        <p:spPr>
          <a:xfrm>
            <a:off x="223089" y="152400"/>
            <a:ext cx="4724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7200" b="1" i="0" u="none" strike="noStrike" kern="1200" cap="none" spc="0" normalizeH="0" baseline="0" noProof="0">
                <a:ln/>
                <a:solidFill>
                  <a:srgbClr val="4472C4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Century Gothic" panose="020B0502020202020204" charset="0"/>
                <a:ea typeface="等线" panose="02010600030101010101" pitchFamily="2" charset="-122"/>
                <a:cs typeface="Century Gothic" panose="020B0502020202020204" charset="0"/>
              </a:rPr>
              <a:t>so sánh</a:t>
            </a: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1" presetClass="entr" presetSubtype="1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1" presetClass="entr" presetSubtype="1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4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1" presetClass="entr" presetSubtype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1"/>
      <p:bldP spid="4" grpId="2"/>
      <p:bldP spid="5" grpId="1"/>
      <p:bldP spid="5" grpId="2"/>
      <p:bldP spid="7" grpId="1"/>
      <p:bldP spid="7" grpId="2"/>
      <p:bldP spid="8" grpId="1"/>
      <p:bldP spid="8" grpId="2"/>
      <p:bldP spid="15" grpId="0"/>
      <p:bldP spid="15" grpId="1"/>
      <p:bldP spid="16" grpId="0"/>
      <p:bldP spid="16" grpId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alphaModFix amt="99000"/>
          </a:blip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2C26A0E3-EBB5-108C-1EBE-F1056BC30DC6}"/>
              </a:ext>
            </a:extLst>
          </p:cNvPr>
          <p:cNvSpPr txBox="1"/>
          <p:nvPr/>
        </p:nvSpPr>
        <p:spPr>
          <a:xfrm>
            <a:off x="1219200" y="2286000"/>
            <a:ext cx="89916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800" b="1" i="0" u="none" strike="noStrike" kern="1200" cap="none" spc="0" normalizeH="0" baseline="0" noProof="0">
                <a:ln/>
                <a:solidFill>
                  <a:srgbClr val="FF00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Trò chơi: Hãy gạch chân chữ cái có trong các từ </a:t>
            </a:r>
          </a:p>
        </p:txBody>
      </p:sp>
    </p:spTree>
  </p:cSld>
  <p:clrMapOvr>
    <a:masterClrMapping/>
  </p:clrMapOvr>
  <p:transition>
    <p:fade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E04366-7985-6EC1-BF17-3FD7C19FB3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4" name="Content Placeholder 13" descr="A close up of a football ball&#10;&#10;Description automatically generated">
            <a:extLst>
              <a:ext uri="{FF2B5EF4-FFF2-40B4-BE49-F238E27FC236}">
                <a16:creationId xmlns:a16="http://schemas.microsoft.com/office/drawing/2014/main" id="{9249C11B-787B-ACD0-E3BE-CD1BC631D77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9822" y="1825625"/>
            <a:ext cx="4232356" cy="4351338"/>
          </a:xfr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FD59E4DA-E5F1-F376-71C0-D754F124E67A}"/>
              </a:ext>
            </a:extLst>
          </p:cNvPr>
          <p:cNvSpPr/>
          <p:nvPr/>
        </p:nvSpPr>
        <p:spPr>
          <a:xfrm>
            <a:off x="0" y="128155"/>
            <a:ext cx="11887200" cy="647700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 w="5715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22BE154E-E98C-7909-B2B7-E913451E82AA}"/>
              </a:ext>
            </a:extLst>
          </p:cNvPr>
          <p:cNvCxnSpPr>
            <a:cxnSpLocks/>
            <a:endCxn id="4" idx="2"/>
          </p:cNvCxnSpPr>
          <p:nvPr/>
        </p:nvCxnSpPr>
        <p:spPr>
          <a:xfrm>
            <a:off x="5943600" y="1042555"/>
            <a:ext cx="0" cy="556260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94CB9C93-3A14-2192-5F5C-758D2EF3A5B3}"/>
              </a:ext>
            </a:extLst>
          </p:cNvPr>
          <p:cNvSpPr/>
          <p:nvPr/>
        </p:nvSpPr>
        <p:spPr>
          <a:xfrm>
            <a:off x="2133600" y="365125"/>
            <a:ext cx="8610600" cy="701675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>
                <a:latin typeface="Times New Roman" panose="02020603050405020304" pitchFamily="18" charset="0"/>
                <a:cs typeface="Times New Roman" panose="02020603050405020304" pitchFamily="18" charset="0"/>
              </a:rPr>
              <a:t>Tìm chữ cái o, ô. ơ có trong các từ</a:t>
            </a:r>
          </a:p>
        </p:txBody>
      </p:sp>
      <p:pic>
        <p:nvPicPr>
          <p:cNvPr id="16" name="Picture 15" descr="A close up of a football ball&#10;&#10;Description automatically generated">
            <a:extLst>
              <a:ext uri="{FF2B5EF4-FFF2-40B4-BE49-F238E27FC236}">
                <a16:creationId xmlns:a16="http://schemas.microsoft.com/office/drawing/2014/main" id="{99223FBF-48F0-DCF6-1712-47D4CF353D9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8800" y="1690688"/>
            <a:ext cx="2550137" cy="26218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236722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59E97B3-00DB-4D6F-129C-EA87DC99816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228600"/>
            <a:ext cx="12192000" cy="696407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3790A91D-0680-57DA-E7AB-10F36982C41B}"/>
              </a:ext>
            </a:extLst>
          </p:cNvPr>
          <p:cNvSpPr txBox="1"/>
          <p:nvPr/>
        </p:nvSpPr>
        <p:spPr>
          <a:xfrm>
            <a:off x="1676400" y="1600200"/>
            <a:ext cx="8001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 động : Ổn định tổ chức</a:t>
            </a:r>
          </a:p>
          <a:p>
            <a:pPr algn="ctr"/>
            <a:r>
              <a:rPr lang="en-US" sz="32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 chúng cháu là trường mầm non</a:t>
            </a:r>
          </a:p>
        </p:txBody>
      </p:sp>
    </p:spTree>
    <p:extLst>
      <p:ext uri="{BB962C8B-B14F-4D97-AF65-F5344CB8AC3E}">
        <p14:creationId xmlns:p14="http://schemas.microsoft.com/office/powerpoint/2010/main" val="91220354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0A01499-B226-F8EA-C9A0-870272516007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b="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900FBC50-1BCE-C7F5-5C7E-F24E5C00EBEC}"/>
              </a:ext>
            </a:extLst>
          </p:cNvPr>
          <p:cNvSpPr txBox="1"/>
          <p:nvPr/>
        </p:nvSpPr>
        <p:spPr>
          <a:xfrm>
            <a:off x="3505200" y="986239"/>
            <a:ext cx="82296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 quen với chữ cái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AA89CE4-4CDB-47FB-A9DF-9452A505D84E}"/>
              </a:ext>
            </a:extLst>
          </p:cNvPr>
          <p:cNvSpPr txBox="1"/>
          <p:nvPr/>
        </p:nvSpPr>
        <p:spPr>
          <a:xfrm>
            <a:off x="3124200" y="1981200"/>
            <a:ext cx="6477000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600" b="1">
                <a:solidFill>
                  <a:srgbClr val="00B050"/>
                </a:solidFill>
                <a:latin typeface=".VnAvant" panose="020B7200000000000000" pitchFamily="34" charset="0"/>
              </a:rPr>
              <a:t>o-«-¬</a:t>
            </a:r>
          </a:p>
        </p:txBody>
      </p:sp>
    </p:spTree>
    <p:extLst>
      <p:ext uri="{BB962C8B-B14F-4D97-AF65-F5344CB8AC3E}">
        <p14:creationId xmlns:p14="http://schemas.microsoft.com/office/powerpoint/2010/main" val="158404882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tro-choi-dan-gian-keo-co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3581400" y="185486"/>
            <a:ext cx="5470526" cy="3673410"/>
          </a:xfrm>
          <a:prstGeom prst="rect">
            <a:avLst/>
          </a:prstGeom>
        </p:spPr>
      </p:pic>
      <p:sp>
        <p:nvSpPr>
          <p:cNvPr id="9" name="Rectangles 8"/>
          <p:cNvSpPr/>
          <p:nvPr/>
        </p:nvSpPr>
        <p:spPr>
          <a:xfrm>
            <a:off x="1165226" y="3858896"/>
            <a:ext cx="10034905" cy="3169285"/>
          </a:xfrm>
          <a:prstGeom prst="rect">
            <a:avLst/>
          </a:prstGeom>
          <a:noFill/>
          <a:ln>
            <a:noFill/>
          </a:ln>
        </p:spPr>
        <p:txBody>
          <a:bodyPr wrap="square" rtlCol="0" anchor="t">
            <a:spAutoFit/>
          </a:bodyPr>
          <a:lstStyle/>
          <a:p>
            <a:pPr algn="ctr"/>
            <a:r>
              <a:rPr lang="en-US" altLang="zh-CN" sz="20000" b="1">
                <a:ln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entury Gothic" panose="020B0502020202020204" charset="0"/>
                <a:cs typeface="Century Gothic" panose="020B0502020202020204" charset="0"/>
              </a:rPr>
              <a:t>kéo co</a:t>
            </a:r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9" grpId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Box 6"/>
          <p:cNvSpPr txBox="1"/>
          <p:nvPr/>
        </p:nvSpPr>
        <p:spPr>
          <a:xfrm>
            <a:off x="1945004" y="990600"/>
            <a:ext cx="1656080" cy="316928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r>
              <a:rPr lang="en-US" altLang="zh-CN" sz="20000" b="1"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entury Gothic" panose="020B0502020202020204" charset="0"/>
                <a:cs typeface="Century Gothic" panose="020B0502020202020204" charset="0"/>
                <a:sym typeface="+mn-ea"/>
              </a:rPr>
              <a:t>k</a:t>
            </a:r>
          </a:p>
        </p:txBody>
      </p:sp>
      <p:sp>
        <p:nvSpPr>
          <p:cNvPr id="8" name="Text Box 7"/>
          <p:cNvSpPr txBox="1"/>
          <p:nvPr/>
        </p:nvSpPr>
        <p:spPr>
          <a:xfrm>
            <a:off x="3361689" y="990600"/>
            <a:ext cx="1487170" cy="316928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altLang="zh-CN" sz="20000" b="1"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entury Gothic" panose="020B0502020202020204" charset="0"/>
                <a:cs typeface="Century Gothic" panose="020B0502020202020204" charset="0"/>
                <a:sym typeface="+mn-ea"/>
              </a:rPr>
              <a:t>é</a:t>
            </a:r>
          </a:p>
        </p:txBody>
      </p:sp>
      <p:sp>
        <p:nvSpPr>
          <p:cNvPr id="9" name="Text Box 8"/>
          <p:cNvSpPr txBox="1"/>
          <p:nvPr/>
        </p:nvSpPr>
        <p:spPr>
          <a:xfrm>
            <a:off x="4910455" y="990600"/>
            <a:ext cx="1809115" cy="316928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r>
              <a:rPr lang="en-US" altLang="zh-CN" sz="20000" b="1"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entury Gothic" panose="020B0502020202020204" charset="0"/>
                <a:cs typeface="Century Gothic" panose="020B0502020202020204" charset="0"/>
                <a:sym typeface="+mn-ea"/>
              </a:rPr>
              <a:t>o</a:t>
            </a:r>
          </a:p>
        </p:txBody>
      </p:sp>
      <p:sp>
        <p:nvSpPr>
          <p:cNvPr id="10" name="Text Box 9"/>
          <p:cNvSpPr txBox="1"/>
          <p:nvPr/>
        </p:nvSpPr>
        <p:spPr>
          <a:xfrm>
            <a:off x="7086600" y="990600"/>
            <a:ext cx="1809115" cy="316928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r>
              <a:rPr lang="en-US" altLang="zh-CN" sz="20000" b="1"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entury Gothic" panose="020B0502020202020204" charset="0"/>
                <a:cs typeface="Century Gothic" panose="020B0502020202020204" charset="0"/>
                <a:sym typeface="+mn-ea"/>
              </a:rPr>
              <a:t>c</a:t>
            </a:r>
          </a:p>
        </p:txBody>
      </p:sp>
      <p:sp>
        <p:nvSpPr>
          <p:cNvPr id="11" name="Text Box 10"/>
          <p:cNvSpPr txBox="1"/>
          <p:nvPr/>
        </p:nvSpPr>
        <p:spPr>
          <a:xfrm>
            <a:off x="8601393" y="990600"/>
            <a:ext cx="1809115" cy="316928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 algn="ctr"/>
            <a:r>
              <a:rPr lang="en-US" altLang="zh-CN" sz="20000" b="1"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entury Gothic" panose="020B0502020202020204" charset="0"/>
                <a:cs typeface="Century Gothic" panose="020B0502020202020204" charset="0"/>
                <a:sym typeface="+mn-ea"/>
              </a:rPr>
              <a:t>o</a:t>
            </a:r>
          </a:p>
        </p:txBody>
      </p:sp>
      <p:sp>
        <p:nvSpPr>
          <p:cNvPr id="13" name="Rectangles 12"/>
          <p:cNvSpPr/>
          <p:nvPr/>
        </p:nvSpPr>
        <p:spPr>
          <a:xfrm>
            <a:off x="8601393" y="990600"/>
            <a:ext cx="1809115" cy="3169285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spAutoFit/>
          </a:bodyPr>
          <a:lstStyle/>
          <a:p>
            <a:pPr algn="ctr"/>
            <a:r>
              <a:rPr lang="en-US" altLang="zh-CN" sz="20000" b="1">
                <a:solidFill>
                  <a:srgbClr val="00B0F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entury Gothic" panose="020B0502020202020204" charset="0"/>
                <a:cs typeface="Century Gothic" panose="020B0502020202020204" charset="0"/>
              </a:rPr>
              <a:t>o</a:t>
            </a:r>
          </a:p>
        </p:txBody>
      </p:sp>
      <p:sp>
        <p:nvSpPr>
          <p:cNvPr id="14" name="Rectangles 13"/>
          <p:cNvSpPr/>
          <p:nvPr/>
        </p:nvSpPr>
        <p:spPr>
          <a:xfrm>
            <a:off x="4910138" y="990600"/>
            <a:ext cx="1809115" cy="3169285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spAutoFit/>
          </a:bodyPr>
          <a:lstStyle/>
          <a:p>
            <a:pPr algn="ctr"/>
            <a:r>
              <a:rPr lang="en-US" altLang="zh-CN" sz="20000" b="1">
                <a:solidFill>
                  <a:srgbClr val="00B0F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entury Gothic" panose="020B0502020202020204" charset="0"/>
                <a:cs typeface="Century Gothic" panose="020B0502020202020204" charset="0"/>
              </a:rPr>
              <a:t>o</a:t>
            </a: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7" grpId="1"/>
      <p:bldP spid="8" grpId="0"/>
      <p:bldP spid="8" grpId="1"/>
      <p:bldP spid="9" grpId="0"/>
      <p:bldP spid="9" grpId="1"/>
      <p:bldP spid="10" grpId="0"/>
      <p:bldP spid="10" grpId="1"/>
      <p:bldP spid="11" grpId="0"/>
      <p:bldP spid="11" grpId="1"/>
      <p:bldP spid="13" grpId="0"/>
      <p:bldP spid="13" grpId="1"/>
      <p:bldP spid="14" grpId="0"/>
      <p:bldP spid="14" grpId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s 4"/>
          <p:cNvSpPr/>
          <p:nvPr/>
        </p:nvSpPr>
        <p:spPr>
          <a:xfrm>
            <a:off x="4235134" y="92075"/>
            <a:ext cx="3434715" cy="6247130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spAutoFit/>
          </a:bodyPr>
          <a:lstStyle/>
          <a:p>
            <a:pPr algn="ctr"/>
            <a:r>
              <a:rPr lang="en-US" altLang="zh-CN" sz="40000" b="1">
                <a:ln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entury Gothic" panose="020B0502020202020204" charset="0"/>
                <a:cs typeface="Century Gothic" panose="020B0502020202020204" charset="0"/>
              </a:rPr>
              <a:t>o</a:t>
            </a:r>
          </a:p>
        </p:txBody>
      </p:sp>
      <p:sp>
        <p:nvSpPr>
          <p:cNvPr id="7" name="Rectangles 6"/>
          <p:cNvSpPr/>
          <p:nvPr/>
        </p:nvSpPr>
        <p:spPr>
          <a:xfrm>
            <a:off x="4235134" y="92075"/>
            <a:ext cx="3434715" cy="6247130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spAutoFit/>
          </a:bodyPr>
          <a:lstStyle/>
          <a:p>
            <a:pPr algn="ctr"/>
            <a:r>
              <a:rPr lang="en-US" altLang="zh-CN" sz="40000" b="1">
                <a:solidFill>
                  <a:srgbClr val="00B0F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entury Gothic" panose="020B0502020202020204" charset="0"/>
                <a:cs typeface="Century Gothic" panose="020B0502020202020204" charset="0"/>
              </a:rPr>
              <a:t>o</a:t>
            </a:r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7" grpId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s 4"/>
          <p:cNvSpPr/>
          <p:nvPr/>
        </p:nvSpPr>
        <p:spPr>
          <a:xfrm>
            <a:off x="1648144" y="594995"/>
            <a:ext cx="2621915" cy="4707890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spAutoFit/>
          </a:bodyPr>
          <a:lstStyle/>
          <a:p>
            <a:pPr algn="ctr"/>
            <a:r>
              <a:rPr lang="en-US" altLang="zh-CN" sz="30000" b="1">
                <a:ln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entury Gothic" panose="020B0502020202020204" charset="0"/>
                <a:cs typeface="Century Gothic" panose="020B0502020202020204" charset="0"/>
              </a:rPr>
              <a:t>o</a:t>
            </a:r>
          </a:p>
        </p:txBody>
      </p:sp>
      <p:sp>
        <p:nvSpPr>
          <p:cNvPr id="6" name="Rectangles 5"/>
          <p:cNvSpPr/>
          <p:nvPr/>
        </p:nvSpPr>
        <p:spPr>
          <a:xfrm>
            <a:off x="3844852" y="317501"/>
            <a:ext cx="3954929" cy="5478423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spAutoFit/>
          </a:bodyPr>
          <a:lstStyle/>
          <a:p>
            <a:pPr algn="ctr"/>
            <a:r>
              <a:rPr lang="en-US" altLang="zh-CN" sz="35000" b="1">
                <a:ln/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entury Gothic" panose="020B0502020202020204" charset="0"/>
                <a:cs typeface="Century Gothic" panose="020B0502020202020204" charset="0"/>
              </a:rPr>
              <a:t>O</a:t>
            </a:r>
          </a:p>
        </p:txBody>
      </p:sp>
      <p:pic>
        <p:nvPicPr>
          <p:cNvPr id="8" name="Content Placeholder 7" descr="cach-viet-chu-o"/>
          <p:cNvPicPr>
            <a:picLocks noGrp="1" noChangeAspect="1"/>
          </p:cNvPicPr>
          <p:nvPr>
            <p:ph idx="1"/>
          </p:nvPr>
        </p:nvPicPr>
        <p:blipFill>
          <a:blip r:embed="rId2"/>
          <a:srcRect l="21163" t="41586" r="35907" b="17602"/>
          <a:stretch>
            <a:fillRect/>
          </a:stretch>
        </p:blipFill>
        <p:spPr>
          <a:xfrm>
            <a:off x="7645401" y="1899285"/>
            <a:ext cx="2033905" cy="25781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  <p:bldP spid="6" grpId="0"/>
      <p:bldP spid="6" grpId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1666796-umbrella-umbrella-clipart-rain-png-image-and-clipart-an-umbrella-png-650_656_preview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699510" y="0"/>
            <a:ext cx="4484370" cy="4526280"/>
          </a:xfrm>
          <a:prstGeom prst="rect">
            <a:avLst/>
          </a:prstGeom>
        </p:spPr>
      </p:pic>
      <p:sp>
        <p:nvSpPr>
          <p:cNvPr id="7" name="Rectangles 6"/>
          <p:cNvSpPr/>
          <p:nvPr/>
        </p:nvSpPr>
        <p:spPr>
          <a:xfrm>
            <a:off x="3291561" y="4526281"/>
            <a:ext cx="4916731" cy="2400657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spAutoFit/>
          </a:bodyPr>
          <a:lstStyle/>
          <a:p>
            <a:pPr algn="ctr"/>
            <a:r>
              <a:rPr lang="en-US" altLang="zh-CN" sz="15000" b="1">
                <a:ln/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entury Gothic" panose="020B0502020202020204" charset="0"/>
                <a:cs typeface="Century Gothic" panose="020B0502020202020204" charset="0"/>
              </a:rPr>
              <a:t>cái ô</a:t>
            </a:r>
          </a:p>
        </p:txBody>
      </p:sp>
    </p:spTree>
  </p:cSld>
  <p:clrMapOvr>
    <a:masterClrMapping/>
  </p:clrMapOvr>
  <p:transition>
    <p:split orient="vert"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s 4"/>
          <p:cNvSpPr/>
          <p:nvPr/>
        </p:nvSpPr>
        <p:spPr>
          <a:xfrm>
            <a:off x="2177734" y="-91440"/>
            <a:ext cx="1809115" cy="3169285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spAutoFit/>
          </a:bodyPr>
          <a:lstStyle/>
          <a:p>
            <a:pPr algn="ctr"/>
            <a:r>
              <a:rPr lang="en-US" altLang="zh-CN" sz="20000" b="1">
                <a:ln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entury Gothic" panose="020B0502020202020204" charset="0"/>
                <a:cs typeface="Century Gothic" panose="020B0502020202020204" charset="0"/>
              </a:rPr>
              <a:t>c</a:t>
            </a:r>
          </a:p>
        </p:txBody>
      </p:sp>
      <p:sp>
        <p:nvSpPr>
          <p:cNvPr id="6" name="Rectangles 5"/>
          <p:cNvSpPr/>
          <p:nvPr/>
        </p:nvSpPr>
        <p:spPr>
          <a:xfrm>
            <a:off x="3709989" y="1"/>
            <a:ext cx="1859915" cy="3169285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spAutoFit/>
          </a:bodyPr>
          <a:lstStyle/>
          <a:p>
            <a:pPr algn="ctr"/>
            <a:r>
              <a:rPr lang="en-US" altLang="zh-CN" sz="20000" b="1">
                <a:ln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entury Gothic" panose="020B0502020202020204" charset="0"/>
                <a:cs typeface="Century Gothic" panose="020B0502020202020204" charset="0"/>
              </a:rPr>
              <a:t>á</a:t>
            </a:r>
          </a:p>
        </p:txBody>
      </p:sp>
      <p:sp>
        <p:nvSpPr>
          <p:cNvPr id="7" name="Rectangles 6"/>
          <p:cNvSpPr/>
          <p:nvPr/>
        </p:nvSpPr>
        <p:spPr>
          <a:xfrm>
            <a:off x="5372042" y="1"/>
            <a:ext cx="800219" cy="3170099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spAutoFit/>
          </a:bodyPr>
          <a:lstStyle/>
          <a:p>
            <a:pPr algn="ctr"/>
            <a:r>
              <a:rPr lang="en-US" altLang="zh-CN" sz="20000" b="1">
                <a:ln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entury Gothic" panose="020B0502020202020204" charset="0"/>
                <a:cs typeface="Century Gothic" panose="020B0502020202020204" charset="0"/>
              </a:rPr>
              <a:t>i</a:t>
            </a:r>
          </a:p>
        </p:txBody>
      </p:sp>
      <p:sp>
        <p:nvSpPr>
          <p:cNvPr id="8" name="Rectangles 7"/>
          <p:cNvSpPr/>
          <p:nvPr/>
        </p:nvSpPr>
        <p:spPr>
          <a:xfrm>
            <a:off x="6935154" y="1"/>
            <a:ext cx="1809115" cy="3169285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spAutoFit/>
          </a:bodyPr>
          <a:lstStyle/>
          <a:p>
            <a:pPr algn="ctr"/>
            <a:r>
              <a:rPr lang="en-US" altLang="zh-CN" sz="20000" b="1">
                <a:ln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entury Gothic" panose="020B0502020202020204" charset="0"/>
                <a:cs typeface="Century Gothic" panose="020B0502020202020204" charset="0"/>
              </a:rPr>
              <a:t>ô</a:t>
            </a:r>
          </a:p>
        </p:txBody>
      </p:sp>
      <p:sp>
        <p:nvSpPr>
          <p:cNvPr id="9" name="Rectangles 8"/>
          <p:cNvSpPr/>
          <p:nvPr/>
        </p:nvSpPr>
        <p:spPr>
          <a:xfrm>
            <a:off x="6935154" y="1"/>
            <a:ext cx="1809115" cy="3169285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spAutoFit/>
          </a:bodyPr>
          <a:lstStyle/>
          <a:p>
            <a:pPr algn="ctr"/>
            <a:r>
              <a:rPr lang="en-US" altLang="zh-CN" sz="20000" b="1">
                <a:ln/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entury Gothic" panose="020B0502020202020204" charset="0"/>
                <a:cs typeface="Century Gothic" panose="020B0502020202020204" charset="0"/>
              </a:rPr>
              <a:t>ô</a:t>
            </a:r>
          </a:p>
        </p:txBody>
      </p:sp>
    </p:spTree>
  </p:cSld>
  <p:clrMapOvr>
    <a:masterClrMapping/>
  </p:clrMapOvr>
  <p:transition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  <p:bldP spid="6" grpId="0"/>
      <p:bldP spid="6" grpId="1"/>
      <p:bldP spid="7" grpId="0"/>
      <p:bldP spid="7" grpId="1"/>
      <p:bldP spid="8" grpId="0"/>
      <p:bldP spid="8" grpId="1"/>
      <p:bldP spid="9" grpId="0"/>
      <p:bldP spid="9" grpId="1"/>
    </p:bldLst>
  </p:timing>
</p:sld>
</file>

<file path=ppt/theme/theme1.xml><?xml version="1.0" encoding="utf-8"?>
<a:theme xmlns:a="http://schemas.openxmlformats.org/drawingml/2006/main" name="Office 2013 - 2022 Theme">
  <a:themeElements>
    <a:clrScheme name="Office 2013 - 2022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2013 - 2022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2013 - 2022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2013 - 2022 Theme">
  <a:themeElements>
    <a:clrScheme name="Office 2013 - 2022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2013 - 2022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2013 - 2022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Default Theme</Template>
  <TotalTime>139</TotalTime>
  <Words>125</Words>
  <Application>Microsoft Office PowerPoint</Application>
  <PresentationFormat>Widescreen</PresentationFormat>
  <Paragraphs>54</Paragraphs>
  <Slides>19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19</vt:i4>
      </vt:variant>
    </vt:vector>
  </HeadingPairs>
  <TitlesOfParts>
    <vt:vector size="27" baseType="lpstr">
      <vt:lpstr>.VnAvant</vt:lpstr>
      <vt:lpstr>Arial</vt:lpstr>
      <vt:lpstr>Calibri</vt:lpstr>
      <vt:lpstr>Calibri Light</vt:lpstr>
      <vt:lpstr>Century Gothic</vt:lpstr>
      <vt:lpstr>Times New Roman</vt:lpstr>
      <vt:lpstr>Office 2013 - 2022 Theme</vt:lpstr>
      <vt:lpstr>1_Office 2013 - 2022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</dc:creator>
  <cp:lastModifiedBy>Dell Vostro 3500</cp:lastModifiedBy>
  <cp:revision>51</cp:revision>
  <dcterms:created xsi:type="dcterms:W3CDTF">2017-02-23T10:01:00Z</dcterms:created>
  <dcterms:modified xsi:type="dcterms:W3CDTF">2024-09-02T10:33:23Z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1033-11.2.0.9635</vt:lpwstr>
  </property>
</Properties>
</file>