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D08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F740E-7472-F959-F456-CF8EAAFA7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70172C-D48B-1E8F-B86A-C851C792D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0BB84-BFC2-DFF9-28BF-C570015C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CBE79C-308B-525A-A4BC-7E3B0FB6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D526C-7F0F-2635-1DF3-F79747FD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7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C529F-3D51-6F57-2608-D2B9CFA9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7A962E-A075-99F8-3F6A-934D3A36D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09F257-D48C-CFFF-5D23-7D88EA02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511B6-0591-4720-8DB1-C64F49D7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4A041-F2D1-3B6C-7A30-7C926E92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961EBE-9CD4-B54A-9D75-6DE7CFFFA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507029-45DA-3F1C-BA30-2CCA39061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0E6514-321C-53E0-E23C-B4C6F7CC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0A7E7-10BE-35FA-03A9-FEBEFCFB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E15B9-0840-49D1-7BE7-AD055342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728B3-5E7A-D605-C0C4-30254DAA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AA71F3-CF91-2E36-1858-99C0B11A4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19F350-68B3-1D9B-D6AA-4AB805D8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172627-A8C5-4D65-D9D1-D0750489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78DFA5-5023-D01D-3979-9B347CE7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7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27900-4FBF-CAA9-77E2-3B108A46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DDB2A0-6FE0-A44D-70D9-9FDB28798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C5340E-3C82-9266-7F61-16345660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DD387-67FB-66D3-114B-075AE7C6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A73FA7-35CF-4DD3-43C5-38D1000B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A9FB6-EAE9-58C1-BE7A-B183A744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3B6B0-9547-9195-87AF-6E8AE4932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E0B4B5-9D1E-2ED6-8C52-D3EE6164E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273640-FCFA-F609-82D8-9043FE26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7C998C-E867-7400-0431-F0AB592E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734834-0A15-EEFF-9A7C-07285E77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904A9-954C-40C7-ED10-7B51FE19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CC43E5-C500-A88B-BFDF-1D350660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1874B3-93EE-913C-56B2-8826D6613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94FD17-3B0B-1F9D-1553-CA82DDF8F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DDE506-0C18-9C07-3B5B-F57B3EADB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AAF86A-B7BC-B325-1BD5-36A747D1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B8333A-D2A6-09B6-BA87-2D858DF7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4BD06C-42ED-A025-2BD6-733E0190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98EAF-0583-60F9-0BB1-0FC7D358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0F7C24-A08C-0945-1A77-864A36DD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A2B417-BDA2-06A1-C9A3-BA987026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FA5AC5-7A09-2B79-1896-17ACAB98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43E09C-F503-FD63-13D1-0DD18355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FE2081-DD39-E313-7490-565D2AC5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5D8EE1-2826-FBB0-F346-AF4AC30A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9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7EDA3-0D76-5C2C-0533-73CF236A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EE94D-E99D-2EE9-A26C-5D28CC7A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65E419-3E01-2336-2505-378811A2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D6F7FE-F914-C18D-9E90-4D099835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5ABFB9-AAEE-A55E-AEBF-56942061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6968EE-EF3E-7F4B-1F3A-AA8E9BD8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1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9F8E9-08E7-D0A9-679C-F1483EFC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5B49E7-BD72-2C6E-5B5D-ADD326EDD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C76A80-FED4-390A-78BE-F8DB2BCE5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2F0CC3-7EEF-111E-09A3-26D91358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7A628E-9F99-DF84-EC1B-43D5A038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325F09-7ED6-69C0-FE20-C09FE4A0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7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C1BB92-6AE9-66A4-48E0-A42AF0FC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65AAA6-A84D-0066-6EA4-D7DA056E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51859-E077-A525-FE69-12AE534D1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A8A48-983E-47B0-8FCE-87024983EEB7}" type="datetimeFigureOut">
              <a:rPr lang="en-US" smtClean="0"/>
              <a:t>18/9/2025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381C15-565B-E3AB-025A-F0CDDF7D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C1FCBD-D70D-C6F6-CCE6-20ABF1974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ABD9D-4FCE-4A82-BCD9-FF0695CE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ank sign in the grass&#10;&#10;AI-generated content may be incorrect.">
            <a:extLst>
              <a:ext uri="{FF2B5EF4-FFF2-40B4-BE49-F238E27FC236}">
                <a16:creationId xmlns:a16="http://schemas.microsoft.com/office/drawing/2014/main" xmlns="" id="{B9E2C0CE-D3F8-0F98-B7D4-716D8479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b="11754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8D4467-65E4-F0EF-D3D8-47B9053FA144}"/>
              </a:ext>
            </a:extLst>
          </p:cNvPr>
          <p:cNvSpPr txBox="1"/>
          <p:nvPr/>
        </p:nvSpPr>
        <p:spPr>
          <a:xfrm>
            <a:off x="1741118" y="1089763"/>
            <a:ext cx="891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F6D08"/>
                </a:solidFill>
              </a:rPr>
              <a:t>ỦY BAN NHÂN DÂN PƯỜNG GIANG BIÊN</a:t>
            </a:r>
          </a:p>
          <a:p>
            <a:pPr algn="ctr"/>
            <a:r>
              <a:rPr lang="en-US" sz="2400" b="1">
                <a:solidFill>
                  <a:srgbClr val="1F6D08"/>
                </a:solidFill>
              </a:rPr>
              <a:t>TRƯỜNG MẦM NON GIANG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45F304-D79C-FE69-ECE3-6D9722497152}"/>
              </a:ext>
            </a:extLst>
          </p:cNvPr>
          <p:cNvSpPr txBox="1"/>
          <p:nvPr/>
        </p:nvSpPr>
        <p:spPr>
          <a:xfrm>
            <a:off x="1741118" y="2855933"/>
            <a:ext cx="89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PHÁT TRIỂN THẨM MĨ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A63CE1-7326-509B-FC99-2398B1A31665}"/>
              </a:ext>
            </a:extLst>
          </p:cNvPr>
          <p:cNvSpPr txBox="1"/>
          <p:nvPr/>
        </p:nvSpPr>
        <p:spPr>
          <a:xfrm>
            <a:off x="1636734" y="3775448"/>
            <a:ext cx="891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F6D08"/>
                </a:solidFill>
              </a:rPr>
              <a:t>ĐỀ TÀI: CẮT DÁN ĐỒ DÙNG ĐỒ CHƠI BÉ THÍCH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5BA7C1-5958-3F1D-FFCC-702C873B8D98}"/>
              </a:ext>
            </a:extLst>
          </p:cNvPr>
          <p:cNvSpPr txBox="1"/>
          <p:nvPr/>
        </p:nvSpPr>
        <p:spPr>
          <a:xfrm>
            <a:off x="1635220" y="4394661"/>
            <a:ext cx="891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F6D08"/>
                </a:solidFill>
              </a:rPr>
              <a:t>LỨA TUỔI: 5-6 TUỔI</a:t>
            </a:r>
          </a:p>
          <a:p>
            <a:pPr algn="ctr"/>
            <a:r>
              <a:rPr lang="en-US" sz="2800" b="1">
                <a:solidFill>
                  <a:srgbClr val="1F6D08"/>
                </a:solidFill>
              </a:rPr>
              <a:t>           GIÁO VIÊN: VŨ THỊ THỦY</a:t>
            </a:r>
          </a:p>
        </p:txBody>
      </p:sp>
    </p:spTree>
    <p:extLst>
      <p:ext uri="{BB962C8B-B14F-4D97-AF65-F5344CB8AC3E}">
        <p14:creationId xmlns:p14="http://schemas.microsoft.com/office/powerpoint/2010/main" val="17528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sign surrounded by flowers&#10;&#10;AI-generated content may be incorrect.">
            <a:extLst>
              <a:ext uri="{FF2B5EF4-FFF2-40B4-BE49-F238E27FC236}">
                <a16:creationId xmlns:a16="http://schemas.microsoft.com/office/drawing/2014/main" xmlns="" id="{088ED688-1610-4D74-691C-EADDA446D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5" y="-450937"/>
            <a:ext cx="10045874" cy="10045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5A0EA4-41C3-6D39-0BD0-B8B5489398E4}"/>
              </a:ext>
            </a:extLst>
          </p:cNvPr>
          <p:cNvSpPr txBox="1"/>
          <p:nvPr/>
        </p:nvSpPr>
        <p:spPr>
          <a:xfrm>
            <a:off x="2758858" y="2782669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ÔN ĐỊNH TỔ CHỨC</a:t>
            </a:r>
          </a:p>
        </p:txBody>
      </p:sp>
      <p:pic>
        <p:nvPicPr>
          <p:cNvPr id="6" name="Trường Chúng Cháu Là Trường Mầm Non (1)">
            <a:hlinkClick r:id="" action="ppaction://media"/>
            <a:extLst>
              <a:ext uri="{FF2B5EF4-FFF2-40B4-BE49-F238E27FC236}">
                <a16:creationId xmlns:a16="http://schemas.microsoft.com/office/drawing/2014/main" xmlns="" id="{F9B76CBA-FA80-2350-AB01-227337248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914" y="5987441"/>
            <a:ext cx="751213" cy="7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sign with kids on it&#10;&#10;AI-generated content may be incorrect.">
            <a:extLst>
              <a:ext uri="{FF2B5EF4-FFF2-40B4-BE49-F238E27FC236}">
                <a16:creationId xmlns:a16="http://schemas.microsoft.com/office/drawing/2014/main" xmlns="" id="{9B859A19-954C-156C-4051-F32DAE183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17500"/>
            <a:ext cx="9334500" cy="622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FD6980-5A50-75A6-2B2F-B56AA2C64EE5}"/>
              </a:ext>
            </a:extLst>
          </p:cNvPr>
          <p:cNvSpPr txBox="1"/>
          <p:nvPr/>
        </p:nvSpPr>
        <p:spPr>
          <a:xfrm>
            <a:off x="2834014" y="3429000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QUAN SÁT TRANH</a:t>
            </a:r>
          </a:p>
        </p:txBody>
      </p:sp>
    </p:spTree>
    <p:extLst>
      <p:ext uri="{BB962C8B-B14F-4D97-AF65-F5344CB8AC3E}">
        <p14:creationId xmlns:p14="http://schemas.microsoft.com/office/powerpoint/2010/main" val="26444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E7C5A1-C6BC-4EE1-BA75-5AA3AEDD9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sign with kids on it&#10;&#10;AI-generated content may be incorrect.">
            <a:extLst>
              <a:ext uri="{FF2B5EF4-FFF2-40B4-BE49-F238E27FC236}">
                <a16:creationId xmlns:a16="http://schemas.microsoft.com/office/drawing/2014/main" xmlns="" id="{459F4755-9F55-226E-37E5-C339E55D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2" y="374214"/>
            <a:ext cx="9556576" cy="637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39B7B8-D5E1-A643-CBEB-1F5898629AD4}"/>
              </a:ext>
            </a:extLst>
          </p:cNvPr>
          <p:cNvSpPr txBox="1"/>
          <p:nvPr/>
        </p:nvSpPr>
        <p:spPr>
          <a:xfrm>
            <a:off x="2721280" y="3654468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TRẺ THỰC HIỆN</a:t>
            </a:r>
          </a:p>
        </p:txBody>
      </p:sp>
      <p:pic>
        <p:nvPicPr>
          <p:cNvPr id="4" name="Ngay-Dau-Tien-Di-Hoc-Ngoc-Linh">
            <a:hlinkClick r:id="" action="ppaction://media"/>
            <a:extLst>
              <a:ext uri="{FF2B5EF4-FFF2-40B4-BE49-F238E27FC236}">
                <a16:creationId xmlns:a16="http://schemas.microsoft.com/office/drawing/2014/main" xmlns="" id="{1DBC1133-DBEB-D282-EEB4-CCA88BDA5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6762" y="54679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49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E7C5A1-C6BC-4EE1-BA75-5AA3AEDD9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sign with kids on it&#10;&#10;AI-generated content may be incorrect.">
            <a:extLst>
              <a:ext uri="{FF2B5EF4-FFF2-40B4-BE49-F238E27FC236}">
                <a16:creationId xmlns:a16="http://schemas.microsoft.com/office/drawing/2014/main" xmlns="" id="{459F4755-9F55-226E-37E5-C339E55D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2" y="374214"/>
            <a:ext cx="9556576" cy="637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39B7B8-D5E1-A643-CBEB-1F5898629AD4}"/>
              </a:ext>
            </a:extLst>
          </p:cNvPr>
          <p:cNvSpPr txBox="1"/>
          <p:nvPr/>
        </p:nvSpPr>
        <p:spPr>
          <a:xfrm>
            <a:off x="2721280" y="3654468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TRẺ THỰC HIỆN</a:t>
            </a:r>
          </a:p>
        </p:txBody>
      </p:sp>
      <p:pic>
        <p:nvPicPr>
          <p:cNvPr id="4" name="Ngay-Dau-Tien-Di-Hoc-Ngoc-Linh">
            <a:hlinkClick r:id="" action="ppaction://media"/>
            <a:extLst>
              <a:ext uri="{FF2B5EF4-FFF2-40B4-BE49-F238E27FC236}">
                <a16:creationId xmlns:a16="http://schemas.microsoft.com/office/drawing/2014/main" xmlns="" id="{1DBC1133-DBEB-D282-EEB4-CCA88BDA5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6762" y="54679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49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E7C5A1-C6BC-4EE1-BA75-5AA3AEDD9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sign with kids on it&#10;&#10;AI-generated content may be incorrect.">
            <a:extLst>
              <a:ext uri="{FF2B5EF4-FFF2-40B4-BE49-F238E27FC236}">
                <a16:creationId xmlns:a16="http://schemas.microsoft.com/office/drawing/2014/main" xmlns="" id="{459F4755-9F55-226E-37E5-C339E55D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2" y="374214"/>
            <a:ext cx="9556576" cy="637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39B7B8-D5E1-A643-CBEB-1F5898629AD4}"/>
              </a:ext>
            </a:extLst>
          </p:cNvPr>
          <p:cNvSpPr txBox="1"/>
          <p:nvPr/>
        </p:nvSpPr>
        <p:spPr>
          <a:xfrm>
            <a:off x="2721280" y="3654468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SẢN PHẨM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gay-Dau-Tien-Di-Hoc-Ngoc-Linh">
            <a:hlinkClick r:id="" action="ppaction://media"/>
            <a:extLst>
              <a:ext uri="{FF2B5EF4-FFF2-40B4-BE49-F238E27FC236}">
                <a16:creationId xmlns:a16="http://schemas.microsoft.com/office/drawing/2014/main" xmlns="" id="{1DBC1133-DBEB-D282-EEB4-CCA88BDA5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6762" y="54679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49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D90F60E-E202-F458-B0AD-54E4EAFEF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B1A19C7-DFE6-EE55-5B8D-926F59532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ank sign in the grass&#10;&#10;AI-generated content may be incorrect.">
            <a:extLst>
              <a:ext uri="{FF2B5EF4-FFF2-40B4-BE49-F238E27FC236}">
                <a16:creationId xmlns:a16="http://schemas.microsoft.com/office/drawing/2014/main" xmlns="" id="{08579522-CB22-FAE9-C036-204013452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b="11754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9AE61F-A405-803A-B11E-71F2FE71E3F0}"/>
              </a:ext>
            </a:extLst>
          </p:cNvPr>
          <p:cNvSpPr txBox="1"/>
          <p:nvPr/>
        </p:nvSpPr>
        <p:spPr>
          <a:xfrm>
            <a:off x="1741118" y="2855933"/>
            <a:ext cx="891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ÔN ĐỊNH TỔ CHỨC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671790-632F-DEC3-1673-8F2FE52DF7F3}"/>
              </a:ext>
            </a:extLst>
          </p:cNvPr>
          <p:cNvSpPr txBox="1"/>
          <p:nvPr/>
        </p:nvSpPr>
        <p:spPr>
          <a:xfrm>
            <a:off x="1636734" y="3775448"/>
            <a:ext cx="891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ĐỀ TÀI: CẮT DÁN ĐỒ DÙNG ĐỒ CHƠI BÉ THÍCH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020CD0-9876-309C-4D99-EFF2E57DD318}"/>
              </a:ext>
            </a:extLst>
          </p:cNvPr>
          <p:cNvSpPr txBox="1"/>
          <p:nvPr/>
        </p:nvSpPr>
        <p:spPr>
          <a:xfrm>
            <a:off x="1635220" y="4394661"/>
            <a:ext cx="891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LỨA TUỔI: 5-6 TUỔI</a:t>
            </a:r>
          </a:p>
          <a:p>
            <a:pPr algn="ctr"/>
            <a:r>
              <a:rPr lang="en-US" sz="2800" b="1"/>
              <a:t>           GIÁO VIÊN: VŨ THỊ THỦY</a:t>
            </a:r>
          </a:p>
        </p:txBody>
      </p:sp>
    </p:spTree>
    <p:extLst>
      <p:ext uri="{BB962C8B-B14F-4D97-AF65-F5344CB8AC3E}">
        <p14:creationId xmlns:p14="http://schemas.microsoft.com/office/powerpoint/2010/main" val="6040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83</Words>
  <Application>Microsoft Office PowerPoint</Application>
  <PresentationFormat>Custom</PresentationFormat>
  <Paragraphs>15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Vostro 3500</dc:creator>
  <cp:lastModifiedBy>Admin</cp:lastModifiedBy>
  <cp:revision>3</cp:revision>
  <dcterms:created xsi:type="dcterms:W3CDTF">2025-09-17T22:30:52Z</dcterms:created>
  <dcterms:modified xsi:type="dcterms:W3CDTF">2025-09-18T03:59:21Z</dcterms:modified>
</cp:coreProperties>
</file>