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35" r:id="rId3"/>
    <p:sldId id="336" r:id="rId4"/>
    <p:sldId id="344" r:id="rId5"/>
    <p:sldId id="333" r:id="rId6"/>
    <p:sldId id="337" r:id="rId7"/>
    <p:sldId id="338" r:id="rId8"/>
    <p:sldId id="339" r:id="rId9"/>
    <p:sldId id="343" r:id="rId10"/>
    <p:sldId id="265" r:id="rId11"/>
    <p:sldId id="266" r:id="rId13"/>
    <p:sldId id="317" r:id="rId14"/>
    <p:sldId id="309" r:id="rId15"/>
    <p:sldId id="328" r:id="rId16"/>
    <p:sldId id="307" r:id="rId17"/>
    <p:sldId id="310" r:id="rId18"/>
    <p:sldId id="311" r:id="rId19"/>
    <p:sldId id="312" r:id="rId20"/>
    <p:sldId id="341" r:id="rId21"/>
    <p:sldId id="327" r:id="rId22"/>
    <p:sldId id="269" r:id="rId23"/>
    <p:sldId id="331" r:id="rId24"/>
    <p:sldId id="342" r:id="rId25"/>
    <p:sldId id="334" r:id="rId26"/>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00"/>
    <a:srgbClr val="00FF00"/>
    <a:srgbClr val="FF9933"/>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68" d="100"/>
          <a:sy n="68" d="100"/>
        </p:scale>
        <p:origin x="-1362"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15A059D-6B96-4DCB-9349-19A8AB2A8973}"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vi-VN" altLang="x-none" dirty="0"/>
              <a:t>Bấm &amp; sửa kiểu tiêu đề</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dirty="0"/>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Nơi giữ chỗ cho Hình ảnh của Bản chiếu 1"/>
          <p:cNvSpPr>
            <a:spLocks noGrp="1" noRot="1" noChangeAspect="1" noTextEdit="1"/>
          </p:cNvSpPr>
          <p:nvPr>
            <p:ph type="sldImg"/>
          </p:nvPr>
        </p:nvSpPr>
        <p:spPr>
          <a:ln>
            <a:solidFill>
              <a:srgbClr val="000000">
                <a:alpha val="100000"/>
              </a:srgbClr>
            </a:solidFill>
            <a:miter lim="800000"/>
          </a:ln>
        </p:spPr>
      </p:sp>
      <p:sp>
        <p:nvSpPr>
          <p:cNvPr id="25603" name="Nơi giữ chỗ cho Ghi chú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x-none" dirty="0"/>
          </a:p>
        </p:txBody>
      </p:sp>
      <p:sp>
        <p:nvSpPr>
          <p:cNvPr id="25604" name="Nơi giữ chỗ cho Số hiệu Bản chiếu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26627" name="Rectangle 2"/>
          <p:cNvSpPr>
            <a:spLocks noRot="1" noTextEdit="1"/>
          </p:cNvSpPr>
          <p:nvPr>
            <p:ph type="sldImg"/>
          </p:nvPr>
        </p:nvSpPr>
        <p:spPr>
          <a:ln>
            <a:solidFill>
              <a:srgbClr val="000000">
                <a:alpha val="100000"/>
              </a:srgbClr>
            </a:solidFill>
            <a:miter lim="800000"/>
          </a:ln>
        </p:spPr>
      </p:sp>
      <p:sp>
        <p:nvSpPr>
          <p:cNvPr id="26628" name="Rectangle 3"/>
          <p:cNvSpPr>
            <a:spLocks noGrp="1"/>
          </p:cNvSpPr>
          <p:nvPr>
            <p:ph type="body" idx="1"/>
          </p:nvPr>
        </p:nvSpPr>
        <p:spPr>
          <a:noFill/>
          <a:ln>
            <a:noFill/>
          </a:ln>
        </p:spPr>
        <p:txBody>
          <a:bodyPr wrap="square" lIns="91440" tIns="45720" rIns="91440" bIns="45720" anchor="t" anchorCtr="0"/>
          <a:p>
            <a:pPr lvl="0" eaLnBrk="1" hangingPunct="1"/>
            <a:endParaRPr lang="vi-VN"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idx="1" hasCustomPrompt="1"/>
          </p:nvPr>
        </p:nvSpPr>
        <p:spPr/>
        <p:txBody>
          <a:body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endParaRPr lang="vi-VN"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endParaRPr lang="vi-VN" smtClean="0"/>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endParaRPr lang="vi-VN" smtClean="0"/>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endParaRPr lang="vi-VN" smtClean="0"/>
          </a:p>
          <a:p>
            <a:pPr lvl="1"/>
            <a:r>
              <a:rPr lang="vi-VN" smtClean="0"/>
              <a:t>Mức hai</a:t>
            </a:r>
            <a:endParaRPr lang="vi-VN" smtClean="0"/>
          </a:p>
          <a:p>
            <a:pPr lvl="2"/>
            <a:r>
              <a:rPr lang="vi-VN" smtClean="0"/>
              <a:t>Mức ba</a:t>
            </a:r>
            <a:endParaRPr lang="vi-VN" smtClean="0"/>
          </a:p>
          <a:p>
            <a:pPr lvl="3"/>
            <a:r>
              <a:rPr lang="vi-VN" smtClean="0"/>
              <a:t>Mức bốn</a:t>
            </a:r>
            <a:endParaRPr lang="vi-VN" smtClean="0"/>
          </a:p>
          <a:p>
            <a:pPr lvl="4"/>
            <a:r>
              <a:rPr lang="vi-VN" smtClean="0"/>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endParaRPr lang="vi-VN"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endParaRPr lang="vi-VN"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GIF"/><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hyperlink" Target="http://www.bigoo.ws/Images/fishes-gif/Fishes-187014.htm" TargetMode="External"/><Relationship Id="rId3" Type="http://schemas.openxmlformats.org/officeDocument/2006/relationships/image" Target="../media/image32.GIF"/><Relationship Id="rId2" Type="http://schemas.openxmlformats.org/officeDocument/2006/relationships/image" Target="../media/image6.GIF"/><Relationship Id="rId1"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23.xml"/><Relationship Id="rId2" Type="http://schemas.openxmlformats.org/officeDocument/2006/relationships/image" Target="../media/image36.jpeg"/><Relationship Id="rId1"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9.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7.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png"/><Relationship Id="rId7" Type="http://schemas.microsoft.com/office/2007/relationships/media" Target="file:///E:\GA%203T%2020-21\NUOC%20&amp;%20HTTN\GA&#272;T%20TRUYEN%20SON%20TINH%20THUY%20TINH\ChoToiDiLamMuaVoi-VA-4763900.mp3" TargetMode="External"/><Relationship Id="rId6" Type="http://schemas.openxmlformats.org/officeDocument/2006/relationships/audio" Target="file:///E:\GA%203T%2020-21\NUOC%20&amp;%20HTTN\GA&#272;T%20TRUYEN%20SON%20TINH%20THUY%20TINH\ChoToiDiLamMuaVoi-VA-4763900.mp3" TargetMode="External"/><Relationship Id="rId5" Type="http://schemas.openxmlformats.org/officeDocument/2006/relationships/image" Target="../media/image8.GIF"/><Relationship Id="rId4" Type="http://schemas.openxmlformats.org/officeDocument/2006/relationships/image" Target="../media/image7.GIF"/><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11" descr="Ý nghĩa tranh hoa sen treo tường trong cuộc sống hiện đại"/>
          <p:cNvPicPr>
            <a:picLocks noChangeAspect="1"/>
          </p:cNvPicPr>
          <p:nvPr/>
        </p:nvPicPr>
        <p:blipFill>
          <a:blip r:embed="rId1"/>
          <a:stretch>
            <a:fillRect/>
          </a:stretch>
        </p:blipFill>
        <p:spPr>
          <a:xfrm>
            <a:off x="22225" y="25400"/>
            <a:ext cx="9086850" cy="6832600"/>
          </a:xfrm>
          <a:prstGeom prst="rect">
            <a:avLst/>
          </a:prstGeom>
          <a:noFill/>
          <a:ln w="9525">
            <a:noFill/>
          </a:ln>
        </p:spPr>
      </p:pic>
      <p:sp>
        <p:nvSpPr>
          <p:cNvPr id="5" name="WordArt 3"/>
          <p:cNvSpPr>
            <a:spLocks noChangeArrowheads="1" noChangeShapeType="1" noTextEdit="1"/>
          </p:cNvSpPr>
          <p:nvPr/>
        </p:nvSpPr>
        <p:spPr bwMode="auto">
          <a:xfrm>
            <a:off x="1193699" y="533400"/>
            <a:ext cx="6743700" cy="1066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numCol="1" fromWordArt="1">
            <a:prstTxWarp prst="textDeflateBottom">
              <a:avLst>
                <a:gd name="adj" fmla="val 53125"/>
              </a:avLst>
            </a:prstTxWarp>
          </a:bodyPr>
          <a:p>
            <a:pPr algn="ctr">
              <a:buNone/>
            </a:pPr>
            <a:r>
              <a:rPr lang="vi-VN" altLang="x-none" sz="36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TRƯỜNG MẦM NON </a:t>
            </a:r>
            <a:r>
              <a:rPr sz="3600" b="1" dirty="0">
                <a:solidFill>
                  <a:srgbClr val="FF0000"/>
                </a:solidFill>
                <a:effectLst>
                  <a:outerShdw blurRad="38100" dist="38100" dir="2700000">
                    <a:srgbClr val="C0C0C0"/>
                  </a:outerShdw>
                </a:effectLst>
                <a:latin typeface="Times New Roman" panose="02020603050405020304" pitchFamily="18" charset="0"/>
                <a:cs typeface="Times New Roman" panose="02020603050405020304" pitchFamily="18" charset="0"/>
              </a:rPr>
              <a:t>GIANG BIÊN</a:t>
            </a:r>
            <a:endParaRPr sz="3600" b="1" dirty="0">
              <a:solidFill>
                <a:srgbClr val="FF0000"/>
              </a:solidFill>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8" name="Text Box 7"/>
          <p:cNvSpPr txBox="1">
            <a:spLocks noChangeArrowheads="1"/>
          </p:cNvSpPr>
          <p:nvPr/>
        </p:nvSpPr>
        <p:spPr bwMode="auto">
          <a:xfrm>
            <a:off x="152400" y="2209800"/>
            <a:ext cx="9144000" cy="1538883"/>
          </a:xfrm>
          <a:prstGeom prst="rect">
            <a:avLst/>
          </a:prstGeom>
          <a:noFill/>
          <a:ln w="9525">
            <a:noFill/>
            <a:miter lim="800000"/>
          </a:ln>
        </p:spPr>
        <p:txBody>
          <a:bodyPr>
            <a:spAutoFit/>
          </a:bodyPr>
          <a:lstStyle/>
          <a:p>
            <a:pPr marR="0" defTabSz="914400">
              <a:spcBef>
                <a:spcPct val="50000"/>
              </a:spcBef>
              <a:buClrTx/>
              <a:buSzTx/>
              <a:buFontTx/>
              <a:buNone/>
              <a:defRPr/>
            </a:pPr>
            <a:r>
              <a:rPr kumimoji="0" lang="en-US" sz="3600" b="1" kern="1200" cap="none" spc="0" normalizeH="0" baseline="0" noProof="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anose="02020603050405020304" pitchFamily="18" charset="0"/>
                <a:ea typeface="+mn-ea"/>
                <a:cs typeface="+mn-cs"/>
              </a:rPr>
              <a:t> </a:t>
            </a:r>
            <a:r>
              <a:rPr kumimoji="0" lang="en-US" sz="4000" b="1" kern="1200" cap="none" spc="0" normalizeH="0" baseline="0" noProof="0" dirty="0" smtClean="0">
                <a:ln w="24500" cmpd="dbl">
                  <a:solidFill>
                    <a:schemeClr val="accent2">
                      <a:shade val="85000"/>
                      <a:satMod val="155000"/>
                    </a:schemeClr>
                  </a:solidFill>
                  <a:prstDash val="solid"/>
                  <a:miter lim="800000"/>
                </a:ln>
                <a:solidFill>
                  <a:srgbClr val="FF9933"/>
                </a:solidFill>
                <a:effectLst>
                  <a:outerShdw blurRad="38100" dist="38100" dir="7020000" algn="tl">
                    <a:srgbClr val="000000">
                      <a:alpha val="35000"/>
                    </a:srgbClr>
                  </a:outerShdw>
                </a:effectLst>
                <a:latin typeface="Times New Roman" panose="02020603050405020304" pitchFamily="18" charset="0"/>
                <a:ea typeface="+mn-ea"/>
                <a:cs typeface="+mn-cs"/>
              </a:rPr>
              <a:t>LĨNH VỰC PHÁT TRIỂN NGÔN NGỮ</a:t>
            </a:r>
            <a:endParaRPr kumimoji="0" lang="en-US" sz="4000" b="1" kern="1200" cap="none" spc="0" normalizeH="0" baseline="0" noProof="0" dirty="0">
              <a:ln w="24500" cmpd="dbl">
                <a:solidFill>
                  <a:schemeClr val="accent2">
                    <a:shade val="85000"/>
                    <a:satMod val="155000"/>
                  </a:schemeClr>
                </a:solidFill>
                <a:prstDash val="solid"/>
                <a:miter lim="800000"/>
              </a:ln>
              <a:solidFill>
                <a:srgbClr val="FF9933"/>
              </a:solidFill>
              <a:effectLst>
                <a:outerShdw blurRad="38100" dist="38100" dir="7020000" algn="tl">
                  <a:srgbClr val="000000">
                    <a:alpha val="35000"/>
                  </a:srgbClr>
                </a:outerShdw>
              </a:effectLst>
              <a:latin typeface="Times New Roman" panose="02020603050405020304" pitchFamily="18" charset="0"/>
              <a:ea typeface="+mn-ea"/>
              <a:cs typeface="+mn-cs"/>
            </a:endParaRPr>
          </a:p>
          <a:p>
            <a:pPr marR="0" defTabSz="914400">
              <a:spcBef>
                <a:spcPct val="50000"/>
              </a:spcBef>
              <a:buClrTx/>
              <a:buSzTx/>
              <a:buFontTx/>
              <a:buNone/>
              <a:defRPr/>
            </a:pPr>
            <a:r>
              <a:rPr kumimoji="0" lang="en-US" sz="3600" b="1" kern="1200" cap="none" spc="0" normalizeH="0" baseline="0" noProof="0" dirty="0">
                <a:ln cmpd="dbl">
                  <a:gradFill>
                    <a:gsLst>
                      <a:gs pos="0">
                        <a:srgbClr val="000082"/>
                      </a:gs>
                      <a:gs pos="30000">
                        <a:srgbClr val="66008F"/>
                      </a:gs>
                      <a:gs pos="64999">
                        <a:srgbClr val="BA0066"/>
                      </a:gs>
                      <a:gs pos="89999">
                        <a:srgbClr val="FF0000"/>
                      </a:gs>
                      <a:gs pos="100000">
                        <a:srgbClr val="FF8200"/>
                      </a:gs>
                    </a:gsLst>
                    <a:lin ang="5400000" scaled="0"/>
                  </a:gradFill>
                  <a:prstDash val="dash"/>
                </a:ln>
                <a:solidFill>
                  <a:srgbClr val="0033CC"/>
                </a:solidFill>
                <a:effectLst>
                  <a:outerShdw blurRad="50800" dist="50800" dir="5400000" algn="ctr" rotWithShape="0">
                    <a:schemeClr val="accent2">
                      <a:lumMod val="60000"/>
                      <a:lumOff val="40000"/>
                    </a:schemeClr>
                  </a:outerShdw>
                </a:effectLst>
                <a:latin typeface="Times New Roman" panose="02020603050405020304" pitchFamily="18" charset="0"/>
                <a:ea typeface="+mn-ea"/>
                <a:cs typeface="+mn-cs"/>
              </a:rPr>
              <a:t>       </a:t>
            </a:r>
            <a:r>
              <a:rPr kumimoji="0" lang="en-US" sz="3600" b="1" kern="1200" cap="none" spc="0" normalizeH="0" baseline="0" noProof="0" dirty="0">
                <a:ln cmpd="dbl">
                  <a:gradFill>
                    <a:gsLst>
                      <a:gs pos="0">
                        <a:srgbClr val="000082"/>
                      </a:gs>
                      <a:gs pos="30000">
                        <a:srgbClr val="66008F"/>
                      </a:gs>
                      <a:gs pos="64999">
                        <a:srgbClr val="BA0066"/>
                      </a:gs>
                      <a:gs pos="89999">
                        <a:srgbClr val="FF0000"/>
                      </a:gs>
                      <a:gs pos="100000">
                        <a:srgbClr val="FF8200"/>
                      </a:gs>
                    </a:gsLst>
                    <a:lin ang="5400000" scaled="0"/>
                  </a:gradFill>
                  <a:prstDash val="dash"/>
                </a:ln>
                <a:solidFill>
                  <a:srgbClr val="FF0000"/>
                </a:solidFill>
                <a:effectLst>
                  <a:outerShdw blurRad="50800" dist="50800" dir="5400000" algn="ctr" rotWithShape="0">
                    <a:schemeClr val="accent2">
                      <a:lumMod val="60000"/>
                      <a:lumOff val="40000"/>
                    </a:schemeClr>
                  </a:outerShdw>
                </a:effectLst>
                <a:latin typeface="Times New Roman" panose="02020603050405020304" pitchFamily="18" charset="0"/>
                <a:ea typeface="+mn-ea"/>
                <a:cs typeface="+mn-cs"/>
              </a:rPr>
              <a:t>TRUYỆN “SƠN TINH THỦY  TINH”</a:t>
            </a:r>
            <a:endParaRPr kumimoji="0" lang="en-US" sz="3600" b="1" kern="1200" cap="none" spc="0" normalizeH="0" baseline="0" noProof="0" dirty="0">
              <a:ln cmpd="dbl">
                <a:gradFill>
                  <a:gsLst>
                    <a:gs pos="0">
                      <a:srgbClr val="000082"/>
                    </a:gs>
                    <a:gs pos="30000">
                      <a:srgbClr val="66008F"/>
                    </a:gs>
                    <a:gs pos="64999">
                      <a:srgbClr val="BA0066"/>
                    </a:gs>
                    <a:gs pos="89999">
                      <a:srgbClr val="FF0000"/>
                    </a:gs>
                    <a:gs pos="100000">
                      <a:srgbClr val="FF8200"/>
                    </a:gs>
                  </a:gsLst>
                  <a:lin ang="5400000" scaled="0"/>
                </a:gradFill>
                <a:prstDash val="dash"/>
              </a:ln>
              <a:solidFill>
                <a:srgbClr val="FF0000"/>
              </a:solidFill>
              <a:effectLst>
                <a:outerShdw blurRad="50800" dist="50800" dir="5400000" algn="ctr" rotWithShape="0">
                  <a:schemeClr val="accent2">
                    <a:lumMod val="60000"/>
                    <a:lumOff val="40000"/>
                  </a:schemeClr>
                </a:outerShdw>
              </a:effectLst>
              <a:latin typeface="Times New Roman" panose="02020603050405020304" pitchFamily="18" charset="0"/>
              <a:ea typeface="+mn-ea"/>
              <a:cs typeface="+mn-cs"/>
            </a:endParaRPr>
          </a:p>
        </p:txBody>
      </p:sp>
      <p:sp>
        <p:nvSpPr>
          <p:cNvPr id="9" name="WordArt 8"/>
          <p:cNvSpPr>
            <a:spLocks noChangeArrowheads="1" noChangeShapeType="1" noTextEdit="1"/>
          </p:cNvSpPr>
          <p:nvPr/>
        </p:nvSpPr>
        <p:spPr bwMode="auto">
          <a:xfrm>
            <a:off x="933450" y="4114800"/>
            <a:ext cx="7581900" cy="914400"/>
          </a:xfrm>
          <a:prstGeom prst="rect">
            <a:avLst/>
          </a:prstGeom>
        </p:spPr>
        <p:txBody>
          <a:bodyPr wrap="none" numCol="1" fromWordArt="1">
            <a:prstTxWarp prst="textDeflate">
              <a:avLst>
                <a:gd name="adj" fmla="val 1875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0" cap="none" spc="0" normalizeH="0" baseline="0" noProof="0" dirty="0">
                <a:ln w="19050">
                  <a:solidFill>
                    <a:srgbClr val="FF0000"/>
                  </a:solidFill>
                  <a:prstDash val="sysDot"/>
                  <a:round/>
                </a:ln>
                <a:solidFill>
                  <a:srgbClr val="FFFF00"/>
                </a:solidFill>
                <a:effectLst>
                  <a:outerShdw dist="35921" dir="2700000" algn="ctr" rotWithShape="0">
                    <a:srgbClr val="990000"/>
                  </a:outerShdw>
                </a:effectLst>
                <a:uLnTx/>
                <a:uFillTx/>
                <a:latin typeface="Times New Roman" panose="02020603050405020304"/>
                <a:ea typeface="+mn-ea"/>
                <a:cs typeface="Times New Roman" panose="02020603050405020304"/>
              </a:rPr>
              <a:t>GIÁO VIÊN: Lê Thị Huệ</a:t>
            </a:r>
            <a:endParaRPr kumimoji="0" lang="en-US" sz="3600" b="1" i="0" u="none" strike="noStrike" kern="10" cap="none" spc="0" normalizeH="0" baseline="0" noProof="0" dirty="0">
              <a:ln w="19050">
                <a:solidFill>
                  <a:srgbClr val="FF0000"/>
                </a:solidFill>
                <a:prstDash val="sysDot"/>
                <a:round/>
              </a:ln>
              <a:solidFill>
                <a:srgbClr val="FFFF00"/>
              </a:solidFill>
              <a:effectLst>
                <a:outerShdw dist="35921" dir="2700000" algn="ctr" rotWithShape="0">
                  <a:srgbClr val="990000"/>
                </a:outerShdw>
              </a:effectLst>
              <a:uLnTx/>
              <a:uFillTx/>
              <a:latin typeface="Times New Roman" panose="02020603050405020304"/>
              <a:ea typeface="+mn-ea"/>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000000"/>
                                          </p:val>
                                        </p:tav>
                                        <p:tav tm="100000">
                                          <p:val>
                                            <p:strVal val="#ppt_w"/>
                                          </p:val>
                                        </p:tav>
                                      </p:tavLst>
                                    </p:anim>
                                    <p:anim calcmode="lin" valueType="num">
                                      <p:cBhvr>
                                        <p:cTn id="8" dur="500" fill="hold"/>
                                        <p:tgtEl>
                                          <p:spTgt spid="5"/>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000000"/>
                                          </p:val>
                                        </p:tav>
                                        <p:tav tm="100000">
                                          <p:val>
                                            <p:strVal val="#ppt_w"/>
                                          </p:val>
                                        </p:tav>
                                      </p:tavLst>
                                    </p:anim>
                                    <p:anim calcmode="lin" valueType="num">
                                      <p:cBhvr>
                                        <p:cTn id="13" dur="500" fill="hold"/>
                                        <p:tgtEl>
                                          <p:spTgt spid="8"/>
                                        </p:tgtEl>
                                        <p:attrNameLst>
                                          <p:attrName>ppt_h</p:attrName>
                                        </p:attrNameLst>
                                      </p:cBhvr>
                                      <p:tavLst>
                                        <p:tav tm="0">
                                          <p:val>
                                            <p:fltVal val="0.00000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000000"/>
                                          </p:val>
                                        </p:tav>
                                        <p:tav tm="100000">
                                          <p:val>
                                            <p:strVal val="#ppt_w"/>
                                          </p:val>
                                        </p:tav>
                                      </p:tavLst>
                                    </p:anim>
                                    <p:anim calcmode="lin" valueType="num">
                                      <p:cBhvr>
                                        <p:cTn id="18" dur="500" fill="hold"/>
                                        <p:tgtEl>
                                          <p:spTgt spid="9"/>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8" name="imgb" descr="Son_Tinh_-_Thuy_Tinh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0243" name="Rectangle 1"/>
          <p:cNvSpPr/>
          <p:nvPr/>
        </p:nvSpPr>
        <p:spPr>
          <a:xfrm>
            <a:off x="-20637" y="6488113"/>
            <a:ext cx="9067800" cy="369887"/>
          </a:xfrm>
          <a:prstGeom prst="rect">
            <a:avLst/>
          </a:prstGeom>
          <a:noFill/>
          <a:ln w="9525">
            <a:noFill/>
          </a:ln>
        </p:spPr>
        <p:txBody>
          <a:bodyPr>
            <a:spAutoFit/>
          </a:bodyPr>
          <a:p>
            <a:r>
              <a:rPr lang="vi-VN" altLang="x-none" dirty="0">
                <a:latin typeface="Arial" panose="020B0604020202020204" pitchFamily="34" charset="0"/>
              </a:rPr>
              <a:t>Một hôm có hai chàng trai đến, xin ra mắt nhà vua để cầu hôn.. </a:t>
            </a:r>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slide(fromBottom)">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267" name="Rectangle 1"/>
          <p:cNvSpPr/>
          <p:nvPr/>
        </p:nvSpPr>
        <p:spPr>
          <a:xfrm>
            <a:off x="14288" y="5934075"/>
            <a:ext cx="9129712" cy="923925"/>
          </a:xfrm>
          <a:prstGeom prst="rect">
            <a:avLst/>
          </a:prstGeom>
          <a:noFill/>
          <a:ln w="9525">
            <a:noFill/>
          </a:ln>
        </p:spPr>
        <p:txBody>
          <a:bodyPr>
            <a:spAutoFit/>
          </a:bodyPr>
          <a:p>
            <a:r>
              <a:rPr lang="vi-VN" altLang="x-none" dirty="0">
                <a:solidFill>
                  <a:schemeClr val="bg1"/>
                </a:solidFill>
                <a:latin typeface="Arial" panose="020B0604020202020204" pitchFamily="34" charset="0"/>
              </a:rPr>
              <a:t>Một người ở vùng núi, tuấn tú và tài giỏi khác thường: chỉ tay về phía đông, phía đông biến thành đồng lúa xanh, chỉ tay về phía tây, phía tây mọc lên hàng dãy núi cao. Nhân dân trong vùng gọi chàng là Sơn Tinh</a:t>
            </a:r>
            <a:endParaRPr lang="vi-VN" altLang="x-none" dirty="0">
              <a:solidFill>
                <a:schemeClr val="bg1"/>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descr="D:\HÌNH MẪU\Ảnh1.jpg"/>
          <p:cNvPicPr>
            <a:picLocks noChangeAspect="1"/>
          </p:cNvPicPr>
          <p:nvPr/>
        </p:nvPicPr>
        <p:blipFill>
          <a:blip r:embed="rId1"/>
          <a:stretch>
            <a:fillRect/>
          </a:stretch>
        </p:blipFill>
        <p:spPr>
          <a:xfrm>
            <a:off x="-34925" y="0"/>
            <a:ext cx="9144000" cy="6858000"/>
          </a:xfrm>
          <a:prstGeom prst="rect">
            <a:avLst/>
          </a:prstGeom>
          <a:noFill/>
          <a:ln w="9525">
            <a:noFill/>
          </a:ln>
        </p:spPr>
      </p:pic>
      <p:sp>
        <p:nvSpPr>
          <p:cNvPr id="12291" name="Rectangle 1"/>
          <p:cNvSpPr/>
          <p:nvPr/>
        </p:nvSpPr>
        <p:spPr>
          <a:xfrm>
            <a:off x="-34925" y="6211888"/>
            <a:ext cx="9109075" cy="646112"/>
          </a:xfrm>
          <a:prstGeom prst="rect">
            <a:avLst/>
          </a:prstGeom>
          <a:noFill/>
          <a:ln w="9525">
            <a:noFill/>
          </a:ln>
        </p:spPr>
        <p:txBody>
          <a:bodyPr>
            <a:spAutoFit/>
          </a:bodyPr>
          <a:p>
            <a:r>
              <a:rPr lang="vi-VN" altLang="x-none" dirty="0">
                <a:solidFill>
                  <a:schemeClr val="bg1"/>
                </a:solidFill>
                <a:latin typeface="Arial" panose="020B0604020202020204" pitchFamily="34" charset="0"/>
              </a:rPr>
              <a:t>Còn một người ở mãi tận miền biển Đông tài giỏi cũng không kém: gọi gió gió đến, hô mưa tới – Chàng này tên gọi là Thủy Tinh.</a:t>
            </a:r>
            <a:endParaRPr lang="vi-VN" altLang="x-none"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p:cNvPicPr>
            <a:picLocks noGrp="1" noChangeAspect="1"/>
          </p:cNvPicPr>
          <p:nvPr>
            <p:ph idx="1" hasCustomPrompt="1"/>
          </p:nvPr>
        </p:nvPicPr>
        <p:blipFill>
          <a:blip r:embed="rId1"/>
          <a:srcRect/>
          <a:stretch>
            <a:fillRect/>
          </a:stretch>
        </p:blipFill>
        <p:spPr>
          <a:xfrm>
            <a:off x="0" y="0"/>
            <a:ext cx="9144000" cy="6858000"/>
          </a:xfrm>
          <a:ln/>
        </p:spPr>
      </p:pic>
      <p:sp>
        <p:nvSpPr>
          <p:cNvPr id="13315" name="Rectangle 1"/>
          <p:cNvSpPr/>
          <p:nvPr/>
        </p:nvSpPr>
        <p:spPr>
          <a:xfrm>
            <a:off x="0" y="4813300"/>
            <a:ext cx="9144000" cy="2030413"/>
          </a:xfrm>
          <a:prstGeom prst="rect">
            <a:avLst/>
          </a:prstGeom>
          <a:noFill/>
          <a:ln w="9525">
            <a:noFill/>
          </a:ln>
        </p:spPr>
        <p:txBody>
          <a:bodyPr>
            <a:spAutoFit/>
          </a:bodyPr>
          <a:p>
            <a:r>
              <a:rPr lang="vi-VN" altLang="x-none" dirty="0">
                <a:solidFill>
                  <a:schemeClr val="bg1"/>
                </a:solidFill>
                <a:latin typeface="Arial" panose="020B0604020202020204" pitchFamily="34" charset="0"/>
              </a:rPr>
              <a:t>Một người là chúa của những miền non cao, một người là chúa của vùng nước thẳm, cả hai đều rất xứng đáng làm rể vua Hùng. Vua Hùng Vương lúc này băn khoăn không biết nên nhận lời ai, từ chối ai. Nhà vua cho mời các quan lạc hầu vào bàn mà vẫn không tìm được kế hay. Cuối cùng, Vua Hùng Vương phán rằng:</a:t>
            </a:r>
            <a:endParaRPr lang="vi-VN" altLang="x-none" dirty="0">
              <a:solidFill>
                <a:schemeClr val="bg1"/>
              </a:solidFill>
              <a:latin typeface="Arial" panose="020B0604020202020204" pitchFamily="34" charset="0"/>
            </a:endParaRPr>
          </a:p>
          <a:p>
            <a:r>
              <a:rPr lang="vi-VN" altLang="x-none" dirty="0">
                <a:solidFill>
                  <a:schemeClr val="bg1"/>
                </a:solidFill>
                <a:latin typeface="Arial" panose="020B0604020202020204" pitchFamily="34" charset="0"/>
              </a:rPr>
              <a:t>Hai người đều vừa ý ta cả, nhưng ta chỉ có một người con gái, không biết gả cho người nào? Ngày mai, nếu ai đem đồ sính lễ đến đây trước: Voi chín ngà, gà chín cựa, ngựa chín hồng mao, thì sẽ được rước dâu về.</a:t>
            </a:r>
            <a:endParaRPr lang="vi-VN" altLang="x-none" dirty="0">
              <a:solidFill>
                <a:schemeClr val="bg1"/>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1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4" name="Hình Chữ nhật 23"/>
          <p:cNvSpPr/>
          <p:nvPr/>
        </p:nvSpPr>
        <p:spPr>
          <a:xfrm>
            <a:off x="0" y="5638800"/>
            <a:ext cx="91440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4340" name="Picture 14"/>
          <p:cNvPicPr>
            <a:picLocks noChangeAspect="1"/>
          </p:cNvPicPr>
          <p:nvPr/>
        </p:nvPicPr>
        <p:blipFill>
          <a:blip r:embed="rId2">
            <a:clrChange>
              <a:clrFrom>
                <a:srgbClr val="FFFFFF"/>
              </a:clrFrom>
              <a:clrTo>
                <a:srgbClr val="FFFFFF">
                  <a:alpha val="0"/>
                </a:srgbClr>
              </a:clrTo>
            </a:clrChange>
          </a:blip>
          <a:stretch>
            <a:fillRect/>
          </a:stretch>
        </p:blipFill>
        <p:spPr>
          <a:xfrm>
            <a:off x="381000" y="5791200"/>
            <a:ext cx="381000" cy="685800"/>
          </a:xfrm>
          <a:prstGeom prst="rect">
            <a:avLst/>
          </a:prstGeom>
          <a:noFill/>
          <a:ln w="9525">
            <a:noFill/>
          </a:ln>
        </p:spPr>
      </p:pic>
      <p:pic>
        <p:nvPicPr>
          <p:cNvPr id="14341" name="Picture 14"/>
          <p:cNvPicPr>
            <a:picLocks noChangeAspect="1"/>
          </p:cNvPicPr>
          <p:nvPr/>
        </p:nvPicPr>
        <p:blipFill>
          <a:blip r:embed="rId2">
            <a:clrChange>
              <a:clrFrom>
                <a:srgbClr val="FFFFFF"/>
              </a:clrFrom>
              <a:clrTo>
                <a:srgbClr val="FFFFFF">
                  <a:alpha val="0"/>
                </a:srgbClr>
              </a:clrTo>
            </a:clrChange>
          </a:blip>
          <a:stretch>
            <a:fillRect/>
          </a:stretch>
        </p:blipFill>
        <p:spPr>
          <a:xfrm>
            <a:off x="533400" y="5943600"/>
            <a:ext cx="381000" cy="685800"/>
          </a:xfrm>
          <a:prstGeom prst="rect">
            <a:avLst/>
          </a:prstGeom>
          <a:noFill/>
          <a:ln w="9525">
            <a:noFill/>
          </a:ln>
        </p:spPr>
      </p:pic>
      <p:pic>
        <p:nvPicPr>
          <p:cNvPr id="14342" name="Picture 14"/>
          <p:cNvPicPr>
            <a:picLocks noChangeAspect="1"/>
          </p:cNvPicPr>
          <p:nvPr/>
        </p:nvPicPr>
        <p:blipFill>
          <a:blip r:embed="rId2">
            <a:clrChange>
              <a:clrFrom>
                <a:srgbClr val="FFFFFF"/>
              </a:clrFrom>
              <a:clrTo>
                <a:srgbClr val="FFFFFF">
                  <a:alpha val="0"/>
                </a:srgbClr>
              </a:clrTo>
            </a:clrChange>
          </a:blip>
          <a:stretch>
            <a:fillRect/>
          </a:stretch>
        </p:blipFill>
        <p:spPr>
          <a:xfrm>
            <a:off x="685800" y="6096000"/>
            <a:ext cx="381000" cy="685800"/>
          </a:xfrm>
          <a:prstGeom prst="rect">
            <a:avLst/>
          </a:prstGeom>
          <a:noFill/>
          <a:ln w="9525">
            <a:noFill/>
          </a:ln>
        </p:spPr>
      </p:pic>
      <p:pic>
        <p:nvPicPr>
          <p:cNvPr id="14343" name="Picture 14"/>
          <p:cNvPicPr>
            <a:picLocks noChangeAspect="1"/>
          </p:cNvPicPr>
          <p:nvPr/>
        </p:nvPicPr>
        <p:blipFill>
          <a:blip r:embed="rId2">
            <a:clrChange>
              <a:clrFrom>
                <a:srgbClr val="FFFFFF"/>
              </a:clrFrom>
              <a:clrTo>
                <a:srgbClr val="FFFFFF">
                  <a:alpha val="0"/>
                </a:srgbClr>
              </a:clrTo>
            </a:clrChange>
          </a:blip>
          <a:stretch>
            <a:fillRect/>
          </a:stretch>
        </p:blipFill>
        <p:spPr>
          <a:xfrm>
            <a:off x="838200" y="6248400"/>
            <a:ext cx="381000" cy="685800"/>
          </a:xfrm>
          <a:prstGeom prst="rect">
            <a:avLst/>
          </a:prstGeom>
          <a:noFill/>
          <a:ln w="9525">
            <a:noFill/>
          </a:ln>
        </p:spPr>
      </p:pic>
      <p:pic>
        <p:nvPicPr>
          <p:cNvPr id="14344" name="Picture 14"/>
          <p:cNvPicPr>
            <a:picLocks noChangeAspect="1"/>
          </p:cNvPicPr>
          <p:nvPr/>
        </p:nvPicPr>
        <p:blipFill>
          <a:blip r:embed="rId2">
            <a:clrChange>
              <a:clrFrom>
                <a:srgbClr val="FFFFFF"/>
              </a:clrFrom>
              <a:clrTo>
                <a:srgbClr val="FFFFFF">
                  <a:alpha val="0"/>
                </a:srgbClr>
              </a:clrTo>
            </a:clrChange>
          </a:blip>
          <a:stretch>
            <a:fillRect/>
          </a:stretch>
        </p:blipFill>
        <p:spPr>
          <a:xfrm>
            <a:off x="838200" y="5715000"/>
            <a:ext cx="381000" cy="685800"/>
          </a:xfrm>
          <a:prstGeom prst="rect">
            <a:avLst/>
          </a:prstGeom>
          <a:noFill/>
          <a:ln w="9525">
            <a:noFill/>
          </a:ln>
        </p:spPr>
      </p:pic>
      <p:pic>
        <p:nvPicPr>
          <p:cNvPr id="14345" name="Picture 14"/>
          <p:cNvPicPr>
            <a:picLocks noChangeAspect="1"/>
          </p:cNvPicPr>
          <p:nvPr/>
        </p:nvPicPr>
        <p:blipFill>
          <a:blip r:embed="rId2">
            <a:clrChange>
              <a:clrFrom>
                <a:srgbClr val="FFFFFF"/>
              </a:clrFrom>
              <a:clrTo>
                <a:srgbClr val="FFFFFF">
                  <a:alpha val="0"/>
                </a:srgbClr>
              </a:clrTo>
            </a:clrChange>
          </a:blip>
          <a:stretch>
            <a:fillRect/>
          </a:stretch>
        </p:blipFill>
        <p:spPr>
          <a:xfrm>
            <a:off x="990600" y="5867400"/>
            <a:ext cx="381000" cy="685800"/>
          </a:xfrm>
          <a:prstGeom prst="rect">
            <a:avLst/>
          </a:prstGeom>
          <a:noFill/>
          <a:ln w="9525">
            <a:noFill/>
          </a:ln>
        </p:spPr>
      </p:pic>
      <p:pic>
        <p:nvPicPr>
          <p:cNvPr id="14346" name="Picture 14"/>
          <p:cNvPicPr>
            <a:picLocks noChangeAspect="1"/>
          </p:cNvPicPr>
          <p:nvPr/>
        </p:nvPicPr>
        <p:blipFill>
          <a:blip r:embed="rId2">
            <a:clrChange>
              <a:clrFrom>
                <a:srgbClr val="FFFFFF"/>
              </a:clrFrom>
              <a:clrTo>
                <a:srgbClr val="FFFFFF">
                  <a:alpha val="0"/>
                </a:srgbClr>
              </a:clrTo>
            </a:clrChange>
          </a:blip>
          <a:stretch>
            <a:fillRect/>
          </a:stretch>
        </p:blipFill>
        <p:spPr>
          <a:xfrm>
            <a:off x="1143000" y="6019800"/>
            <a:ext cx="381000" cy="685800"/>
          </a:xfrm>
          <a:prstGeom prst="rect">
            <a:avLst/>
          </a:prstGeom>
          <a:noFill/>
          <a:ln w="9525">
            <a:noFill/>
          </a:ln>
        </p:spPr>
      </p:pic>
      <p:pic>
        <p:nvPicPr>
          <p:cNvPr id="14347" name="Picture 14"/>
          <p:cNvPicPr>
            <a:picLocks noChangeAspect="1"/>
          </p:cNvPicPr>
          <p:nvPr/>
        </p:nvPicPr>
        <p:blipFill>
          <a:blip r:embed="rId2">
            <a:clrChange>
              <a:clrFrom>
                <a:srgbClr val="FFFFFF"/>
              </a:clrFrom>
              <a:clrTo>
                <a:srgbClr val="FFFFFF">
                  <a:alpha val="0"/>
                </a:srgbClr>
              </a:clrTo>
            </a:clrChange>
          </a:blip>
          <a:stretch>
            <a:fillRect/>
          </a:stretch>
        </p:blipFill>
        <p:spPr>
          <a:xfrm>
            <a:off x="1295400" y="6172200"/>
            <a:ext cx="381000" cy="685800"/>
          </a:xfrm>
          <a:prstGeom prst="rect">
            <a:avLst/>
          </a:prstGeom>
          <a:noFill/>
          <a:ln w="9525">
            <a:noFill/>
          </a:ln>
        </p:spPr>
      </p:pic>
      <p:pic>
        <p:nvPicPr>
          <p:cNvPr id="14348" name="Picture 14"/>
          <p:cNvPicPr>
            <a:picLocks noChangeAspect="1"/>
          </p:cNvPicPr>
          <p:nvPr/>
        </p:nvPicPr>
        <p:blipFill>
          <a:blip r:embed="rId2">
            <a:clrChange>
              <a:clrFrom>
                <a:srgbClr val="FFFFFF"/>
              </a:clrFrom>
              <a:clrTo>
                <a:srgbClr val="FFFFFF">
                  <a:alpha val="0"/>
                </a:srgbClr>
              </a:clrTo>
            </a:clrChange>
          </a:blip>
          <a:stretch>
            <a:fillRect/>
          </a:stretch>
        </p:blipFill>
        <p:spPr>
          <a:xfrm>
            <a:off x="1295400" y="5638800"/>
            <a:ext cx="381000" cy="685800"/>
          </a:xfrm>
          <a:prstGeom prst="rect">
            <a:avLst/>
          </a:prstGeom>
          <a:noFill/>
          <a:ln w="9525">
            <a:noFill/>
          </a:ln>
        </p:spPr>
      </p:pic>
      <p:pic>
        <p:nvPicPr>
          <p:cNvPr id="14349" name="Picture 14"/>
          <p:cNvPicPr>
            <a:picLocks noChangeAspect="1"/>
          </p:cNvPicPr>
          <p:nvPr/>
        </p:nvPicPr>
        <p:blipFill>
          <a:blip r:embed="rId2">
            <a:clrChange>
              <a:clrFrom>
                <a:srgbClr val="FFFFFF"/>
              </a:clrFrom>
              <a:clrTo>
                <a:srgbClr val="FFFFFF">
                  <a:alpha val="0"/>
                </a:srgbClr>
              </a:clrTo>
            </a:clrChange>
          </a:blip>
          <a:stretch>
            <a:fillRect/>
          </a:stretch>
        </p:blipFill>
        <p:spPr>
          <a:xfrm>
            <a:off x="1447800" y="5791200"/>
            <a:ext cx="381000" cy="685800"/>
          </a:xfrm>
          <a:prstGeom prst="rect">
            <a:avLst/>
          </a:prstGeom>
          <a:noFill/>
          <a:ln w="9525">
            <a:noFill/>
          </a:ln>
        </p:spPr>
      </p:pic>
      <p:pic>
        <p:nvPicPr>
          <p:cNvPr id="14350" name="Picture 14"/>
          <p:cNvPicPr>
            <a:picLocks noChangeAspect="1"/>
          </p:cNvPicPr>
          <p:nvPr/>
        </p:nvPicPr>
        <p:blipFill>
          <a:blip r:embed="rId2">
            <a:clrChange>
              <a:clrFrom>
                <a:srgbClr val="FFFFFF"/>
              </a:clrFrom>
              <a:clrTo>
                <a:srgbClr val="FFFFFF">
                  <a:alpha val="0"/>
                </a:srgbClr>
              </a:clrTo>
            </a:clrChange>
          </a:blip>
          <a:stretch>
            <a:fillRect/>
          </a:stretch>
        </p:blipFill>
        <p:spPr>
          <a:xfrm>
            <a:off x="1600200" y="5943600"/>
            <a:ext cx="381000" cy="685800"/>
          </a:xfrm>
          <a:prstGeom prst="rect">
            <a:avLst/>
          </a:prstGeom>
          <a:noFill/>
          <a:ln w="9525">
            <a:noFill/>
          </a:ln>
        </p:spPr>
      </p:pic>
      <p:pic>
        <p:nvPicPr>
          <p:cNvPr id="14351" name="Picture 14"/>
          <p:cNvPicPr>
            <a:picLocks noChangeAspect="1"/>
          </p:cNvPicPr>
          <p:nvPr/>
        </p:nvPicPr>
        <p:blipFill>
          <a:blip r:embed="rId2">
            <a:clrChange>
              <a:clrFrom>
                <a:srgbClr val="FFFFFF"/>
              </a:clrFrom>
              <a:clrTo>
                <a:srgbClr val="FFFFFF">
                  <a:alpha val="0"/>
                </a:srgbClr>
              </a:clrTo>
            </a:clrChange>
          </a:blip>
          <a:stretch>
            <a:fillRect/>
          </a:stretch>
        </p:blipFill>
        <p:spPr>
          <a:xfrm>
            <a:off x="1752600" y="6172200"/>
            <a:ext cx="381000" cy="685800"/>
          </a:xfrm>
          <a:prstGeom prst="rect">
            <a:avLst/>
          </a:prstGeom>
          <a:noFill/>
          <a:ln w="9525">
            <a:noFill/>
          </a:ln>
        </p:spPr>
      </p:pic>
      <p:pic>
        <p:nvPicPr>
          <p:cNvPr id="14352" name="Picture 14"/>
          <p:cNvPicPr>
            <a:picLocks noChangeAspect="1"/>
          </p:cNvPicPr>
          <p:nvPr/>
        </p:nvPicPr>
        <p:blipFill>
          <a:blip r:embed="rId2">
            <a:clrChange>
              <a:clrFrom>
                <a:srgbClr val="FFFFFF"/>
              </a:clrFrom>
              <a:clrTo>
                <a:srgbClr val="FFFFFF">
                  <a:alpha val="0"/>
                </a:srgbClr>
              </a:clrTo>
            </a:clrChange>
          </a:blip>
          <a:stretch>
            <a:fillRect/>
          </a:stretch>
        </p:blipFill>
        <p:spPr>
          <a:xfrm>
            <a:off x="1828800" y="5562600"/>
            <a:ext cx="381000" cy="685800"/>
          </a:xfrm>
          <a:prstGeom prst="rect">
            <a:avLst/>
          </a:prstGeom>
          <a:noFill/>
          <a:ln w="9525">
            <a:noFill/>
          </a:ln>
        </p:spPr>
      </p:pic>
      <p:pic>
        <p:nvPicPr>
          <p:cNvPr id="14353" name="Picture 14"/>
          <p:cNvPicPr>
            <a:picLocks noChangeAspect="1"/>
          </p:cNvPicPr>
          <p:nvPr/>
        </p:nvPicPr>
        <p:blipFill>
          <a:blip r:embed="rId2">
            <a:clrChange>
              <a:clrFrom>
                <a:srgbClr val="FFFFFF"/>
              </a:clrFrom>
              <a:clrTo>
                <a:srgbClr val="FFFFFF">
                  <a:alpha val="0"/>
                </a:srgbClr>
              </a:clrTo>
            </a:clrChange>
          </a:blip>
          <a:stretch>
            <a:fillRect/>
          </a:stretch>
        </p:blipFill>
        <p:spPr>
          <a:xfrm>
            <a:off x="1981200" y="5715000"/>
            <a:ext cx="381000" cy="685800"/>
          </a:xfrm>
          <a:prstGeom prst="rect">
            <a:avLst/>
          </a:prstGeom>
          <a:noFill/>
          <a:ln w="9525">
            <a:noFill/>
          </a:ln>
        </p:spPr>
      </p:pic>
      <p:pic>
        <p:nvPicPr>
          <p:cNvPr id="14354" name="Picture 14"/>
          <p:cNvPicPr>
            <a:picLocks noChangeAspect="1"/>
          </p:cNvPicPr>
          <p:nvPr/>
        </p:nvPicPr>
        <p:blipFill>
          <a:blip r:embed="rId2">
            <a:clrChange>
              <a:clrFrom>
                <a:srgbClr val="FFFFFF"/>
              </a:clrFrom>
              <a:clrTo>
                <a:srgbClr val="FFFFFF">
                  <a:alpha val="0"/>
                </a:srgbClr>
              </a:clrTo>
            </a:clrChange>
          </a:blip>
          <a:stretch>
            <a:fillRect/>
          </a:stretch>
        </p:blipFill>
        <p:spPr>
          <a:xfrm>
            <a:off x="2133600" y="5867400"/>
            <a:ext cx="381000" cy="685800"/>
          </a:xfrm>
          <a:prstGeom prst="rect">
            <a:avLst/>
          </a:prstGeom>
          <a:noFill/>
          <a:ln w="9525">
            <a:noFill/>
          </a:ln>
        </p:spPr>
      </p:pic>
      <p:pic>
        <p:nvPicPr>
          <p:cNvPr id="14355" name="Picture 14"/>
          <p:cNvPicPr>
            <a:picLocks noChangeAspect="1"/>
          </p:cNvPicPr>
          <p:nvPr/>
        </p:nvPicPr>
        <p:blipFill>
          <a:blip r:embed="rId2">
            <a:clrChange>
              <a:clrFrom>
                <a:srgbClr val="FFFFFF"/>
              </a:clrFrom>
              <a:clrTo>
                <a:srgbClr val="FFFFFF">
                  <a:alpha val="0"/>
                </a:srgbClr>
              </a:clrTo>
            </a:clrChange>
          </a:blip>
          <a:stretch>
            <a:fillRect/>
          </a:stretch>
        </p:blipFill>
        <p:spPr>
          <a:xfrm>
            <a:off x="2286000" y="6019800"/>
            <a:ext cx="381000" cy="685800"/>
          </a:xfrm>
          <a:prstGeom prst="rect">
            <a:avLst/>
          </a:prstGeom>
          <a:noFill/>
          <a:ln w="9525">
            <a:noFill/>
          </a:ln>
        </p:spPr>
      </p:pic>
      <p:pic>
        <p:nvPicPr>
          <p:cNvPr id="14356" name="Picture 14"/>
          <p:cNvPicPr>
            <a:picLocks noChangeAspect="1"/>
          </p:cNvPicPr>
          <p:nvPr/>
        </p:nvPicPr>
        <p:blipFill>
          <a:blip r:embed="rId2">
            <a:clrChange>
              <a:clrFrom>
                <a:srgbClr val="FFFFFF"/>
              </a:clrFrom>
              <a:clrTo>
                <a:srgbClr val="FFFFFF">
                  <a:alpha val="0"/>
                </a:srgbClr>
              </a:clrTo>
            </a:clrChange>
          </a:blip>
          <a:stretch>
            <a:fillRect/>
          </a:stretch>
        </p:blipFill>
        <p:spPr>
          <a:xfrm>
            <a:off x="2362200" y="5562600"/>
            <a:ext cx="381000" cy="685800"/>
          </a:xfrm>
          <a:prstGeom prst="rect">
            <a:avLst/>
          </a:prstGeom>
          <a:noFill/>
          <a:ln w="9525">
            <a:noFill/>
          </a:ln>
        </p:spPr>
      </p:pic>
      <p:pic>
        <p:nvPicPr>
          <p:cNvPr id="14357" name="Picture 14"/>
          <p:cNvPicPr>
            <a:picLocks noChangeAspect="1"/>
          </p:cNvPicPr>
          <p:nvPr/>
        </p:nvPicPr>
        <p:blipFill>
          <a:blip r:embed="rId2">
            <a:clrChange>
              <a:clrFrom>
                <a:srgbClr val="FFFFFF"/>
              </a:clrFrom>
              <a:clrTo>
                <a:srgbClr val="FFFFFF">
                  <a:alpha val="0"/>
                </a:srgbClr>
              </a:clrTo>
            </a:clrChange>
          </a:blip>
          <a:stretch>
            <a:fillRect/>
          </a:stretch>
        </p:blipFill>
        <p:spPr>
          <a:xfrm>
            <a:off x="2514600" y="5715000"/>
            <a:ext cx="381000" cy="685800"/>
          </a:xfrm>
          <a:prstGeom prst="rect">
            <a:avLst/>
          </a:prstGeom>
          <a:noFill/>
          <a:ln w="9525">
            <a:noFill/>
          </a:ln>
        </p:spPr>
      </p:pic>
      <p:pic>
        <p:nvPicPr>
          <p:cNvPr id="14358" name="Picture 14"/>
          <p:cNvPicPr>
            <a:picLocks noChangeAspect="1"/>
          </p:cNvPicPr>
          <p:nvPr/>
        </p:nvPicPr>
        <p:blipFill>
          <a:blip r:embed="rId2">
            <a:clrChange>
              <a:clrFrom>
                <a:srgbClr val="FFFFFF"/>
              </a:clrFrom>
              <a:clrTo>
                <a:srgbClr val="FFFFFF">
                  <a:alpha val="0"/>
                </a:srgbClr>
              </a:clrTo>
            </a:clrChange>
          </a:blip>
          <a:stretch>
            <a:fillRect/>
          </a:stretch>
        </p:blipFill>
        <p:spPr>
          <a:xfrm>
            <a:off x="2667000" y="5867400"/>
            <a:ext cx="381000" cy="685800"/>
          </a:xfrm>
          <a:prstGeom prst="rect">
            <a:avLst/>
          </a:prstGeom>
          <a:noFill/>
          <a:ln w="9525">
            <a:noFill/>
          </a:ln>
        </p:spPr>
      </p:pic>
      <p:pic>
        <p:nvPicPr>
          <p:cNvPr id="14359" name="Picture 14"/>
          <p:cNvPicPr>
            <a:picLocks noChangeAspect="1"/>
          </p:cNvPicPr>
          <p:nvPr/>
        </p:nvPicPr>
        <p:blipFill>
          <a:blip r:embed="rId2">
            <a:clrChange>
              <a:clrFrom>
                <a:srgbClr val="FFFFFF"/>
              </a:clrFrom>
              <a:clrTo>
                <a:srgbClr val="FFFFFF">
                  <a:alpha val="0"/>
                </a:srgbClr>
              </a:clrTo>
            </a:clrChange>
          </a:blip>
          <a:stretch>
            <a:fillRect/>
          </a:stretch>
        </p:blipFill>
        <p:spPr>
          <a:xfrm>
            <a:off x="2819400" y="6019800"/>
            <a:ext cx="381000" cy="685800"/>
          </a:xfrm>
          <a:prstGeom prst="rect">
            <a:avLst/>
          </a:prstGeom>
          <a:noFill/>
          <a:ln w="9525">
            <a:noFill/>
          </a:ln>
        </p:spPr>
      </p:pic>
      <p:pic>
        <p:nvPicPr>
          <p:cNvPr id="14360" name="Picture 14"/>
          <p:cNvPicPr>
            <a:picLocks noChangeAspect="1"/>
          </p:cNvPicPr>
          <p:nvPr/>
        </p:nvPicPr>
        <p:blipFill>
          <a:blip r:embed="rId2">
            <a:clrChange>
              <a:clrFrom>
                <a:srgbClr val="FFFFFF"/>
              </a:clrFrom>
              <a:clrTo>
                <a:srgbClr val="FFFFFF">
                  <a:alpha val="0"/>
                </a:srgbClr>
              </a:clrTo>
            </a:clrChange>
          </a:blip>
          <a:stretch>
            <a:fillRect/>
          </a:stretch>
        </p:blipFill>
        <p:spPr>
          <a:xfrm>
            <a:off x="2895600" y="5562600"/>
            <a:ext cx="381000" cy="685800"/>
          </a:xfrm>
          <a:prstGeom prst="rect">
            <a:avLst/>
          </a:prstGeom>
          <a:noFill/>
          <a:ln w="9525">
            <a:noFill/>
          </a:ln>
        </p:spPr>
      </p:pic>
      <p:pic>
        <p:nvPicPr>
          <p:cNvPr id="14361" name="Picture 14"/>
          <p:cNvPicPr>
            <a:picLocks noChangeAspect="1"/>
          </p:cNvPicPr>
          <p:nvPr/>
        </p:nvPicPr>
        <p:blipFill>
          <a:blip r:embed="rId2">
            <a:clrChange>
              <a:clrFrom>
                <a:srgbClr val="FFFFFF"/>
              </a:clrFrom>
              <a:clrTo>
                <a:srgbClr val="FFFFFF">
                  <a:alpha val="0"/>
                </a:srgbClr>
              </a:clrTo>
            </a:clrChange>
          </a:blip>
          <a:stretch>
            <a:fillRect/>
          </a:stretch>
        </p:blipFill>
        <p:spPr>
          <a:xfrm>
            <a:off x="3048000" y="5715000"/>
            <a:ext cx="381000" cy="685800"/>
          </a:xfrm>
          <a:prstGeom prst="rect">
            <a:avLst/>
          </a:prstGeom>
          <a:noFill/>
          <a:ln w="9525">
            <a:noFill/>
          </a:ln>
        </p:spPr>
      </p:pic>
      <p:pic>
        <p:nvPicPr>
          <p:cNvPr id="14362" name="Picture 14"/>
          <p:cNvPicPr>
            <a:picLocks noChangeAspect="1"/>
          </p:cNvPicPr>
          <p:nvPr/>
        </p:nvPicPr>
        <p:blipFill>
          <a:blip r:embed="rId2">
            <a:clrChange>
              <a:clrFrom>
                <a:srgbClr val="FFFFFF"/>
              </a:clrFrom>
              <a:clrTo>
                <a:srgbClr val="FFFFFF">
                  <a:alpha val="0"/>
                </a:srgbClr>
              </a:clrTo>
            </a:clrChange>
          </a:blip>
          <a:stretch>
            <a:fillRect/>
          </a:stretch>
        </p:blipFill>
        <p:spPr>
          <a:xfrm>
            <a:off x="3200400" y="5867400"/>
            <a:ext cx="381000" cy="685800"/>
          </a:xfrm>
          <a:prstGeom prst="rect">
            <a:avLst/>
          </a:prstGeom>
          <a:noFill/>
          <a:ln w="9525">
            <a:noFill/>
          </a:ln>
        </p:spPr>
      </p:pic>
      <p:pic>
        <p:nvPicPr>
          <p:cNvPr id="14363" name="Picture 14"/>
          <p:cNvPicPr>
            <a:picLocks noChangeAspect="1"/>
          </p:cNvPicPr>
          <p:nvPr/>
        </p:nvPicPr>
        <p:blipFill>
          <a:blip r:embed="rId2">
            <a:clrChange>
              <a:clrFrom>
                <a:srgbClr val="FFFFFF"/>
              </a:clrFrom>
              <a:clrTo>
                <a:srgbClr val="FFFFFF">
                  <a:alpha val="0"/>
                </a:srgbClr>
              </a:clrTo>
            </a:clrChange>
          </a:blip>
          <a:stretch>
            <a:fillRect/>
          </a:stretch>
        </p:blipFill>
        <p:spPr>
          <a:xfrm>
            <a:off x="3352800" y="6019800"/>
            <a:ext cx="381000" cy="685800"/>
          </a:xfrm>
          <a:prstGeom prst="rect">
            <a:avLst/>
          </a:prstGeom>
          <a:noFill/>
          <a:ln w="9525">
            <a:noFill/>
          </a:ln>
        </p:spPr>
      </p:pic>
      <p:pic>
        <p:nvPicPr>
          <p:cNvPr id="14364" name="Picture 29"/>
          <p:cNvPicPr>
            <a:picLocks noChangeAspect="1"/>
          </p:cNvPicPr>
          <p:nvPr/>
        </p:nvPicPr>
        <p:blipFill>
          <a:blip r:embed="rId3">
            <a:clrChange>
              <a:clrFrom>
                <a:srgbClr val="FDFFFE"/>
              </a:clrFrom>
              <a:clrTo>
                <a:srgbClr val="FDFFFE">
                  <a:alpha val="0"/>
                </a:srgbClr>
              </a:clrTo>
            </a:clrChange>
          </a:blip>
          <a:stretch>
            <a:fillRect/>
          </a:stretch>
        </p:blipFill>
        <p:spPr>
          <a:xfrm>
            <a:off x="4724400" y="5715000"/>
            <a:ext cx="1447800" cy="533400"/>
          </a:xfrm>
          <a:prstGeom prst="rect">
            <a:avLst/>
          </a:prstGeom>
          <a:noFill/>
          <a:ln w="9525">
            <a:noFill/>
          </a:ln>
        </p:spPr>
      </p:pic>
      <p:pic>
        <p:nvPicPr>
          <p:cNvPr id="14365" name="Picture 29"/>
          <p:cNvPicPr>
            <a:picLocks noChangeAspect="1"/>
          </p:cNvPicPr>
          <p:nvPr/>
        </p:nvPicPr>
        <p:blipFill>
          <a:blip r:embed="rId4">
            <a:clrChange>
              <a:clrFrom>
                <a:srgbClr val="FDFFFE"/>
              </a:clrFrom>
              <a:clrTo>
                <a:srgbClr val="FDFFFE">
                  <a:alpha val="0"/>
                </a:srgbClr>
              </a:clrTo>
            </a:clrChange>
          </a:blip>
          <a:stretch>
            <a:fillRect/>
          </a:stretch>
        </p:blipFill>
        <p:spPr>
          <a:xfrm>
            <a:off x="8458200" y="5715000"/>
            <a:ext cx="685800" cy="1143000"/>
          </a:xfrm>
          <a:prstGeom prst="rect">
            <a:avLst/>
          </a:prstGeom>
          <a:noFill/>
          <a:ln w="9525">
            <a:noFill/>
          </a:ln>
        </p:spPr>
      </p:pic>
      <p:pic>
        <p:nvPicPr>
          <p:cNvPr id="14366" name="Picture 29"/>
          <p:cNvPicPr>
            <a:picLocks noChangeAspect="1"/>
          </p:cNvPicPr>
          <p:nvPr/>
        </p:nvPicPr>
        <p:blipFill>
          <a:blip r:embed="rId5">
            <a:clrChange>
              <a:clrFrom>
                <a:srgbClr val="FDFFFE"/>
              </a:clrFrom>
              <a:clrTo>
                <a:srgbClr val="FDFFFE">
                  <a:alpha val="0"/>
                </a:srgbClr>
              </a:clrTo>
            </a:clrChange>
          </a:blip>
          <a:stretch>
            <a:fillRect/>
          </a:stretch>
        </p:blipFill>
        <p:spPr>
          <a:xfrm>
            <a:off x="4876800" y="5943600"/>
            <a:ext cx="1524000" cy="533400"/>
          </a:xfrm>
          <a:prstGeom prst="rect">
            <a:avLst/>
          </a:prstGeom>
          <a:noFill/>
          <a:ln w="9525">
            <a:noFill/>
          </a:ln>
        </p:spPr>
      </p:pic>
      <p:pic>
        <p:nvPicPr>
          <p:cNvPr id="14367" name="Picture 29"/>
          <p:cNvPicPr>
            <a:picLocks noChangeAspect="1"/>
          </p:cNvPicPr>
          <p:nvPr/>
        </p:nvPicPr>
        <p:blipFill>
          <a:blip r:embed="rId6">
            <a:clrChange>
              <a:clrFrom>
                <a:srgbClr val="FDFFFE"/>
              </a:clrFrom>
              <a:clrTo>
                <a:srgbClr val="FDFFFE">
                  <a:alpha val="0"/>
                </a:srgbClr>
              </a:clrTo>
            </a:clrChange>
          </a:blip>
          <a:stretch>
            <a:fillRect/>
          </a:stretch>
        </p:blipFill>
        <p:spPr>
          <a:xfrm>
            <a:off x="5029200" y="6172200"/>
            <a:ext cx="1219200" cy="533400"/>
          </a:xfrm>
          <a:prstGeom prst="rect">
            <a:avLst/>
          </a:prstGeom>
          <a:noFill/>
          <a:ln w="9525">
            <a:noFill/>
          </a:ln>
        </p:spPr>
      </p:pic>
      <p:pic>
        <p:nvPicPr>
          <p:cNvPr id="14368" name="Picture 14"/>
          <p:cNvPicPr>
            <a:picLocks noChangeAspect="1"/>
          </p:cNvPicPr>
          <p:nvPr/>
        </p:nvPicPr>
        <p:blipFill>
          <a:blip r:embed="rId2">
            <a:clrChange>
              <a:clrFrom>
                <a:srgbClr val="FFFFFF"/>
              </a:clrFrom>
              <a:clrTo>
                <a:srgbClr val="FFFFFF">
                  <a:alpha val="0"/>
                </a:srgbClr>
              </a:clrTo>
            </a:clrChange>
          </a:blip>
          <a:stretch>
            <a:fillRect/>
          </a:stretch>
        </p:blipFill>
        <p:spPr>
          <a:xfrm>
            <a:off x="6477000" y="5715000"/>
            <a:ext cx="381000" cy="685800"/>
          </a:xfrm>
          <a:prstGeom prst="rect">
            <a:avLst/>
          </a:prstGeom>
          <a:noFill/>
          <a:ln w="9525">
            <a:noFill/>
          </a:ln>
        </p:spPr>
      </p:pic>
      <p:pic>
        <p:nvPicPr>
          <p:cNvPr id="14369" name="Picture 14"/>
          <p:cNvPicPr>
            <a:picLocks noChangeAspect="1"/>
          </p:cNvPicPr>
          <p:nvPr/>
        </p:nvPicPr>
        <p:blipFill>
          <a:blip r:embed="rId2">
            <a:clrChange>
              <a:clrFrom>
                <a:srgbClr val="FFFFFF"/>
              </a:clrFrom>
              <a:clrTo>
                <a:srgbClr val="FFFFFF">
                  <a:alpha val="0"/>
                </a:srgbClr>
              </a:clrTo>
            </a:clrChange>
          </a:blip>
          <a:stretch>
            <a:fillRect/>
          </a:stretch>
        </p:blipFill>
        <p:spPr>
          <a:xfrm>
            <a:off x="6629400" y="5867400"/>
            <a:ext cx="381000" cy="685800"/>
          </a:xfrm>
          <a:prstGeom prst="rect">
            <a:avLst/>
          </a:prstGeom>
          <a:noFill/>
          <a:ln w="9525">
            <a:noFill/>
          </a:ln>
        </p:spPr>
      </p:pic>
      <p:pic>
        <p:nvPicPr>
          <p:cNvPr id="14370" name="Picture 14"/>
          <p:cNvPicPr>
            <a:picLocks noChangeAspect="1"/>
          </p:cNvPicPr>
          <p:nvPr/>
        </p:nvPicPr>
        <p:blipFill>
          <a:blip r:embed="rId2">
            <a:clrChange>
              <a:clrFrom>
                <a:srgbClr val="FFFFFF"/>
              </a:clrFrom>
              <a:clrTo>
                <a:srgbClr val="FFFFFF">
                  <a:alpha val="0"/>
                </a:srgbClr>
              </a:clrTo>
            </a:clrChange>
          </a:blip>
          <a:stretch>
            <a:fillRect/>
          </a:stretch>
        </p:blipFill>
        <p:spPr>
          <a:xfrm>
            <a:off x="6781800" y="6019800"/>
            <a:ext cx="381000" cy="685800"/>
          </a:xfrm>
          <a:prstGeom prst="rect">
            <a:avLst/>
          </a:prstGeom>
          <a:noFill/>
          <a:ln w="9525">
            <a:noFill/>
          </a:ln>
        </p:spPr>
      </p:pic>
      <p:pic>
        <p:nvPicPr>
          <p:cNvPr id="14371" name="Picture 14"/>
          <p:cNvPicPr>
            <a:picLocks noChangeAspect="1"/>
          </p:cNvPicPr>
          <p:nvPr/>
        </p:nvPicPr>
        <p:blipFill>
          <a:blip r:embed="rId2">
            <a:clrChange>
              <a:clrFrom>
                <a:srgbClr val="FFFFFF"/>
              </a:clrFrom>
              <a:clrTo>
                <a:srgbClr val="FFFFFF">
                  <a:alpha val="0"/>
                </a:srgbClr>
              </a:clrTo>
            </a:clrChange>
          </a:blip>
          <a:stretch>
            <a:fillRect/>
          </a:stretch>
        </p:blipFill>
        <p:spPr>
          <a:xfrm>
            <a:off x="6934200" y="6172200"/>
            <a:ext cx="381000" cy="685800"/>
          </a:xfrm>
          <a:prstGeom prst="rect">
            <a:avLst/>
          </a:prstGeom>
          <a:noFill/>
          <a:ln w="9525">
            <a:noFill/>
          </a:ln>
        </p:spPr>
      </p:pic>
      <p:pic>
        <p:nvPicPr>
          <p:cNvPr id="14372" name="Picture 30"/>
          <p:cNvPicPr>
            <a:picLocks noChangeAspect="1"/>
          </p:cNvPicPr>
          <p:nvPr/>
        </p:nvPicPr>
        <p:blipFill>
          <a:blip r:embed="rId7">
            <a:clrChange>
              <a:clrFrom>
                <a:srgbClr val="000000"/>
              </a:clrFrom>
              <a:clrTo>
                <a:srgbClr val="000000">
                  <a:alpha val="0"/>
                </a:srgbClr>
              </a:clrTo>
            </a:clrChange>
          </a:blip>
          <a:stretch>
            <a:fillRect/>
          </a:stretch>
        </p:blipFill>
        <p:spPr>
          <a:xfrm>
            <a:off x="7162800" y="5638800"/>
            <a:ext cx="628650" cy="542925"/>
          </a:xfrm>
          <a:prstGeom prst="rect">
            <a:avLst/>
          </a:prstGeom>
          <a:noFill/>
          <a:ln w="9525">
            <a:noFill/>
          </a:ln>
        </p:spPr>
      </p:pic>
      <p:pic>
        <p:nvPicPr>
          <p:cNvPr id="14373" name="Picture 30"/>
          <p:cNvPicPr>
            <a:picLocks noChangeAspect="1"/>
          </p:cNvPicPr>
          <p:nvPr/>
        </p:nvPicPr>
        <p:blipFill>
          <a:blip r:embed="rId7">
            <a:clrChange>
              <a:clrFrom>
                <a:srgbClr val="000000"/>
              </a:clrFrom>
              <a:clrTo>
                <a:srgbClr val="000000">
                  <a:alpha val="0"/>
                </a:srgbClr>
              </a:clrTo>
            </a:clrChange>
          </a:blip>
          <a:stretch>
            <a:fillRect/>
          </a:stretch>
        </p:blipFill>
        <p:spPr>
          <a:xfrm>
            <a:off x="7467600" y="6315075"/>
            <a:ext cx="628650" cy="542925"/>
          </a:xfrm>
          <a:prstGeom prst="rect">
            <a:avLst/>
          </a:prstGeom>
          <a:noFill/>
          <a:ln w="9525">
            <a:noFill/>
          </a:ln>
        </p:spPr>
      </p:pic>
      <p:pic>
        <p:nvPicPr>
          <p:cNvPr id="14374" name="Picture 30"/>
          <p:cNvPicPr>
            <a:picLocks noChangeAspect="1"/>
          </p:cNvPicPr>
          <p:nvPr/>
        </p:nvPicPr>
        <p:blipFill>
          <a:blip r:embed="rId7">
            <a:clrChange>
              <a:clrFrom>
                <a:srgbClr val="000000"/>
              </a:clrFrom>
              <a:clrTo>
                <a:srgbClr val="000000">
                  <a:alpha val="0"/>
                </a:srgbClr>
              </a:clrTo>
            </a:clrChange>
          </a:blip>
          <a:stretch>
            <a:fillRect/>
          </a:stretch>
        </p:blipFill>
        <p:spPr>
          <a:xfrm>
            <a:off x="7848600" y="5638800"/>
            <a:ext cx="628650" cy="542925"/>
          </a:xfrm>
          <a:prstGeom prst="rect">
            <a:avLst/>
          </a:prstGeom>
          <a:noFill/>
          <a:ln w="9525">
            <a:noFill/>
          </a:ln>
        </p:spPr>
      </p:pic>
      <p:sp>
        <p:nvSpPr>
          <p:cNvPr id="14375" name="Rectangle 1"/>
          <p:cNvSpPr/>
          <p:nvPr/>
        </p:nvSpPr>
        <p:spPr>
          <a:xfrm>
            <a:off x="-14287" y="5232400"/>
            <a:ext cx="9067800" cy="369888"/>
          </a:xfrm>
          <a:prstGeom prst="rect">
            <a:avLst/>
          </a:prstGeom>
          <a:noFill/>
          <a:ln w="9525">
            <a:noFill/>
          </a:ln>
        </p:spPr>
        <p:txBody>
          <a:bodyPr>
            <a:spAutoFit/>
          </a:bodyPr>
          <a:p>
            <a:r>
              <a:rPr lang="vi-VN" altLang="x-none" dirty="0">
                <a:latin typeface="Arial" panose="020B0604020202020204" pitchFamily="34" charset="0"/>
              </a:rPr>
              <a:t>Sáng sớm hôm sau, Sơn Tinh đã đem đầy đủ lễ vật đến trước</a:t>
            </a:r>
            <a:endParaRPr lang="vi-VN" altLang="x-none"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3"/>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5363" name="Rectangle 1"/>
          <p:cNvSpPr/>
          <p:nvPr/>
        </p:nvSpPr>
        <p:spPr>
          <a:xfrm>
            <a:off x="0" y="6488113"/>
            <a:ext cx="9129713" cy="369887"/>
          </a:xfrm>
          <a:prstGeom prst="rect">
            <a:avLst/>
          </a:prstGeom>
          <a:noFill/>
          <a:ln w="9525">
            <a:noFill/>
          </a:ln>
        </p:spPr>
        <p:txBody>
          <a:bodyPr>
            <a:spAutoFit/>
          </a:bodyPr>
          <a:p>
            <a:r>
              <a:rPr lang="vi-VN" altLang="x-none" dirty="0">
                <a:latin typeface="Arial" panose="020B0604020202020204" pitchFamily="34" charset="0"/>
              </a:rPr>
              <a:t>và được phép đưa dâu về núi. </a:t>
            </a:r>
            <a:endParaRPr lang="vi-VN" altLang="x-none"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Group 20"/>
          <p:cNvGrpSpPr>
            <a:grpSpLocks noChangeAspect="1"/>
          </p:cNvGrpSpPr>
          <p:nvPr/>
        </p:nvGrpSpPr>
        <p:grpSpPr>
          <a:xfrm>
            <a:off x="0" y="3810000"/>
            <a:ext cx="9144000" cy="3048000"/>
            <a:chOff x="0" y="2736"/>
            <a:chExt cx="5760" cy="1805"/>
          </a:xfrm>
        </p:grpSpPr>
        <p:sp>
          <p:nvSpPr>
            <p:cNvPr id="16488" name="AutoShape 19"/>
            <p:cNvSpPr>
              <a:spLocks noChangeAspect="1" noTextEdit="1"/>
            </p:cNvSpPr>
            <p:nvPr/>
          </p:nvSpPr>
          <p:spPr>
            <a:xfrm>
              <a:off x="0" y="2736"/>
              <a:ext cx="5760" cy="1805"/>
            </a:xfrm>
            <a:prstGeom prst="rect">
              <a:avLst/>
            </a:prstGeom>
            <a:noFill/>
            <a:ln w="9525">
              <a:noFill/>
            </a:ln>
          </p:spPr>
          <p:txBody>
            <a:bodyPr/>
            <a:p>
              <a:endParaRPr lang="en-US"/>
            </a:p>
          </p:txBody>
        </p:sp>
        <p:grpSp>
          <p:nvGrpSpPr>
            <p:cNvPr id="16489" name="Group 221"/>
            <p:cNvGrpSpPr/>
            <p:nvPr/>
          </p:nvGrpSpPr>
          <p:grpSpPr>
            <a:xfrm>
              <a:off x="33" y="2763"/>
              <a:ext cx="5689" cy="1751"/>
              <a:chOff x="33" y="2763"/>
              <a:chExt cx="5689" cy="1751"/>
            </a:xfrm>
          </p:grpSpPr>
          <p:sp>
            <p:nvSpPr>
              <p:cNvPr id="16577" name="Freeform 21"/>
              <p:cNvSpPr/>
              <p:nvPr/>
            </p:nvSpPr>
            <p:spPr>
              <a:xfrm>
                <a:off x="33" y="2763"/>
                <a:ext cx="5689" cy="1433"/>
              </a:xfrm>
              <a:custGeom>
                <a:avLst/>
                <a:gdLst>
                  <a:gd name="txL" fmla="*/ 0 w 5689"/>
                  <a:gd name="txT" fmla="*/ 0 h 1433"/>
                  <a:gd name="txR" fmla="*/ 5689 w 5689"/>
                  <a:gd name="txB" fmla="*/ 1433 h 1433"/>
                </a:gdLst>
                <a:ahLst/>
                <a:cxnLst>
                  <a:cxn ang="0">
                    <a:pos x="5689" y="1433"/>
                  </a:cxn>
                  <a:cxn ang="0">
                    <a:pos x="5667" y="11"/>
                  </a:cxn>
                  <a:cxn ang="0">
                    <a:pos x="5635" y="29"/>
                  </a:cxn>
                  <a:cxn ang="0">
                    <a:pos x="5598" y="56"/>
                  </a:cxn>
                  <a:cxn ang="0">
                    <a:pos x="5569" y="86"/>
                  </a:cxn>
                  <a:cxn ang="0">
                    <a:pos x="5560" y="119"/>
                  </a:cxn>
                  <a:cxn ang="0">
                    <a:pos x="5565" y="144"/>
                  </a:cxn>
                  <a:cxn ang="0">
                    <a:pos x="5596" y="179"/>
                  </a:cxn>
                  <a:cxn ang="0">
                    <a:pos x="5604" y="199"/>
                  </a:cxn>
                  <a:cxn ang="0">
                    <a:pos x="5596" y="230"/>
                  </a:cxn>
                  <a:cxn ang="0">
                    <a:pos x="5560" y="267"/>
                  </a:cxn>
                  <a:cxn ang="0">
                    <a:pos x="5527" y="290"/>
                  </a:cxn>
                  <a:cxn ang="0">
                    <a:pos x="5479" y="306"/>
                  </a:cxn>
                  <a:cxn ang="0">
                    <a:pos x="5450" y="329"/>
                  </a:cxn>
                  <a:cxn ang="0">
                    <a:pos x="5425" y="368"/>
                  </a:cxn>
                  <a:cxn ang="0">
                    <a:pos x="5411" y="396"/>
                  </a:cxn>
                  <a:cxn ang="0">
                    <a:pos x="5398" y="406"/>
                  </a:cxn>
                  <a:cxn ang="0">
                    <a:pos x="5381" y="419"/>
                  </a:cxn>
                  <a:cxn ang="0">
                    <a:pos x="5325" y="427"/>
                  </a:cxn>
                  <a:cxn ang="0">
                    <a:pos x="5279" y="404"/>
                  </a:cxn>
                  <a:cxn ang="0">
                    <a:pos x="4628" y="828"/>
                  </a:cxn>
                  <a:cxn ang="0">
                    <a:pos x="833" y="875"/>
                  </a:cxn>
                  <a:cxn ang="0">
                    <a:pos x="806" y="847"/>
                  </a:cxn>
                  <a:cxn ang="0">
                    <a:pos x="754" y="798"/>
                  </a:cxn>
                  <a:cxn ang="0">
                    <a:pos x="693" y="743"/>
                  </a:cxn>
                  <a:cxn ang="0">
                    <a:pos x="633" y="693"/>
                  </a:cxn>
                  <a:cxn ang="0">
                    <a:pos x="589" y="667"/>
                  </a:cxn>
                  <a:cxn ang="0">
                    <a:pos x="564" y="649"/>
                  </a:cxn>
                  <a:cxn ang="0">
                    <a:pos x="558" y="630"/>
                  </a:cxn>
                  <a:cxn ang="0">
                    <a:pos x="552" y="606"/>
                  </a:cxn>
                  <a:cxn ang="0">
                    <a:pos x="535" y="580"/>
                  </a:cxn>
                  <a:cxn ang="0">
                    <a:pos x="490" y="550"/>
                  </a:cxn>
                  <a:cxn ang="0">
                    <a:pos x="415" y="519"/>
                  </a:cxn>
                  <a:cxn ang="0">
                    <a:pos x="333" y="492"/>
                  </a:cxn>
                  <a:cxn ang="0">
                    <a:pos x="261" y="468"/>
                  </a:cxn>
                  <a:cxn ang="0">
                    <a:pos x="200" y="439"/>
                  </a:cxn>
                  <a:cxn ang="0">
                    <a:pos x="167" y="406"/>
                  </a:cxn>
                  <a:cxn ang="0">
                    <a:pos x="167" y="365"/>
                  </a:cxn>
                  <a:cxn ang="0">
                    <a:pos x="179" y="335"/>
                  </a:cxn>
                  <a:cxn ang="0">
                    <a:pos x="198" y="305"/>
                  </a:cxn>
                  <a:cxn ang="0">
                    <a:pos x="208" y="286"/>
                  </a:cxn>
                  <a:cxn ang="0">
                    <a:pos x="213" y="258"/>
                  </a:cxn>
                  <a:cxn ang="0">
                    <a:pos x="208" y="219"/>
                  </a:cxn>
                  <a:cxn ang="0">
                    <a:pos x="179" y="192"/>
                  </a:cxn>
                  <a:cxn ang="0">
                    <a:pos x="142" y="172"/>
                  </a:cxn>
                  <a:cxn ang="0">
                    <a:pos x="102" y="150"/>
                  </a:cxn>
                  <a:cxn ang="0">
                    <a:pos x="75" y="125"/>
                  </a:cxn>
                  <a:cxn ang="0">
                    <a:pos x="67" y="85"/>
                  </a:cxn>
                  <a:cxn ang="0">
                    <a:pos x="61" y="54"/>
                  </a:cxn>
                  <a:cxn ang="0">
                    <a:pos x="46" y="35"/>
                  </a:cxn>
                  <a:cxn ang="0">
                    <a:pos x="19" y="17"/>
                  </a:cxn>
                  <a:cxn ang="0">
                    <a:pos x="0" y="5"/>
                  </a:cxn>
                </a:cxnLst>
                <a:rect l="txL" t="txT" r="txR" b="txB"/>
                <a:pathLst>
                  <a:path w="5689" h="1433">
                    <a:moveTo>
                      <a:pt x="0" y="5"/>
                    </a:moveTo>
                    <a:lnTo>
                      <a:pt x="0" y="1433"/>
                    </a:lnTo>
                    <a:lnTo>
                      <a:pt x="5689" y="1433"/>
                    </a:lnTo>
                    <a:lnTo>
                      <a:pt x="5689" y="0"/>
                    </a:lnTo>
                    <a:lnTo>
                      <a:pt x="5681" y="3"/>
                    </a:lnTo>
                    <a:lnTo>
                      <a:pt x="5667" y="11"/>
                    </a:lnTo>
                    <a:lnTo>
                      <a:pt x="5656" y="15"/>
                    </a:lnTo>
                    <a:lnTo>
                      <a:pt x="5646" y="23"/>
                    </a:lnTo>
                    <a:lnTo>
                      <a:pt x="5635" y="29"/>
                    </a:lnTo>
                    <a:lnTo>
                      <a:pt x="5623" y="39"/>
                    </a:lnTo>
                    <a:lnTo>
                      <a:pt x="5610" y="47"/>
                    </a:lnTo>
                    <a:lnTo>
                      <a:pt x="5598" y="56"/>
                    </a:lnTo>
                    <a:lnTo>
                      <a:pt x="5587" y="66"/>
                    </a:lnTo>
                    <a:lnTo>
                      <a:pt x="5579" y="76"/>
                    </a:lnTo>
                    <a:lnTo>
                      <a:pt x="5569" y="86"/>
                    </a:lnTo>
                    <a:lnTo>
                      <a:pt x="5563" y="97"/>
                    </a:lnTo>
                    <a:lnTo>
                      <a:pt x="5560" y="107"/>
                    </a:lnTo>
                    <a:lnTo>
                      <a:pt x="5560" y="119"/>
                    </a:lnTo>
                    <a:lnTo>
                      <a:pt x="5560" y="128"/>
                    </a:lnTo>
                    <a:lnTo>
                      <a:pt x="5561" y="137"/>
                    </a:lnTo>
                    <a:lnTo>
                      <a:pt x="5565" y="144"/>
                    </a:lnTo>
                    <a:lnTo>
                      <a:pt x="5571" y="152"/>
                    </a:lnTo>
                    <a:lnTo>
                      <a:pt x="5583" y="165"/>
                    </a:lnTo>
                    <a:lnTo>
                      <a:pt x="5596" y="179"/>
                    </a:lnTo>
                    <a:lnTo>
                      <a:pt x="5600" y="184"/>
                    </a:lnTo>
                    <a:lnTo>
                      <a:pt x="5604" y="191"/>
                    </a:lnTo>
                    <a:lnTo>
                      <a:pt x="5604" y="199"/>
                    </a:lnTo>
                    <a:lnTo>
                      <a:pt x="5606" y="208"/>
                    </a:lnTo>
                    <a:lnTo>
                      <a:pt x="5602" y="218"/>
                    </a:lnTo>
                    <a:lnTo>
                      <a:pt x="5596" y="230"/>
                    </a:lnTo>
                    <a:lnTo>
                      <a:pt x="5588" y="240"/>
                    </a:lnTo>
                    <a:lnTo>
                      <a:pt x="5577" y="255"/>
                    </a:lnTo>
                    <a:lnTo>
                      <a:pt x="5560" y="267"/>
                    </a:lnTo>
                    <a:lnTo>
                      <a:pt x="5548" y="277"/>
                    </a:lnTo>
                    <a:lnTo>
                      <a:pt x="5536" y="283"/>
                    </a:lnTo>
                    <a:lnTo>
                      <a:pt x="5527" y="290"/>
                    </a:lnTo>
                    <a:lnTo>
                      <a:pt x="5508" y="297"/>
                    </a:lnTo>
                    <a:lnTo>
                      <a:pt x="5492" y="302"/>
                    </a:lnTo>
                    <a:lnTo>
                      <a:pt x="5479" y="306"/>
                    </a:lnTo>
                    <a:lnTo>
                      <a:pt x="5463" y="314"/>
                    </a:lnTo>
                    <a:lnTo>
                      <a:pt x="5456" y="320"/>
                    </a:lnTo>
                    <a:lnTo>
                      <a:pt x="5450" y="329"/>
                    </a:lnTo>
                    <a:lnTo>
                      <a:pt x="5442" y="340"/>
                    </a:lnTo>
                    <a:lnTo>
                      <a:pt x="5433" y="356"/>
                    </a:lnTo>
                    <a:lnTo>
                      <a:pt x="5425" y="368"/>
                    </a:lnTo>
                    <a:lnTo>
                      <a:pt x="5417" y="380"/>
                    </a:lnTo>
                    <a:lnTo>
                      <a:pt x="5413" y="388"/>
                    </a:lnTo>
                    <a:lnTo>
                      <a:pt x="5411" y="396"/>
                    </a:lnTo>
                    <a:lnTo>
                      <a:pt x="5406" y="403"/>
                    </a:lnTo>
                    <a:lnTo>
                      <a:pt x="5404" y="407"/>
                    </a:lnTo>
                    <a:lnTo>
                      <a:pt x="5398" y="406"/>
                    </a:lnTo>
                    <a:lnTo>
                      <a:pt x="5398" y="407"/>
                    </a:lnTo>
                    <a:lnTo>
                      <a:pt x="5388" y="410"/>
                    </a:lnTo>
                    <a:lnTo>
                      <a:pt x="5381" y="419"/>
                    </a:lnTo>
                    <a:lnTo>
                      <a:pt x="5361" y="427"/>
                    </a:lnTo>
                    <a:lnTo>
                      <a:pt x="5344" y="430"/>
                    </a:lnTo>
                    <a:lnTo>
                      <a:pt x="5325" y="427"/>
                    </a:lnTo>
                    <a:lnTo>
                      <a:pt x="5307" y="421"/>
                    </a:lnTo>
                    <a:lnTo>
                      <a:pt x="5290" y="412"/>
                    </a:lnTo>
                    <a:lnTo>
                      <a:pt x="5279" y="404"/>
                    </a:lnTo>
                    <a:lnTo>
                      <a:pt x="5269" y="399"/>
                    </a:lnTo>
                    <a:lnTo>
                      <a:pt x="5267" y="398"/>
                    </a:lnTo>
                    <a:lnTo>
                      <a:pt x="4628" y="828"/>
                    </a:lnTo>
                    <a:lnTo>
                      <a:pt x="2232" y="985"/>
                    </a:lnTo>
                    <a:lnTo>
                      <a:pt x="837" y="878"/>
                    </a:lnTo>
                    <a:lnTo>
                      <a:pt x="833" y="875"/>
                    </a:lnTo>
                    <a:lnTo>
                      <a:pt x="827" y="868"/>
                    </a:lnTo>
                    <a:lnTo>
                      <a:pt x="818" y="859"/>
                    </a:lnTo>
                    <a:lnTo>
                      <a:pt x="806" y="847"/>
                    </a:lnTo>
                    <a:lnTo>
                      <a:pt x="789" y="830"/>
                    </a:lnTo>
                    <a:lnTo>
                      <a:pt x="773" y="816"/>
                    </a:lnTo>
                    <a:lnTo>
                      <a:pt x="754" y="798"/>
                    </a:lnTo>
                    <a:lnTo>
                      <a:pt x="735" y="781"/>
                    </a:lnTo>
                    <a:lnTo>
                      <a:pt x="714" y="761"/>
                    </a:lnTo>
                    <a:lnTo>
                      <a:pt x="693" y="743"/>
                    </a:lnTo>
                    <a:lnTo>
                      <a:pt x="671" y="724"/>
                    </a:lnTo>
                    <a:lnTo>
                      <a:pt x="652" y="710"/>
                    </a:lnTo>
                    <a:lnTo>
                      <a:pt x="633" y="693"/>
                    </a:lnTo>
                    <a:lnTo>
                      <a:pt x="616" y="681"/>
                    </a:lnTo>
                    <a:lnTo>
                      <a:pt x="600" y="672"/>
                    </a:lnTo>
                    <a:lnTo>
                      <a:pt x="589" y="667"/>
                    </a:lnTo>
                    <a:lnTo>
                      <a:pt x="577" y="661"/>
                    </a:lnTo>
                    <a:lnTo>
                      <a:pt x="569" y="656"/>
                    </a:lnTo>
                    <a:lnTo>
                      <a:pt x="564" y="649"/>
                    </a:lnTo>
                    <a:lnTo>
                      <a:pt x="562" y="644"/>
                    </a:lnTo>
                    <a:lnTo>
                      <a:pt x="558" y="637"/>
                    </a:lnTo>
                    <a:lnTo>
                      <a:pt x="558" y="630"/>
                    </a:lnTo>
                    <a:lnTo>
                      <a:pt x="556" y="622"/>
                    </a:lnTo>
                    <a:lnTo>
                      <a:pt x="556" y="615"/>
                    </a:lnTo>
                    <a:lnTo>
                      <a:pt x="552" y="606"/>
                    </a:lnTo>
                    <a:lnTo>
                      <a:pt x="548" y="598"/>
                    </a:lnTo>
                    <a:lnTo>
                      <a:pt x="542" y="589"/>
                    </a:lnTo>
                    <a:lnTo>
                      <a:pt x="535" y="580"/>
                    </a:lnTo>
                    <a:lnTo>
                      <a:pt x="523" y="570"/>
                    </a:lnTo>
                    <a:lnTo>
                      <a:pt x="510" y="560"/>
                    </a:lnTo>
                    <a:lnTo>
                      <a:pt x="490" y="550"/>
                    </a:lnTo>
                    <a:lnTo>
                      <a:pt x="469" y="540"/>
                    </a:lnTo>
                    <a:lnTo>
                      <a:pt x="442" y="528"/>
                    </a:lnTo>
                    <a:lnTo>
                      <a:pt x="415" y="519"/>
                    </a:lnTo>
                    <a:lnTo>
                      <a:pt x="388" y="509"/>
                    </a:lnTo>
                    <a:lnTo>
                      <a:pt x="362" y="501"/>
                    </a:lnTo>
                    <a:lnTo>
                      <a:pt x="333" y="492"/>
                    </a:lnTo>
                    <a:lnTo>
                      <a:pt x="308" y="484"/>
                    </a:lnTo>
                    <a:lnTo>
                      <a:pt x="283" y="476"/>
                    </a:lnTo>
                    <a:lnTo>
                      <a:pt x="261" y="468"/>
                    </a:lnTo>
                    <a:lnTo>
                      <a:pt x="238" y="458"/>
                    </a:lnTo>
                    <a:lnTo>
                      <a:pt x="217" y="449"/>
                    </a:lnTo>
                    <a:lnTo>
                      <a:pt x="200" y="439"/>
                    </a:lnTo>
                    <a:lnTo>
                      <a:pt x="186" y="430"/>
                    </a:lnTo>
                    <a:lnTo>
                      <a:pt x="173" y="418"/>
                    </a:lnTo>
                    <a:lnTo>
                      <a:pt x="167" y="406"/>
                    </a:lnTo>
                    <a:lnTo>
                      <a:pt x="163" y="392"/>
                    </a:lnTo>
                    <a:lnTo>
                      <a:pt x="165" y="380"/>
                    </a:lnTo>
                    <a:lnTo>
                      <a:pt x="167" y="365"/>
                    </a:lnTo>
                    <a:lnTo>
                      <a:pt x="171" y="353"/>
                    </a:lnTo>
                    <a:lnTo>
                      <a:pt x="173" y="343"/>
                    </a:lnTo>
                    <a:lnTo>
                      <a:pt x="179" y="335"/>
                    </a:lnTo>
                    <a:lnTo>
                      <a:pt x="186" y="321"/>
                    </a:lnTo>
                    <a:lnTo>
                      <a:pt x="196" y="310"/>
                    </a:lnTo>
                    <a:lnTo>
                      <a:pt x="198" y="305"/>
                    </a:lnTo>
                    <a:lnTo>
                      <a:pt x="202" y="300"/>
                    </a:lnTo>
                    <a:lnTo>
                      <a:pt x="204" y="293"/>
                    </a:lnTo>
                    <a:lnTo>
                      <a:pt x="208" y="286"/>
                    </a:lnTo>
                    <a:lnTo>
                      <a:pt x="209" y="277"/>
                    </a:lnTo>
                    <a:lnTo>
                      <a:pt x="211" y="269"/>
                    </a:lnTo>
                    <a:lnTo>
                      <a:pt x="213" y="258"/>
                    </a:lnTo>
                    <a:lnTo>
                      <a:pt x="215" y="246"/>
                    </a:lnTo>
                    <a:lnTo>
                      <a:pt x="211" y="231"/>
                    </a:lnTo>
                    <a:lnTo>
                      <a:pt x="208" y="219"/>
                    </a:lnTo>
                    <a:lnTo>
                      <a:pt x="200" y="208"/>
                    </a:lnTo>
                    <a:lnTo>
                      <a:pt x="192" y="200"/>
                    </a:lnTo>
                    <a:lnTo>
                      <a:pt x="179" y="192"/>
                    </a:lnTo>
                    <a:lnTo>
                      <a:pt x="167" y="184"/>
                    </a:lnTo>
                    <a:lnTo>
                      <a:pt x="154" y="177"/>
                    </a:lnTo>
                    <a:lnTo>
                      <a:pt x="142" y="172"/>
                    </a:lnTo>
                    <a:lnTo>
                      <a:pt x="127" y="164"/>
                    </a:lnTo>
                    <a:lnTo>
                      <a:pt x="113" y="157"/>
                    </a:lnTo>
                    <a:lnTo>
                      <a:pt x="102" y="150"/>
                    </a:lnTo>
                    <a:lnTo>
                      <a:pt x="92" y="144"/>
                    </a:lnTo>
                    <a:lnTo>
                      <a:pt x="81" y="134"/>
                    </a:lnTo>
                    <a:lnTo>
                      <a:pt x="75" y="125"/>
                    </a:lnTo>
                    <a:lnTo>
                      <a:pt x="71" y="113"/>
                    </a:lnTo>
                    <a:lnTo>
                      <a:pt x="71" y="101"/>
                    </a:lnTo>
                    <a:lnTo>
                      <a:pt x="67" y="85"/>
                    </a:lnTo>
                    <a:lnTo>
                      <a:pt x="65" y="72"/>
                    </a:lnTo>
                    <a:lnTo>
                      <a:pt x="63" y="62"/>
                    </a:lnTo>
                    <a:lnTo>
                      <a:pt x="61" y="54"/>
                    </a:lnTo>
                    <a:lnTo>
                      <a:pt x="56" y="46"/>
                    </a:lnTo>
                    <a:lnTo>
                      <a:pt x="52" y="40"/>
                    </a:lnTo>
                    <a:lnTo>
                      <a:pt x="46" y="35"/>
                    </a:lnTo>
                    <a:lnTo>
                      <a:pt x="42" y="31"/>
                    </a:lnTo>
                    <a:lnTo>
                      <a:pt x="31" y="23"/>
                    </a:lnTo>
                    <a:lnTo>
                      <a:pt x="19" y="17"/>
                    </a:lnTo>
                    <a:lnTo>
                      <a:pt x="7" y="12"/>
                    </a:lnTo>
                    <a:lnTo>
                      <a:pt x="0" y="5"/>
                    </a:lnTo>
                    <a:close/>
                  </a:path>
                </a:pathLst>
              </a:custGeom>
              <a:solidFill>
                <a:srgbClr val="35CEF2">
                  <a:alpha val="100000"/>
                </a:srgbClr>
              </a:solidFill>
              <a:ln w="9525">
                <a:noFill/>
              </a:ln>
            </p:spPr>
            <p:txBody>
              <a:bodyPr/>
              <a:p>
                <a:endParaRPr lang="en-US"/>
              </a:p>
            </p:txBody>
          </p:sp>
          <p:sp>
            <p:nvSpPr>
              <p:cNvPr id="16578" name="Freeform 22"/>
              <p:cNvSpPr/>
              <p:nvPr/>
            </p:nvSpPr>
            <p:spPr>
              <a:xfrm>
                <a:off x="310" y="3994"/>
                <a:ext cx="5175" cy="520"/>
              </a:xfrm>
              <a:custGeom>
                <a:avLst/>
                <a:gdLst>
                  <a:gd name="txL" fmla="*/ 0 w 5175"/>
                  <a:gd name="txT" fmla="*/ 0 h 520"/>
                  <a:gd name="txR" fmla="*/ 5175 w 5175"/>
                  <a:gd name="txB" fmla="*/ 520 h 520"/>
                </a:gdLst>
                <a:ahLst/>
                <a:cxnLst>
                  <a:cxn ang="0">
                    <a:pos x="142" y="39"/>
                  </a:cxn>
                  <a:cxn ang="0">
                    <a:pos x="63" y="65"/>
                  </a:cxn>
                  <a:cxn ang="0">
                    <a:pos x="4" y="108"/>
                  </a:cxn>
                  <a:cxn ang="0">
                    <a:pos x="15" y="160"/>
                  </a:cxn>
                  <a:cxn ang="0">
                    <a:pos x="65" y="212"/>
                  </a:cxn>
                  <a:cxn ang="0">
                    <a:pos x="131" y="246"/>
                  </a:cxn>
                  <a:cxn ang="0">
                    <a:pos x="204" y="257"/>
                  </a:cxn>
                  <a:cxn ang="0">
                    <a:pos x="287" y="262"/>
                  </a:cxn>
                  <a:cxn ang="0">
                    <a:pos x="371" y="269"/>
                  </a:cxn>
                  <a:cxn ang="0">
                    <a:pos x="435" y="273"/>
                  </a:cxn>
                  <a:cxn ang="0">
                    <a:pos x="502" y="312"/>
                  </a:cxn>
                  <a:cxn ang="0">
                    <a:pos x="562" y="345"/>
                  </a:cxn>
                  <a:cxn ang="0">
                    <a:pos x="591" y="374"/>
                  </a:cxn>
                  <a:cxn ang="0">
                    <a:pos x="631" y="417"/>
                  </a:cxn>
                  <a:cxn ang="0">
                    <a:pos x="689" y="449"/>
                  </a:cxn>
                  <a:cxn ang="0">
                    <a:pos x="762" y="458"/>
                  </a:cxn>
                  <a:cxn ang="0">
                    <a:pos x="860" y="462"/>
                  </a:cxn>
                  <a:cxn ang="0">
                    <a:pos x="964" y="469"/>
                  </a:cxn>
                  <a:cxn ang="0">
                    <a:pos x="1051" y="474"/>
                  </a:cxn>
                  <a:cxn ang="0">
                    <a:pos x="1118" y="477"/>
                  </a:cxn>
                  <a:cxn ang="0">
                    <a:pos x="1183" y="484"/>
                  </a:cxn>
                  <a:cxn ang="0">
                    <a:pos x="1233" y="477"/>
                  </a:cxn>
                  <a:cxn ang="0">
                    <a:pos x="1245" y="433"/>
                  </a:cxn>
                  <a:cxn ang="0">
                    <a:pos x="1283" y="410"/>
                  </a:cxn>
                  <a:cxn ang="0">
                    <a:pos x="1387" y="406"/>
                  </a:cxn>
                  <a:cxn ang="0">
                    <a:pos x="1505" y="402"/>
                  </a:cxn>
                  <a:cxn ang="0">
                    <a:pos x="1601" y="402"/>
                  </a:cxn>
                  <a:cxn ang="0">
                    <a:pos x="1674" y="414"/>
                  </a:cxn>
                  <a:cxn ang="0">
                    <a:pos x="1740" y="442"/>
                  </a:cxn>
                  <a:cxn ang="0">
                    <a:pos x="1842" y="468"/>
                  </a:cxn>
                  <a:cxn ang="0">
                    <a:pos x="2088" y="501"/>
                  </a:cxn>
                  <a:cxn ang="0">
                    <a:pos x="2332" y="519"/>
                  </a:cxn>
                  <a:cxn ang="0">
                    <a:pos x="2481" y="509"/>
                  </a:cxn>
                  <a:cxn ang="0">
                    <a:pos x="2856" y="487"/>
                  </a:cxn>
                  <a:cxn ang="0">
                    <a:pos x="3295" y="469"/>
                  </a:cxn>
                  <a:cxn ang="0">
                    <a:pos x="3493" y="469"/>
                  </a:cxn>
                  <a:cxn ang="0">
                    <a:pos x="3554" y="481"/>
                  </a:cxn>
                  <a:cxn ang="0">
                    <a:pos x="3614" y="488"/>
                  </a:cxn>
                  <a:cxn ang="0">
                    <a:pos x="3687" y="484"/>
                  </a:cxn>
                  <a:cxn ang="0">
                    <a:pos x="3766" y="460"/>
                  </a:cxn>
                  <a:cxn ang="0">
                    <a:pos x="3847" y="431"/>
                  </a:cxn>
                  <a:cxn ang="0">
                    <a:pos x="3920" y="407"/>
                  </a:cxn>
                  <a:cxn ang="0">
                    <a:pos x="3972" y="407"/>
                  </a:cxn>
                  <a:cxn ang="0">
                    <a:pos x="4026" y="431"/>
                  </a:cxn>
                  <a:cxn ang="0">
                    <a:pos x="4180" y="446"/>
                  </a:cxn>
                  <a:cxn ang="0">
                    <a:pos x="4430" y="415"/>
                  </a:cxn>
                  <a:cxn ang="0">
                    <a:pos x="4501" y="375"/>
                  </a:cxn>
                  <a:cxn ang="0">
                    <a:pos x="4507" y="344"/>
                  </a:cxn>
                  <a:cxn ang="0">
                    <a:pos x="4605" y="344"/>
                  </a:cxn>
                  <a:cxn ang="0">
                    <a:pos x="4784" y="363"/>
                  </a:cxn>
                  <a:cxn ang="0">
                    <a:pos x="4959" y="374"/>
                  </a:cxn>
                  <a:cxn ang="0">
                    <a:pos x="5067" y="347"/>
                  </a:cxn>
                  <a:cxn ang="0">
                    <a:pos x="5134" y="313"/>
                  </a:cxn>
                  <a:cxn ang="0">
                    <a:pos x="5169" y="280"/>
                  </a:cxn>
                  <a:cxn ang="0">
                    <a:pos x="5154" y="228"/>
                  </a:cxn>
                  <a:cxn ang="0">
                    <a:pos x="5032" y="140"/>
                  </a:cxn>
                  <a:cxn ang="0">
                    <a:pos x="4859" y="50"/>
                  </a:cxn>
                  <a:cxn ang="0">
                    <a:pos x="4719" y="0"/>
                  </a:cxn>
                  <a:cxn ang="0">
                    <a:pos x="4243" y="5"/>
                  </a:cxn>
                  <a:cxn ang="0">
                    <a:pos x="3044" y="13"/>
                  </a:cxn>
                  <a:cxn ang="0">
                    <a:pos x="2061" y="20"/>
                  </a:cxn>
                </a:cxnLst>
                <a:rect l="txL" t="txT" r="txR" b="txB"/>
                <a:pathLst>
                  <a:path w="5175" h="520">
                    <a:moveTo>
                      <a:pt x="171" y="34"/>
                    </a:moveTo>
                    <a:lnTo>
                      <a:pt x="167" y="34"/>
                    </a:lnTo>
                    <a:lnTo>
                      <a:pt x="162" y="34"/>
                    </a:lnTo>
                    <a:lnTo>
                      <a:pt x="152" y="35"/>
                    </a:lnTo>
                    <a:lnTo>
                      <a:pt x="142" y="39"/>
                    </a:lnTo>
                    <a:lnTo>
                      <a:pt x="127" y="42"/>
                    </a:lnTo>
                    <a:lnTo>
                      <a:pt x="111" y="47"/>
                    </a:lnTo>
                    <a:lnTo>
                      <a:pt x="96" y="51"/>
                    </a:lnTo>
                    <a:lnTo>
                      <a:pt x="81" y="59"/>
                    </a:lnTo>
                    <a:lnTo>
                      <a:pt x="63" y="65"/>
                    </a:lnTo>
                    <a:lnTo>
                      <a:pt x="48" y="71"/>
                    </a:lnTo>
                    <a:lnTo>
                      <a:pt x="33" y="79"/>
                    </a:lnTo>
                    <a:lnTo>
                      <a:pt x="21" y="89"/>
                    </a:lnTo>
                    <a:lnTo>
                      <a:pt x="9" y="97"/>
                    </a:lnTo>
                    <a:lnTo>
                      <a:pt x="4" y="108"/>
                    </a:lnTo>
                    <a:lnTo>
                      <a:pt x="0" y="117"/>
                    </a:lnTo>
                    <a:lnTo>
                      <a:pt x="2" y="129"/>
                    </a:lnTo>
                    <a:lnTo>
                      <a:pt x="4" y="138"/>
                    </a:lnTo>
                    <a:lnTo>
                      <a:pt x="9" y="149"/>
                    </a:lnTo>
                    <a:lnTo>
                      <a:pt x="15" y="160"/>
                    </a:lnTo>
                    <a:lnTo>
                      <a:pt x="25" y="172"/>
                    </a:lnTo>
                    <a:lnTo>
                      <a:pt x="31" y="181"/>
                    </a:lnTo>
                    <a:lnTo>
                      <a:pt x="42" y="192"/>
                    </a:lnTo>
                    <a:lnTo>
                      <a:pt x="54" y="202"/>
                    </a:lnTo>
                    <a:lnTo>
                      <a:pt x="65" y="212"/>
                    </a:lnTo>
                    <a:lnTo>
                      <a:pt x="77" y="220"/>
                    </a:lnTo>
                    <a:lnTo>
                      <a:pt x="90" y="228"/>
                    </a:lnTo>
                    <a:lnTo>
                      <a:pt x="102" y="235"/>
                    </a:lnTo>
                    <a:lnTo>
                      <a:pt x="117" y="242"/>
                    </a:lnTo>
                    <a:lnTo>
                      <a:pt x="131" y="246"/>
                    </a:lnTo>
                    <a:lnTo>
                      <a:pt x="146" y="251"/>
                    </a:lnTo>
                    <a:lnTo>
                      <a:pt x="160" y="254"/>
                    </a:lnTo>
                    <a:lnTo>
                      <a:pt x="175" y="257"/>
                    </a:lnTo>
                    <a:lnTo>
                      <a:pt x="188" y="257"/>
                    </a:lnTo>
                    <a:lnTo>
                      <a:pt x="204" y="257"/>
                    </a:lnTo>
                    <a:lnTo>
                      <a:pt x="219" y="258"/>
                    </a:lnTo>
                    <a:lnTo>
                      <a:pt x="237" y="259"/>
                    </a:lnTo>
                    <a:lnTo>
                      <a:pt x="252" y="259"/>
                    </a:lnTo>
                    <a:lnTo>
                      <a:pt x="269" y="261"/>
                    </a:lnTo>
                    <a:lnTo>
                      <a:pt x="287" y="262"/>
                    </a:lnTo>
                    <a:lnTo>
                      <a:pt x="304" y="265"/>
                    </a:lnTo>
                    <a:lnTo>
                      <a:pt x="319" y="265"/>
                    </a:lnTo>
                    <a:lnTo>
                      <a:pt x="337" y="266"/>
                    </a:lnTo>
                    <a:lnTo>
                      <a:pt x="354" y="267"/>
                    </a:lnTo>
                    <a:lnTo>
                      <a:pt x="371" y="269"/>
                    </a:lnTo>
                    <a:lnTo>
                      <a:pt x="387" y="269"/>
                    </a:lnTo>
                    <a:lnTo>
                      <a:pt x="402" y="270"/>
                    </a:lnTo>
                    <a:lnTo>
                      <a:pt x="417" y="271"/>
                    </a:lnTo>
                    <a:lnTo>
                      <a:pt x="433" y="273"/>
                    </a:lnTo>
                    <a:lnTo>
                      <a:pt x="435" y="273"/>
                    </a:lnTo>
                    <a:lnTo>
                      <a:pt x="450" y="282"/>
                    </a:lnTo>
                    <a:lnTo>
                      <a:pt x="460" y="288"/>
                    </a:lnTo>
                    <a:lnTo>
                      <a:pt x="473" y="296"/>
                    </a:lnTo>
                    <a:lnTo>
                      <a:pt x="487" y="304"/>
                    </a:lnTo>
                    <a:lnTo>
                      <a:pt x="502" y="312"/>
                    </a:lnTo>
                    <a:lnTo>
                      <a:pt x="514" y="319"/>
                    </a:lnTo>
                    <a:lnTo>
                      <a:pt x="527" y="327"/>
                    </a:lnTo>
                    <a:lnTo>
                      <a:pt x="539" y="333"/>
                    </a:lnTo>
                    <a:lnTo>
                      <a:pt x="552" y="341"/>
                    </a:lnTo>
                    <a:lnTo>
                      <a:pt x="562" y="345"/>
                    </a:lnTo>
                    <a:lnTo>
                      <a:pt x="569" y="351"/>
                    </a:lnTo>
                    <a:lnTo>
                      <a:pt x="575" y="353"/>
                    </a:lnTo>
                    <a:lnTo>
                      <a:pt x="579" y="356"/>
                    </a:lnTo>
                    <a:lnTo>
                      <a:pt x="585" y="364"/>
                    </a:lnTo>
                    <a:lnTo>
                      <a:pt x="591" y="374"/>
                    </a:lnTo>
                    <a:lnTo>
                      <a:pt x="596" y="383"/>
                    </a:lnTo>
                    <a:lnTo>
                      <a:pt x="606" y="392"/>
                    </a:lnTo>
                    <a:lnTo>
                      <a:pt x="612" y="401"/>
                    </a:lnTo>
                    <a:lnTo>
                      <a:pt x="621" y="409"/>
                    </a:lnTo>
                    <a:lnTo>
                      <a:pt x="631" y="417"/>
                    </a:lnTo>
                    <a:lnTo>
                      <a:pt x="643" y="425"/>
                    </a:lnTo>
                    <a:lnTo>
                      <a:pt x="652" y="430"/>
                    </a:lnTo>
                    <a:lnTo>
                      <a:pt x="664" y="437"/>
                    </a:lnTo>
                    <a:lnTo>
                      <a:pt x="675" y="442"/>
                    </a:lnTo>
                    <a:lnTo>
                      <a:pt x="689" y="449"/>
                    </a:lnTo>
                    <a:lnTo>
                      <a:pt x="700" y="452"/>
                    </a:lnTo>
                    <a:lnTo>
                      <a:pt x="716" y="456"/>
                    </a:lnTo>
                    <a:lnTo>
                      <a:pt x="729" y="457"/>
                    </a:lnTo>
                    <a:lnTo>
                      <a:pt x="747" y="458"/>
                    </a:lnTo>
                    <a:lnTo>
                      <a:pt x="762" y="458"/>
                    </a:lnTo>
                    <a:lnTo>
                      <a:pt x="779" y="458"/>
                    </a:lnTo>
                    <a:lnTo>
                      <a:pt x="799" y="458"/>
                    </a:lnTo>
                    <a:lnTo>
                      <a:pt x="820" y="460"/>
                    </a:lnTo>
                    <a:lnTo>
                      <a:pt x="839" y="461"/>
                    </a:lnTo>
                    <a:lnTo>
                      <a:pt x="860" y="462"/>
                    </a:lnTo>
                    <a:lnTo>
                      <a:pt x="881" y="464"/>
                    </a:lnTo>
                    <a:lnTo>
                      <a:pt x="904" y="466"/>
                    </a:lnTo>
                    <a:lnTo>
                      <a:pt x="924" y="466"/>
                    </a:lnTo>
                    <a:lnTo>
                      <a:pt x="945" y="469"/>
                    </a:lnTo>
                    <a:lnTo>
                      <a:pt x="964" y="469"/>
                    </a:lnTo>
                    <a:lnTo>
                      <a:pt x="985" y="472"/>
                    </a:lnTo>
                    <a:lnTo>
                      <a:pt x="1003" y="472"/>
                    </a:lnTo>
                    <a:lnTo>
                      <a:pt x="1020" y="473"/>
                    </a:lnTo>
                    <a:lnTo>
                      <a:pt x="1035" y="473"/>
                    </a:lnTo>
                    <a:lnTo>
                      <a:pt x="1051" y="474"/>
                    </a:lnTo>
                    <a:lnTo>
                      <a:pt x="1062" y="474"/>
                    </a:lnTo>
                    <a:lnTo>
                      <a:pt x="1076" y="474"/>
                    </a:lnTo>
                    <a:lnTo>
                      <a:pt x="1089" y="476"/>
                    </a:lnTo>
                    <a:lnTo>
                      <a:pt x="1105" y="477"/>
                    </a:lnTo>
                    <a:lnTo>
                      <a:pt x="1118" y="477"/>
                    </a:lnTo>
                    <a:lnTo>
                      <a:pt x="1131" y="480"/>
                    </a:lnTo>
                    <a:lnTo>
                      <a:pt x="1145" y="481"/>
                    </a:lnTo>
                    <a:lnTo>
                      <a:pt x="1160" y="484"/>
                    </a:lnTo>
                    <a:lnTo>
                      <a:pt x="1172" y="484"/>
                    </a:lnTo>
                    <a:lnTo>
                      <a:pt x="1183" y="484"/>
                    </a:lnTo>
                    <a:lnTo>
                      <a:pt x="1195" y="484"/>
                    </a:lnTo>
                    <a:lnTo>
                      <a:pt x="1206" y="484"/>
                    </a:lnTo>
                    <a:lnTo>
                      <a:pt x="1216" y="481"/>
                    </a:lnTo>
                    <a:lnTo>
                      <a:pt x="1226" y="480"/>
                    </a:lnTo>
                    <a:lnTo>
                      <a:pt x="1233" y="477"/>
                    </a:lnTo>
                    <a:lnTo>
                      <a:pt x="1241" y="474"/>
                    </a:lnTo>
                    <a:lnTo>
                      <a:pt x="1247" y="462"/>
                    </a:lnTo>
                    <a:lnTo>
                      <a:pt x="1249" y="452"/>
                    </a:lnTo>
                    <a:lnTo>
                      <a:pt x="1247" y="441"/>
                    </a:lnTo>
                    <a:lnTo>
                      <a:pt x="1245" y="433"/>
                    </a:lnTo>
                    <a:lnTo>
                      <a:pt x="1247" y="423"/>
                    </a:lnTo>
                    <a:lnTo>
                      <a:pt x="1255" y="417"/>
                    </a:lnTo>
                    <a:lnTo>
                      <a:pt x="1260" y="414"/>
                    </a:lnTo>
                    <a:lnTo>
                      <a:pt x="1272" y="413"/>
                    </a:lnTo>
                    <a:lnTo>
                      <a:pt x="1283" y="410"/>
                    </a:lnTo>
                    <a:lnTo>
                      <a:pt x="1303" y="410"/>
                    </a:lnTo>
                    <a:lnTo>
                      <a:pt x="1320" y="409"/>
                    </a:lnTo>
                    <a:lnTo>
                      <a:pt x="1341" y="407"/>
                    </a:lnTo>
                    <a:lnTo>
                      <a:pt x="1364" y="406"/>
                    </a:lnTo>
                    <a:lnTo>
                      <a:pt x="1387" y="406"/>
                    </a:lnTo>
                    <a:lnTo>
                      <a:pt x="1410" y="405"/>
                    </a:lnTo>
                    <a:lnTo>
                      <a:pt x="1434" y="403"/>
                    </a:lnTo>
                    <a:lnTo>
                      <a:pt x="1459" y="403"/>
                    </a:lnTo>
                    <a:lnTo>
                      <a:pt x="1482" y="403"/>
                    </a:lnTo>
                    <a:lnTo>
                      <a:pt x="1505" y="402"/>
                    </a:lnTo>
                    <a:lnTo>
                      <a:pt x="1526" y="402"/>
                    </a:lnTo>
                    <a:lnTo>
                      <a:pt x="1545" y="402"/>
                    </a:lnTo>
                    <a:lnTo>
                      <a:pt x="1566" y="402"/>
                    </a:lnTo>
                    <a:lnTo>
                      <a:pt x="1584" y="402"/>
                    </a:lnTo>
                    <a:lnTo>
                      <a:pt x="1601" y="402"/>
                    </a:lnTo>
                    <a:lnTo>
                      <a:pt x="1614" y="403"/>
                    </a:lnTo>
                    <a:lnTo>
                      <a:pt x="1628" y="405"/>
                    </a:lnTo>
                    <a:lnTo>
                      <a:pt x="1643" y="406"/>
                    </a:lnTo>
                    <a:lnTo>
                      <a:pt x="1661" y="410"/>
                    </a:lnTo>
                    <a:lnTo>
                      <a:pt x="1674" y="414"/>
                    </a:lnTo>
                    <a:lnTo>
                      <a:pt x="1690" y="421"/>
                    </a:lnTo>
                    <a:lnTo>
                      <a:pt x="1703" y="426"/>
                    </a:lnTo>
                    <a:lnTo>
                      <a:pt x="1720" y="434"/>
                    </a:lnTo>
                    <a:lnTo>
                      <a:pt x="1728" y="438"/>
                    </a:lnTo>
                    <a:lnTo>
                      <a:pt x="1740" y="442"/>
                    </a:lnTo>
                    <a:lnTo>
                      <a:pt x="1751" y="448"/>
                    </a:lnTo>
                    <a:lnTo>
                      <a:pt x="1765" y="453"/>
                    </a:lnTo>
                    <a:lnTo>
                      <a:pt x="1780" y="457"/>
                    </a:lnTo>
                    <a:lnTo>
                      <a:pt x="1809" y="462"/>
                    </a:lnTo>
                    <a:lnTo>
                      <a:pt x="1842" y="468"/>
                    </a:lnTo>
                    <a:lnTo>
                      <a:pt x="1884" y="474"/>
                    </a:lnTo>
                    <a:lnTo>
                      <a:pt x="1928" y="481"/>
                    </a:lnTo>
                    <a:lnTo>
                      <a:pt x="1980" y="488"/>
                    </a:lnTo>
                    <a:lnTo>
                      <a:pt x="2032" y="495"/>
                    </a:lnTo>
                    <a:lnTo>
                      <a:pt x="2088" y="501"/>
                    </a:lnTo>
                    <a:lnTo>
                      <a:pt x="2140" y="505"/>
                    </a:lnTo>
                    <a:lnTo>
                      <a:pt x="2194" y="511"/>
                    </a:lnTo>
                    <a:lnTo>
                      <a:pt x="2244" y="513"/>
                    </a:lnTo>
                    <a:lnTo>
                      <a:pt x="2292" y="517"/>
                    </a:lnTo>
                    <a:lnTo>
                      <a:pt x="2332" y="519"/>
                    </a:lnTo>
                    <a:lnTo>
                      <a:pt x="2369" y="520"/>
                    </a:lnTo>
                    <a:lnTo>
                      <a:pt x="2396" y="520"/>
                    </a:lnTo>
                    <a:lnTo>
                      <a:pt x="2417" y="519"/>
                    </a:lnTo>
                    <a:lnTo>
                      <a:pt x="2440" y="513"/>
                    </a:lnTo>
                    <a:lnTo>
                      <a:pt x="2481" y="509"/>
                    </a:lnTo>
                    <a:lnTo>
                      <a:pt x="2536" y="505"/>
                    </a:lnTo>
                    <a:lnTo>
                      <a:pt x="2604" y="501"/>
                    </a:lnTo>
                    <a:lnTo>
                      <a:pt x="2681" y="496"/>
                    </a:lnTo>
                    <a:lnTo>
                      <a:pt x="2765" y="491"/>
                    </a:lnTo>
                    <a:lnTo>
                      <a:pt x="2856" y="487"/>
                    </a:lnTo>
                    <a:lnTo>
                      <a:pt x="2950" y="482"/>
                    </a:lnTo>
                    <a:lnTo>
                      <a:pt x="3041" y="478"/>
                    </a:lnTo>
                    <a:lnTo>
                      <a:pt x="3131" y="474"/>
                    </a:lnTo>
                    <a:lnTo>
                      <a:pt x="3216" y="470"/>
                    </a:lnTo>
                    <a:lnTo>
                      <a:pt x="3295" y="469"/>
                    </a:lnTo>
                    <a:lnTo>
                      <a:pt x="3360" y="466"/>
                    </a:lnTo>
                    <a:lnTo>
                      <a:pt x="3416" y="466"/>
                    </a:lnTo>
                    <a:lnTo>
                      <a:pt x="3456" y="466"/>
                    </a:lnTo>
                    <a:lnTo>
                      <a:pt x="3481" y="469"/>
                    </a:lnTo>
                    <a:lnTo>
                      <a:pt x="3493" y="469"/>
                    </a:lnTo>
                    <a:lnTo>
                      <a:pt x="3506" y="472"/>
                    </a:lnTo>
                    <a:lnTo>
                      <a:pt x="3518" y="473"/>
                    </a:lnTo>
                    <a:lnTo>
                      <a:pt x="3531" y="477"/>
                    </a:lnTo>
                    <a:lnTo>
                      <a:pt x="3543" y="478"/>
                    </a:lnTo>
                    <a:lnTo>
                      <a:pt x="3554" y="481"/>
                    </a:lnTo>
                    <a:lnTo>
                      <a:pt x="3566" y="482"/>
                    </a:lnTo>
                    <a:lnTo>
                      <a:pt x="3579" y="485"/>
                    </a:lnTo>
                    <a:lnTo>
                      <a:pt x="3591" y="487"/>
                    </a:lnTo>
                    <a:lnTo>
                      <a:pt x="3602" y="488"/>
                    </a:lnTo>
                    <a:lnTo>
                      <a:pt x="3614" y="488"/>
                    </a:lnTo>
                    <a:lnTo>
                      <a:pt x="3628" y="489"/>
                    </a:lnTo>
                    <a:lnTo>
                      <a:pt x="3641" y="488"/>
                    </a:lnTo>
                    <a:lnTo>
                      <a:pt x="3656" y="488"/>
                    </a:lnTo>
                    <a:lnTo>
                      <a:pt x="3670" y="485"/>
                    </a:lnTo>
                    <a:lnTo>
                      <a:pt x="3687" y="484"/>
                    </a:lnTo>
                    <a:lnTo>
                      <a:pt x="3701" y="480"/>
                    </a:lnTo>
                    <a:lnTo>
                      <a:pt x="3716" y="476"/>
                    </a:lnTo>
                    <a:lnTo>
                      <a:pt x="3733" y="470"/>
                    </a:lnTo>
                    <a:lnTo>
                      <a:pt x="3751" y="466"/>
                    </a:lnTo>
                    <a:lnTo>
                      <a:pt x="3766" y="460"/>
                    </a:lnTo>
                    <a:lnTo>
                      <a:pt x="3783" y="454"/>
                    </a:lnTo>
                    <a:lnTo>
                      <a:pt x="3799" y="449"/>
                    </a:lnTo>
                    <a:lnTo>
                      <a:pt x="3816" y="444"/>
                    </a:lnTo>
                    <a:lnTo>
                      <a:pt x="3832" y="437"/>
                    </a:lnTo>
                    <a:lnTo>
                      <a:pt x="3847" y="431"/>
                    </a:lnTo>
                    <a:lnTo>
                      <a:pt x="3862" y="425"/>
                    </a:lnTo>
                    <a:lnTo>
                      <a:pt x="3880" y="421"/>
                    </a:lnTo>
                    <a:lnTo>
                      <a:pt x="3893" y="415"/>
                    </a:lnTo>
                    <a:lnTo>
                      <a:pt x="3907" y="411"/>
                    </a:lnTo>
                    <a:lnTo>
                      <a:pt x="3920" y="407"/>
                    </a:lnTo>
                    <a:lnTo>
                      <a:pt x="3935" y="405"/>
                    </a:lnTo>
                    <a:lnTo>
                      <a:pt x="3945" y="402"/>
                    </a:lnTo>
                    <a:lnTo>
                      <a:pt x="3957" y="402"/>
                    </a:lnTo>
                    <a:lnTo>
                      <a:pt x="3964" y="403"/>
                    </a:lnTo>
                    <a:lnTo>
                      <a:pt x="3972" y="407"/>
                    </a:lnTo>
                    <a:lnTo>
                      <a:pt x="3978" y="411"/>
                    </a:lnTo>
                    <a:lnTo>
                      <a:pt x="3987" y="417"/>
                    </a:lnTo>
                    <a:lnTo>
                      <a:pt x="3997" y="421"/>
                    </a:lnTo>
                    <a:lnTo>
                      <a:pt x="4010" y="427"/>
                    </a:lnTo>
                    <a:lnTo>
                      <a:pt x="4026" y="431"/>
                    </a:lnTo>
                    <a:lnTo>
                      <a:pt x="4045" y="437"/>
                    </a:lnTo>
                    <a:lnTo>
                      <a:pt x="4070" y="441"/>
                    </a:lnTo>
                    <a:lnTo>
                      <a:pt x="4101" y="445"/>
                    </a:lnTo>
                    <a:lnTo>
                      <a:pt x="4136" y="445"/>
                    </a:lnTo>
                    <a:lnTo>
                      <a:pt x="4180" y="446"/>
                    </a:lnTo>
                    <a:lnTo>
                      <a:pt x="4230" y="444"/>
                    </a:lnTo>
                    <a:lnTo>
                      <a:pt x="4291" y="439"/>
                    </a:lnTo>
                    <a:lnTo>
                      <a:pt x="4347" y="431"/>
                    </a:lnTo>
                    <a:lnTo>
                      <a:pt x="4393" y="423"/>
                    </a:lnTo>
                    <a:lnTo>
                      <a:pt x="4430" y="415"/>
                    </a:lnTo>
                    <a:lnTo>
                      <a:pt x="4457" y="407"/>
                    </a:lnTo>
                    <a:lnTo>
                      <a:pt x="4474" y="398"/>
                    </a:lnTo>
                    <a:lnTo>
                      <a:pt x="4488" y="390"/>
                    </a:lnTo>
                    <a:lnTo>
                      <a:pt x="4495" y="382"/>
                    </a:lnTo>
                    <a:lnTo>
                      <a:pt x="4501" y="375"/>
                    </a:lnTo>
                    <a:lnTo>
                      <a:pt x="4501" y="367"/>
                    </a:lnTo>
                    <a:lnTo>
                      <a:pt x="4501" y="359"/>
                    </a:lnTo>
                    <a:lnTo>
                      <a:pt x="4501" y="352"/>
                    </a:lnTo>
                    <a:lnTo>
                      <a:pt x="4503" y="348"/>
                    </a:lnTo>
                    <a:lnTo>
                      <a:pt x="4507" y="344"/>
                    </a:lnTo>
                    <a:lnTo>
                      <a:pt x="4515" y="341"/>
                    </a:lnTo>
                    <a:lnTo>
                      <a:pt x="4528" y="340"/>
                    </a:lnTo>
                    <a:lnTo>
                      <a:pt x="4551" y="341"/>
                    </a:lnTo>
                    <a:lnTo>
                      <a:pt x="4576" y="341"/>
                    </a:lnTo>
                    <a:lnTo>
                      <a:pt x="4605" y="344"/>
                    </a:lnTo>
                    <a:lnTo>
                      <a:pt x="4638" y="347"/>
                    </a:lnTo>
                    <a:lnTo>
                      <a:pt x="4673" y="351"/>
                    </a:lnTo>
                    <a:lnTo>
                      <a:pt x="4707" y="355"/>
                    </a:lnTo>
                    <a:lnTo>
                      <a:pt x="4746" y="359"/>
                    </a:lnTo>
                    <a:lnTo>
                      <a:pt x="4784" y="363"/>
                    </a:lnTo>
                    <a:lnTo>
                      <a:pt x="4823" y="368"/>
                    </a:lnTo>
                    <a:lnTo>
                      <a:pt x="4857" y="370"/>
                    </a:lnTo>
                    <a:lnTo>
                      <a:pt x="4894" y="372"/>
                    </a:lnTo>
                    <a:lnTo>
                      <a:pt x="4927" y="372"/>
                    </a:lnTo>
                    <a:lnTo>
                      <a:pt x="4959" y="374"/>
                    </a:lnTo>
                    <a:lnTo>
                      <a:pt x="4986" y="372"/>
                    </a:lnTo>
                    <a:lnTo>
                      <a:pt x="5013" y="368"/>
                    </a:lnTo>
                    <a:lnTo>
                      <a:pt x="5036" y="363"/>
                    </a:lnTo>
                    <a:lnTo>
                      <a:pt x="5054" y="356"/>
                    </a:lnTo>
                    <a:lnTo>
                      <a:pt x="5067" y="347"/>
                    </a:lnTo>
                    <a:lnTo>
                      <a:pt x="5080" y="339"/>
                    </a:lnTo>
                    <a:lnTo>
                      <a:pt x="5094" y="332"/>
                    </a:lnTo>
                    <a:lnTo>
                      <a:pt x="5109" y="325"/>
                    </a:lnTo>
                    <a:lnTo>
                      <a:pt x="5121" y="319"/>
                    </a:lnTo>
                    <a:lnTo>
                      <a:pt x="5134" y="313"/>
                    </a:lnTo>
                    <a:lnTo>
                      <a:pt x="5144" y="308"/>
                    </a:lnTo>
                    <a:lnTo>
                      <a:pt x="5156" y="302"/>
                    </a:lnTo>
                    <a:lnTo>
                      <a:pt x="5159" y="294"/>
                    </a:lnTo>
                    <a:lnTo>
                      <a:pt x="5165" y="288"/>
                    </a:lnTo>
                    <a:lnTo>
                      <a:pt x="5169" y="280"/>
                    </a:lnTo>
                    <a:lnTo>
                      <a:pt x="5175" y="271"/>
                    </a:lnTo>
                    <a:lnTo>
                      <a:pt x="5173" y="262"/>
                    </a:lnTo>
                    <a:lnTo>
                      <a:pt x="5167" y="251"/>
                    </a:lnTo>
                    <a:lnTo>
                      <a:pt x="5159" y="239"/>
                    </a:lnTo>
                    <a:lnTo>
                      <a:pt x="5154" y="228"/>
                    </a:lnTo>
                    <a:lnTo>
                      <a:pt x="5138" y="212"/>
                    </a:lnTo>
                    <a:lnTo>
                      <a:pt x="5117" y="196"/>
                    </a:lnTo>
                    <a:lnTo>
                      <a:pt x="5092" y="177"/>
                    </a:lnTo>
                    <a:lnTo>
                      <a:pt x="5065" y="160"/>
                    </a:lnTo>
                    <a:lnTo>
                      <a:pt x="5032" y="140"/>
                    </a:lnTo>
                    <a:lnTo>
                      <a:pt x="5000" y="121"/>
                    </a:lnTo>
                    <a:lnTo>
                      <a:pt x="4965" y="102"/>
                    </a:lnTo>
                    <a:lnTo>
                      <a:pt x="4930" y="85"/>
                    </a:lnTo>
                    <a:lnTo>
                      <a:pt x="4894" y="66"/>
                    </a:lnTo>
                    <a:lnTo>
                      <a:pt x="4859" y="50"/>
                    </a:lnTo>
                    <a:lnTo>
                      <a:pt x="4825" y="34"/>
                    </a:lnTo>
                    <a:lnTo>
                      <a:pt x="4794" y="23"/>
                    </a:lnTo>
                    <a:lnTo>
                      <a:pt x="4763" y="11"/>
                    </a:lnTo>
                    <a:lnTo>
                      <a:pt x="4740" y="4"/>
                    </a:lnTo>
                    <a:lnTo>
                      <a:pt x="4719" y="0"/>
                    </a:lnTo>
                    <a:lnTo>
                      <a:pt x="4705" y="0"/>
                    </a:lnTo>
                    <a:lnTo>
                      <a:pt x="4661" y="0"/>
                    </a:lnTo>
                    <a:lnTo>
                      <a:pt x="4565" y="1"/>
                    </a:lnTo>
                    <a:lnTo>
                      <a:pt x="4422" y="3"/>
                    </a:lnTo>
                    <a:lnTo>
                      <a:pt x="4243" y="5"/>
                    </a:lnTo>
                    <a:lnTo>
                      <a:pt x="4032" y="5"/>
                    </a:lnTo>
                    <a:lnTo>
                      <a:pt x="3799" y="8"/>
                    </a:lnTo>
                    <a:lnTo>
                      <a:pt x="3551" y="9"/>
                    </a:lnTo>
                    <a:lnTo>
                      <a:pt x="3298" y="12"/>
                    </a:lnTo>
                    <a:lnTo>
                      <a:pt x="3044" y="13"/>
                    </a:lnTo>
                    <a:lnTo>
                      <a:pt x="2800" y="15"/>
                    </a:lnTo>
                    <a:lnTo>
                      <a:pt x="2571" y="16"/>
                    </a:lnTo>
                    <a:lnTo>
                      <a:pt x="2367" y="19"/>
                    </a:lnTo>
                    <a:lnTo>
                      <a:pt x="2194" y="19"/>
                    </a:lnTo>
                    <a:lnTo>
                      <a:pt x="2061" y="20"/>
                    </a:lnTo>
                    <a:lnTo>
                      <a:pt x="1976" y="20"/>
                    </a:lnTo>
                    <a:lnTo>
                      <a:pt x="1947" y="21"/>
                    </a:lnTo>
                    <a:lnTo>
                      <a:pt x="171" y="34"/>
                    </a:lnTo>
                    <a:close/>
                  </a:path>
                </a:pathLst>
              </a:custGeom>
              <a:solidFill>
                <a:srgbClr val="D69970">
                  <a:alpha val="100000"/>
                </a:srgbClr>
              </a:solidFill>
              <a:ln w="9525">
                <a:noFill/>
              </a:ln>
            </p:spPr>
            <p:txBody>
              <a:bodyPr/>
              <a:p>
                <a:endParaRPr lang="en-US"/>
              </a:p>
            </p:txBody>
          </p:sp>
          <p:sp>
            <p:nvSpPr>
              <p:cNvPr id="16579" name="Freeform 23"/>
              <p:cNvSpPr/>
              <p:nvPr/>
            </p:nvSpPr>
            <p:spPr>
              <a:xfrm>
                <a:off x="4009" y="4239"/>
                <a:ext cx="381" cy="100"/>
              </a:xfrm>
              <a:custGeom>
                <a:avLst/>
                <a:gdLst>
                  <a:gd name="txL" fmla="*/ 0 w 381"/>
                  <a:gd name="txT" fmla="*/ 0 h 100"/>
                  <a:gd name="txR" fmla="*/ 381 w 381"/>
                  <a:gd name="txB" fmla="*/ 100 h 100"/>
                </a:gdLst>
                <a:ahLst/>
                <a:cxnLst>
                  <a:cxn ang="0">
                    <a:pos x="59" y="21"/>
                  </a:cxn>
                  <a:cxn ang="0">
                    <a:pos x="56" y="21"/>
                  </a:cxn>
                  <a:cxn ang="0">
                    <a:pos x="48" y="26"/>
                  </a:cxn>
                  <a:cxn ang="0">
                    <a:pos x="36" y="32"/>
                  </a:cxn>
                  <a:cxn ang="0">
                    <a:pos x="27" y="40"/>
                  </a:cxn>
                  <a:cxn ang="0">
                    <a:pos x="15" y="47"/>
                  </a:cxn>
                  <a:cxn ang="0">
                    <a:pos x="5" y="55"/>
                  </a:cxn>
                  <a:cxn ang="0">
                    <a:pos x="0" y="60"/>
                  </a:cxn>
                  <a:cxn ang="0">
                    <a:pos x="2" y="67"/>
                  </a:cxn>
                  <a:cxn ang="0">
                    <a:pos x="9" y="75"/>
                  </a:cxn>
                  <a:cxn ang="0">
                    <a:pos x="25" y="87"/>
                  </a:cxn>
                  <a:cxn ang="0">
                    <a:pos x="42" y="96"/>
                  </a:cxn>
                  <a:cxn ang="0">
                    <a:pos x="59" y="100"/>
                  </a:cxn>
                  <a:cxn ang="0">
                    <a:pos x="69" y="98"/>
                  </a:cxn>
                  <a:cxn ang="0">
                    <a:pos x="86" y="95"/>
                  </a:cxn>
                  <a:cxn ang="0">
                    <a:pos x="96" y="92"/>
                  </a:cxn>
                  <a:cxn ang="0">
                    <a:pos x="107" y="91"/>
                  </a:cxn>
                  <a:cxn ang="0">
                    <a:pos x="119" y="88"/>
                  </a:cxn>
                  <a:cxn ang="0">
                    <a:pos x="133" y="87"/>
                  </a:cxn>
                  <a:cxn ang="0">
                    <a:pos x="144" y="83"/>
                  </a:cxn>
                  <a:cxn ang="0">
                    <a:pos x="156" y="82"/>
                  </a:cxn>
                  <a:cxn ang="0">
                    <a:pos x="165" y="79"/>
                  </a:cxn>
                  <a:cxn ang="0">
                    <a:pos x="177" y="78"/>
                  </a:cxn>
                  <a:cxn ang="0">
                    <a:pos x="194" y="74"/>
                  </a:cxn>
                  <a:cxn ang="0">
                    <a:pos x="206" y="72"/>
                  </a:cxn>
                  <a:cxn ang="0">
                    <a:pos x="209" y="68"/>
                  </a:cxn>
                  <a:cxn ang="0">
                    <a:pos x="221" y="65"/>
                  </a:cxn>
                  <a:cxn ang="0">
                    <a:pos x="233" y="61"/>
                  </a:cxn>
                  <a:cxn ang="0">
                    <a:pos x="248" y="59"/>
                  </a:cxn>
                  <a:cxn ang="0">
                    <a:pos x="261" y="55"/>
                  </a:cxn>
                  <a:cxn ang="0">
                    <a:pos x="275" y="51"/>
                  </a:cxn>
                  <a:cxn ang="0">
                    <a:pos x="285" y="48"/>
                  </a:cxn>
                  <a:cxn ang="0">
                    <a:pos x="296" y="48"/>
                  </a:cxn>
                  <a:cxn ang="0">
                    <a:pos x="302" y="45"/>
                  </a:cxn>
                  <a:cxn ang="0">
                    <a:pos x="315" y="43"/>
                  </a:cxn>
                  <a:cxn ang="0">
                    <a:pos x="329" y="39"/>
                  </a:cxn>
                  <a:cxn ang="0">
                    <a:pos x="344" y="35"/>
                  </a:cxn>
                  <a:cxn ang="0">
                    <a:pos x="356" y="31"/>
                  </a:cxn>
                  <a:cxn ang="0">
                    <a:pos x="369" y="28"/>
                  </a:cxn>
                  <a:cxn ang="0">
                    <a:pos x="377" y="25"/>
                  </a:cxn>
                  <a:cxn ang="0">
                    <a:pos x="381" y="25"/>
                  </a:cxn>
                  <a:cxn ang="0">
                    <a:pos x="306" y="0"/>
                  </a:cxn>
                  <a:cxn ang="0">
                    <a:pos x="131" y="9"/>
                  </a:cxn>
                  <a:cxn ang="0">
                    <a:pos x="59" y="21"/>
                  </a:cxn>
                  <a:cxn ang="0">
                    <a:pos x="59" y="21"/>
                  </a:cxn>
                </a:cxnLst>
                <a:rect l="txL" t="txT" r="txR" b="txB"/>
                <a:pathLst>
                  <a:path w="381" h="100">
                    <a:moveTo>
                      <a:pt x="59" y="21"/>
                    </a:moveTo>
                    <a:lnTo>
                      <a:pt x="56" y="21"/>
                    </a:lnTo>
                    <a:lnTo>
                      <a:pt x="48" y="26"/>
                    </a:lnTo>
                    <a:lnTo>
                      <a:pt x="36" y="32"/>
                    </a:lnTo>
                    <a:lnTo>
                      <a:pt x="27" y="40"/>
                    </a:lnTo>
                    <a:lnTo>
                      <a:pt x="15" y="47"/>
                    </a:lnTo>
                    <a:lnTo>
                      <a:pt x="5" y="55"/>
                    </a:lnTo>
                    <a:lnTo>
                      <a:pt x="0" y="60"/>
                    </a:lnTo>
                    <a:lnTo>
                      <a:pt x="2" y="67"/>
                    </a:lnTo>
                    <a:lnTo>
                      <a:pt x="9" y="75"/>
                    </a:lnTo>
                    <a:lnTo>
                      <a:pt x="25" y="87"/>
                    </a:lnTo>
                    <a:lnTo>
                      <a:pt x="42" y="96"/>
                    </a:lnTo>
                    <a:lnTo>
                      <a:pt x="59" y="100"/>
                    </a:lnTo>
                    <a:lnTo>
                      <a:pt x="69" y="98"/>
                    </a:lnTo>
                    <a:lnTo>
                      <a:pt x="86" y="95"/>
                    </a:lnTo>
                    <a:lnTo>
                      <a:pt x="96" y="92"/>
                    </a:lnTo>
                    <a:lnTo>
                      <a:pt x="107" y="91"/>
                    </a:lnTo>
                    <a:lnTo>
                      <a:pt x="119" y="88"/>
                    </a:lnTo>
                    <a:lnTo>
                      <a:pt x="133" y="87"/>
                    </a:lnTo>
                    <a:lnTo>
                      <a:pt x="144" y="83"/>
                    </a:lnTo>
                    <a:lnTo>
                      <a:pt x="156" y="82"/>
                    </a:lnTo>
                    <a:lnTo>
                      <a:pt x="165" y="79"/>
                    </a:lnTo>
                    <a:lnTo>
                      <a:pt x="177" y="78"/>
                    </a:lnTo>
                    <a:lnTo>
                      <a:pt x="194" y="74"/>
                    </a:lnTo>
                    <a:lnTo>
                      <a:pt x="206" y="72"/>
                    </a:lnTo>
                    <a:lnTo>
                      <a:pt x="209" y="68"/>
                    </a:lnTo>
                    <a:lnTo>
                      <a:pt x="221" y="65"/>
                    </a:lnTo>
                    <a:lnTo>
                      <a:pt x="233" y="61"/>
                    </a:lnTo>
                    <a:lnTo>
                      <a:pt x="248" y="59"/>
                    </a:lnTo>
                    <a:lnTo>
                      <a:pt x="261" y="55"/>
                    </a:lnTo>
                    <a:lnTo>
                      <a:pt x="275" y="51"/>
                    </a:lnTo>
                    <a:lnTo>
                      <a:pt x="285" y="48"/>
                    </a:lnTo>
                    <a:lnTo>
                      <a:pt x="296" y="48"/>
                    </a:lnTo>
                    <a:lnTo>
                      <a:pt x="302" y="45"/>
                    </a:lnTo>
                    <a:lnTo>
                      <a:pt x="315" y="43"/>
                    </a:lnTo>
                    <a:lnTo>
                      <a:pt x="329" y="39"/>
                    </a:lnTo>
                    <a:lnTo>
                      <a:pt x="344" y="35"/>
                    </a:lnTo>
                    <a:lnTo>
                      <a:pt x="356" y="31"/>
                    </a:lnTo>
                    <a:lnTo>
                      <a:pt x="369" y="28"/>
                    </a:lnTo>
                    <a:lnTo>
                      <a:pt x="377" y="25"/>
                    </a:lnTo>
                    <a:lnTo>
                      <a:pt x="381" y="25"/>
                    </a:lnTo>
                    <a:lnTo>
                      <a:pt x="306" y="0"/>
                    </a:lnTo>
                    <a:lnTo>
                      <a:pt x="131" y="9"/>
                    </a:lnTo>
                    <a:lnTo>
                      <a:pt x="59" y="21"/>
                    </a:lnTo>
                    <a:close/>
                  </a:path>
                </a:pathLst>
              </a:custGeom>
              <a:solidFill>
                <a:srgbClr val="CC804D">
                  <a:alpha val="100000"/>
                </a:srgbClr>
              </a:solidFill>
              <a:ln w="9525">
                <a:noFill/>
              </a:ln>
            </p:spPr>
            <p:txBody>
              <a:bodyPr/>
              <a:p>
                <a:endParaRPr lang="en-US"/>
              </a:p>
            </p:txBody>
          </p:sp>
          <p:sp>
            <p:nvSpPr>
              <p:cNvPr id="16580" name="Freeform 24"/>
              <p:cNvSpPr/>
              <p:nvPr/>
            </p:nvSpPr>
            <p:spPr>
              <a:xfrm>
                <a:off x="291" y="3116"/>
                <a:ext cx="5042" cy="1132"/>
              </a:xfrm>
              <a:custGeom>
                <a:avLst/>
                <a:gdLst>
                  <a:gd name="txL" fmla="*/ 0 w 5042"/>
                  <a:gd name="txT" fmla="*/ 0 h 1132"/>
                  <a:gd name="txR" fmla="*/ 5042 w 5042"/>
                  <a:gd name="txB" fmla="*/ 1132 h 1132"/>
                </a:gdLst>
                <a:ahLst/>
                <a:cxnLst>
                  <a:cxn ang="0">
                    <a:pos x="46" y="558"/>
                  </a:cxn>
                  <a:cxn ang="0">
                    <a:pos x="7" y="440"/>
                  </a:cxn>
                  <a:cxn ang="0">
                    <a:pos x="11" y="279"/>
                  </a:cxn>
                  <a:cxn ang="0">
                    <a:pos x="119" y="121"/>
                  </a:cxn>
                  <a:cxn ang="0">
                    <a:pos x="410" y="26"/>
                  </a:cxn>
                  <a:cxn ang="0">
                    <a:pos x="912" y="33"/>
                  </a:cxn>
                  <a:cxn ang="0">
                    <a:pos x="1254" y="77"/>
                  </a:cxn>
                  <a:cxn ang="0">
                    <a:pos x="1379" y="127"/>
                  </a:cxn>
                  <a:cxn ang="0">
                    <a:pos x="1372" y="175"/>
                  </a:cxn>
                  <a:cxn ang="0">
                    <a:pos x="1314" y="218"/>
                  </a:cxn>
                  <a:cxn ang="0">
                    <a:pos x="1287" y="254"/>
                  </a:cxn>
                  <a:cxn ang="0">
                    <a:pos x="1360" y="276"/>
                  </a:cxn>
                  <a:cxn ang="0">
                    <a:pos x="1526" y="293"/>
                  </a:cxn>
                  <a:cxn ang="0">
                    <a:pos x="1722" y="297"/>
                  </a:cxn>
                  <a:cxn ang="0">
                    <a:pos x="1893" y="291"/>
                  </a:cxn>
                  <a:cxn ang="0">
                    <a:pos x="1978" y="265"/>
                  </a:cxn>
                  <a:cxn ang="0">
                    <a:pos x="1955" y="219"/>
                  </a:cxn>
                  <a:cxn ang="0">
                    <a:pos x="1936" y="155"/>
                  </a:cxn>
                  <a:cxn ang="0">
                    <a:pos x="1974" y="88"/>
                  </a:cxn>
                  <a:cxn ang="0">
                    <a:pos x="2111" y="31"/>
                  </a:cxn>
                  <a:cxn ang="0">
                    <a:pos x="2399" y="4"/>
                  </a:cxn>
                  <a:cxn ang="0">
                    <a:pos x="2852" y="19"/>
                  </a:cxn>
                  <a:cxn ang="0">
                    <a:pos x="3165" y="53"/>
                  </a:cxn>
                  <a:cxn ang="0">
                    <a:pos x="3296" y="92"/>
                  </a:cxn>
                  <a:cxn ang="0">
                    <a:pos x="3308" y="135"/>
                  </a:cxn>
                  <a:cxn ang="0">
                    <a:pos x="3273" y="175"/>
                  </a:cxn>
                  <a:cxn ang="0">
                    <a:pos x="3260" y="211"/>
                  </a:cxn>
                  <a:cxn ang="0">
                    <a:pos x="3358" y="234"/>
                  </a:cxn>
                  <a:cxn ang="0">
                    <a:pos x="3577" y="246"/>
                  </a:cxn>
                  <a:cxn ang="0">
                    <a:pos x="3837" y="246"/>
                  </a:cxn>
                  <a:cxn ang="0">
                    <a:pos x="4064" y="230"/>
                  </a:cxn>
                  <a:cxn ang="0">
                    <a:pos x="4174" y="195"/>
                  </a:cxn>
                  <a:cxn ang="0">
                    <a:pos x="4145" y="150"/>
                  </a:cxn>
                  <a:cxn ang="0">
                    <a:pos x="4116" y="115"/>
                  </a:cxn>
                  <a:cxn ang="0">
                    <a:pos x="4118" y="92"/>
                  </a:cxn>
                  <a:cxn ang="0">
                    <a:pos x="4156" y="69"/>
                  </a:cxn>
                  <a:cxn ang="0">
                    <a:pos x="4258" y="46"/>
                  </a:cxn>
                  <a:cxn ang="0">
                    <a:pos x="4426" y="14"/>
                  </a:cxn>
                  <a:cxn ang="0">
                    <a:pos x="4609" y="2"/>
                  </a:cxn>
                  <a:cxn ang="0">
                    <a:pos x="4772" y="8"/>
                  </a:cxn>
                  <a:cxn ang="0">
                    <a:pos x="4909" y="26"/>
                  </a:cxn>
                  <a:cxn ang="0">
                    <a:pos x="4999" y="43"/>
                  </a:cxn>
                  <a:cxn ang="0">
                    <a:pos x="5036" y="54"/>
                  </a:cxn>
                  <a:cxn ang="0">
                    <a:pos x="4999" y="670"/>
                  </a:cxn>
                  <a:cxn ang="0">
                    <a:pos x="3637" y="1058"/>
                  </a:cxn>
                  <a:cxn ang="0">
                    <a:pos x="1874" y="1072"/>
                  </a:cxn>
                  <a:cxn ang="0">
                    <a:pos x="787" y="1003"/>
                  </a:cxn>
                  <a:cxn ang="0">
                    <a:pos x="61" y="586"/>
                  </a:cxn>
                </a:cxnLst>
                <a:rect l="txL" t="txT" r="txR" b="txB"/>
                <a:pathLst>
                  <a:path w="5042" h="1132">
                    <a:moveTo>
                      <a:pt x="61" y="586"/>
                    </a:moveTo>
                    <a:lnTo>
                      <a:pt x="55" y="578"/>
                    </a:lnTo>
                    <a:lnTo>
                      <a:pt x="46" y="558"/>
                    </a:lnTo>
                    <a:lnTo>
                      <a:pt x="32" y="527"/>
                    </a:lnTo>
                    <a:lnTo>
                      <a:pt x="21" y="488"/>
                    </a:lnTo>
                    <a:lnTo>
                      <a:pt x="7" y="440"/>
                    </a:lnTo>
                    <a:lnTo>
                      <a:pt x="2" y="389"/>
                    </a:lnTo>
                    <a:lnTo>
                      <a:pt x="0" y="334"/>
                    </a:lnTo>
                    <a:lnTo>
                      <a:pt x="11" y="279"/>
                    </a:lnTo>
                    <a:lnTo>
                      <a:pt x="30" y="222"/>
                    </a:lnTo>
                    <a:lnTo>
                      <a:pt x="67" y="170"/>
                    </a:lnTo>
                    <a:lnTo>
                      <a:pt x="119" y="121"/>
                    </a:lnTo>
                    <a:lnTo>
                      <a:pt x="194" y="81"/>
                    </a:lnTo>
                    <a:lnTo>
                      <a:pt x="288" y="47"/>
                    </a:lnTo>
                    <a:lnTo>
                      <a:pt x="410" y="26"/>
                    </a:lnTo>
                    <a:lnTo>
                      <a:pt x="556" y="15"/>
                    </a:lnTo>
                    <a:lnTo>
                      <a:pt x="737" y="21"/>
                    </a:lnTo>
                    <a:lnTo>
                      <a:pt x="912" y="33"/>
                    </a:lnTo>
                    <a:lnTo>
                      <a:pt x="1054" y="46"/>
                    </a:lnTo>
                    <a:lnTo>
                      <a:pt x="1166" y="61"/>
                    </a:lnTo>
                    <a:lnTo>
                      <a:pt x="1254" y="77"/>
                    </a:lnTo>
                    <a:lnTo>
                      <a:pt x="1314" y="93"/>
                    </a:lnTo>
                    <a:lnTo>
                      <a:pt x="1356" y="109"/>
                    </a:lnTo>
                    <a:lnTo>
                      <a:pt x="1379" y="127"/>
                    </a:lnTo>
                    <a:lnTo>
                      <a:pt x="1389" y="144"/>
                    </a:lnTo>
                    <a:lnTo>
                      <a:pt x="1383" y="159"/>
                    </a:lnTo>
                    <a:lnTo>
                      <a:pt x="1372" y="175"/>
                    </a:lnTo>
                    <a:lnTo>
                      <a:pt x="1354" y="190"/>
                    </a:lnTo>
                    <a:lnTo>
                      <a:pt x="1335" y="206"/>
                    </a:lnTo>
                    <a:lnTo>
                      <a:pt x="1314" y="218"/>
                    </a:lnTo>
                    <a:lnTo>
                      <a:pt x="1299" y="232"/>
                    </a:lnTo>
                    <a:lnTo>
                      <a:pt x="1287" y="244"/>
                    </a:lnTo>
                    <a:lnTo>
                      <a:pt x="1287" y="254"/>
                    </a:lnTo>
                    <a:lnTo>
                      <a:pt x="1297" y="261"/>
                    </a:lnTo>
                    <a:lnTo>
                      <a:pt x="1324" y="269"/>
                    </a:lnTo>
                    <a:lnTo>
                      <a:pt x="1360" y="276"/>
                    </a:lnTo>
                    <a:lnTo>
                      <a:pt x="1410" y="284"/>
                    </a:lnTo>
                    <a:lnTo>
                      <a:pt x="1464" y="288"/>
                    </a:lnTo>
                    <a:lnTo>
                      <a:pt x="1526" y="293"/>
                    </a:lnTo>
                    <a:lnTo>
                      <a:pt x="1591" y="296"/>
                    </a:lnTo>
                    <a:lnTo>
                      <a:pt x="1659" y="299"/>
                    </a:lnTo>
                    <a:lnTo>
                      <a:pt x="1722" y="297"/>
                    </a:lnTo>
                    <a:lnTo>
                      <a:pt x="1786" y="297"/>
                    </a:lnTo>
                    <a:lnTo>
                      <a:pt x="1841" y="293"/>
                    </a:lnTo>
                    <a:lnTo>
                      <a:pt x="1893" y="291"/>
                    </a:lnTo>
                    <a:lnTo>
                      <a:pt x="1934" y="284"/>
                    </a:lnTo>
                    <a:lnTo>
                      <a:pt x="1963" y="276"/>
                    </a:lnTo>
                    <a:lnTo>
                      <a:pt x="1978" y="265"/>
                    </a:lnTo>
                    <a:lnTo>
                      <a:pt x="1978" y="254"/>
                    </a:lnTo>
                    <a:lnTo>
                      <a:pt x="1966" y="238"/>
                    </a:lnTo>
                    <a:lnTo>
                      <a:pt x="1955" y="219"/>
                    </a:lnTo>
                    <a:lnTo>
                      <a:pt x="1943" y="198"/>
                    </a:lnTo>
                    <a:lnTo>
                      <a:pt x="1939" y="178"/>
                    </a:lnTo>
                    <a:lnTo>
                      <a:pt x="1936" y="155"/>
                    </a:lnTo>
                    <a:lnTo>
                      <a:pt x="1939" y="132"/>
                    </a:lnTo>
                    <a:lnTo>
                      <a:pt x="1951" y="108"/>
                    </a:lnTo>
                    <a:lnTo>
                      <a:pt x="1974" y="88"/>
                    </a:lnTo>
                    <a:lnTo>
                      <a:pt x="2005" y="66"/>
                    </a:lnTo>
                    <a:lnTo>
                      <a:pt x="2051" y="47"/>
                    </a:lnTo>
                    <a:lnTo>
                      <a:pt x="2111" y="31"/>
                    </a:lnTo>
                    <a:lnTo>
                      <a:pt x="2190" y="19"/>
                    </a:lnTo>
                    <a:lnTo>
                      <a:pt x="2282" y="10"/>
                    </a:lnTo>
                    <a:lnTo>
                      <a:pt x="2399" y="4"/>
                    </a:lnTo>
                    <a:lnTo>
                      <a:pt x="2534" y="4"/>
                    </a:lnTo>
                    <a:lnTo>
                      <a:pt x="2696" y="11"/>
                    </a:lnTo>
                    <a:lnTo>
                      <a:pt x="2852" y="19"/>
                    </a:lnTo>
                    <a:lnTo>
                      <a:pt x="2981" y="29"/>
                    </a:lnTo>
                    <a:lnTo>
                      <a:pt x="3085" y="39"/>
                    </a:lnTo>
                    <a:lnTo>
                      <a:pt x="3165" y="53"/>
                    </a:lnTo>
                    <a:lnTo>
                      <a:pt x="3225" y="65"/>
                    </a:lnTo>
                    <a:lnTo>
                      <a:pt x="3269" y="78"/>
                    </a:lnTo>
                    <a:lnTo>
                      <a:pt x="3296" y="92"/>
                    </a:lnTo>
                    <a:lnTo>
                      <a:pt x="3312" y="107"/>
                    </a:lnTo>
                    <a:lnTo>
                      <a:pt x="3314" y="120"/>
                    </a:lnTo>
                    <a:lnTo>
                      <a:pt x="3308" y="135"/>
                    </a:lnTo>
                    <a:lnTo>
                      <a:pt x="3298" y="148"/>
                    </a:lnTo>
                    <a:lnTo>
                      <a:pt x="3287" y="163"/>
                    </a:lnTo>
                    <a:lnTo>
                      <a:pt x="3273" y="175"/>
                    </a:lnTo>
                    <a:lnTo>
                      <a:pt x="3264" y="189"/>
                    </a:lnTo>
                    <a:lnTo>
                      <a:pt x="3258" y="199"/>
                    </a:lnTo>
                    <a:lnTo>
                      <a:pt x="3260" y="211"/>
                    </a:lnTo>
                    <a:lnTo>
                      <a:pt x="3273" y="219"/>
                    </a:lnTo>
                    <a:lnTo>
                      <a:pt x="3306" y="227"/>
                    </a:lnTo>
                    <a:lnTo>
                      <a:pt x="3358" y="234"/>
                    </a:lnTo>
                    <a:lnTo>
                      <a:pt x="3421" y="240"/>
                    </a:lnTo>
                    <a:lnTo>
                      <a:pt x="3494" y="242"/>
                    </a:lnTo>
                    <a:lnTo>
                      <a:pt x="3577" y="246"/>
                    </a:lnTo>
                    <a:lnTo>
                      <a:pt x="3662" y="248"/>
                    </a:lnTo>
                    <a:lnTo>
                      <a:pt x="3752" y="249"/>
                    </a:lnTo>
                    <a:lnTo>
                      <a:pt x="3837" y="246"/>
                    </a:lnTo>
                    <a:lnTo>
                      <a:pt x="3922" y="242"/>
                    </a:lnTo>
                    <a:lnTo>
                      <a:pt x="3997" y="237"/>
                    </a:lnTo>
                    <a:lnTo>
                      <a:pt x="4064" y="230"/>
                    </a:lnTo>
                    <a:lnTo>
                      <a:pt x="4116" y="219"/>
                    </a:lnTo>
                    <a:lnTo>
                      <a:pt x="4155" y="209"/>
                    </a:lnTo>
                    <a:lnTo>
                      <a:pt x="4174" y="195"/>
                    </a:lnTo>
                    <a:lnTo>
                      <a:pt x="4172" y="180"/>
                    </a:lnTo>
                    <a:lnTo>
                      <a:pt x="4156" y="163"/>
                    </a:lnTo>
                    <a:lnTo>
                      <a:pt x="4145" y="150"/>
                    </a:lnTo>
                    <a:lnTo>
                      <a:pt x="4131" y="136"/>
                    </a:lnTo>
                    <a:lnTo>
                      <a:pt x="4124" y="125"/>
                    </a:lnTo>
                    <a:lnTo>
                      <a:pt x="4116" y="115"/>
                    </a:lnTo>
                    <a:lnTo>
                      <a:pt x="4112" y="107"/>
                    </a:lnTo>
                    <a:lnTo>
                      <a:pt x="4112" y="98"/>
                    </a:lnTo>
                    <a:lnTo>
                      <a:pt x="4118" y="92"/>
                    </a:lnTo>
                    <a:lnTo>
                      <a:pt x="4126" y="84"/>
                    </a:lnTo>
                    <a:lnTo>
                      <a:pt x="4139" y="77"/>
                    </a:lnTo>
                    <a:lnTo>
                      <a:pt x="4156" y="69"/>
                    </a:lnTo>
                    <a:lnTo>
                      <a:pt x="4185" y="62"/>
                    </a:lnTo>
                    <a:lnTo>
                      <a:pt x="4216" y="54"/>
                    </a:lnTo>
                    <a:lnTo>
                      <a:pt x="4258" y="46"/>
                    </a:lnTo>
                    <a:lnTo>
                      <a:pt x="4307" y="35"/>
                    </a:lnTo>
                    <a:lnTo>
                      <a:pt x="4366" y="26"/>
                    </a:lnTo>
                    <a:lnTo>
                      <a:pt x="4426" y="14"/>
                    </a:lnTo>
                    <a:lnTo>
                      <a:pt x="4488" y="7"/>
                    </a:lnTo>
                    <a:lnTo>
                      <a:pt x="4547" y="2"/>
                    </a:lnTo>
                    <a:lnTo>
                      <a:pt x="4609" y="2"/>
                    </a:lnTo>
                    <a:lnTo>
                      <a:pt x="4665" y="0"/>
                    </a:lnTo>
                    <a:lnTo>
                      <a:pt x="4720" y="4"/>
                    </a:lnTo>
                    <a:lnTo>
                      <a:pt x="4772" y="8"/>
                    </a:lnTo>
                    <a:lnTo>
                      <a:pt x="4824" y="15"/>
                    </a:lnTo>
                    <a:lnTo>
                      <a:pt x="4869" y="19"/>
                    </a:lnTo>
                    <a:lnTo>
                      <a:pt x="4909" y="26"/>
                    </a:lnTo>
                    <a:lnTo>
                      <a:pt x="4944" y="33"/>
                    </a:lnTo>
                    <a:lnTo>
                      <a:pt x="4976" y="39"/>
                    </a:lnTo>
                    <a:lnTo>
                      <a:pt x="4999" y="43"/>
                    </a:lnTo>
                    <a:lnTo>
                      <a:pt x="5019" y="49"/>
                    </a:lnTo>
                    <a:lnTo>
                      <a:pt x="5030" y="51"/>
                    </a:lnTo>
                    <a:lnTo>
                      <a:pt x="5036" y="54"/>
                    </a:lnTo>
                    <a:lnTo>
                      <a:pt x="4959" y="270"/>
                    </a:lnTo>
                    <a:lnTo>
                      <a:pt x="5042" y="414"/>
                    </a:lnTo>
                    <a:lnTo>
                      <a:pt x="4999" y="670"/>
                    </a:lnTo>
                    <a:lnTo>
                      <a:pt x="4799" y="998"/>
                    </a:lnTo>
                    <a:lnTo>
                      <a:pt x="4255" y="995"/>
                    </a:lnTo>
                    <a:lnTo>
                      <a:pt x="3637" y="1058"/>
                    </a:lnTo>
                    <a:lnTo>
                      <a:pt x="3185" y="1041"/>
                    </a:lnTo>
                    <a:lnTo>
                      <a:pt x="2430" y="1132"/>
                    </a:lnTo>
                    <a:lnTo>
                      <a:pt x="1874" y="1072"/>
                    </a:lnTo>
                    <a:lnTo>
                      <a:pt x="1537" y="990"/>
                    </a:lnTo>
                    <a:lnTo>
                      <a:pt x="1027" y="963"/>
                    </a:lnTo>
                    <a:lnTo>
                      <a:pt x="787" y="1003"/>
                    </a:lnTo>
                    <a:lnTo>
                      <a:pt x="531" y="920"/>
                    </a:lnTo>
                    <a:lnTo>
                      <a:pt x="61" y="586"/>
                    </a:lnTo>
                    <a:close/>
                  </a:path>
                </a:pathLst>
              </a:custGeom>
              <a:solidFill>
                <a:srgbClr val="73E6FF">
                  <a:alpha val="100000"/>
                </a:srgbClr>
              </a:solidFill>
              <a:ln w="9525">
                <a:noFill/>
              </a:ln>
            </p:spPr>
            <p:txBody>
              <a:bodyPr/>
              <a:p>
                <a:endParaRPr lang="en-US"/>
              </a:p>
            </p:txBody>
          </p:sp>
          <p:sp>
            <p:nvSpPr>
              <p:cNvPr id="16581" name="Freeform 25"/>
              <p:cNvSpPr/>
              <p:nvPr/>
            </p:nvSpPr>
            <p:spPr>
              <a:xfrm>
                <a:off x="344" y="3182"/>
                <a:ext cx="4931" cy="924"/>
              </a:xfrm>
              <a:custGeom>
                <a:avLst/>
                <a:gdLst>
                  <a:gd name="txL" fmla="*/ 0 w 4931"/>
                  <a:gd name="txT" fmla="*/ 0 h 924"/>
                  <a:gd name="txR" fmla="*/ 4931 w 4931"/>
                  <a:gd name="txB" fmla="*/ 924 h 924"/>
                </a:gdLst>
                <a:ahLst/>
                <a:cxnLst>
                  <a:cxn ang="0">
                    <a:pos x="31" y="139"/>
                  </a:cxn>
                  <a:cxn ang="0">
                    <a:pos x="178" y="113"/>
                  </a:cxn>
                  <a:cxn ang="0">
                    <a:pos x="401" y="86"/>
                  </a:cxn>
                  <a:cxn ang="0">
                    <a:pos x="641" y="66"/>
                  </a:cxn>
                  <a:cxn ang="0">
                    <a:pos x="863" y="74"/>
                  </a:cxn>
                  <a:cxn ang="0">
                    <a:pos x="1003" y="118"/>
                  </a:cxn>
                  <a:cxn ang="0">
                    <a:pos x="1063" y="164"/>
                  </a:cxn>
                  <a:cxn ang="0">
                    <a:pos x="1065" y="199"/>
                  </a:cxn>
                  <a:cxn ang="0">
                    <a:pos x="1044" y="230"/>
                  </a:cxn>
                  <a:cxn ang="0">
                    <a:pos x="1020" y="258"/>
                  </a:cxn>
                  <a:cxn ang="0">
                    <a:pos x="1030" y="288"/>
                  </a:cxn>
                  <a:cxn ang="0">
                    <a:pos x="1119" y="311"/>
                  </a:cxn>
                  <a:cxn ang="0">
                    <a:pos x="1303" y="331"/>
                  </a:cxn>
                  <a:cxn ang="0">
                    <a:pos x="1534" y="340"/>
                  </a:cxn>
                  <a:cxn ang="0">
                    <a:pos x="1779" y="340"/>
                  </a:cxn>
                  <a:cxn ang="0">
                    <a:pos x="1985" y="327"/>
                  </a:cxn>
                  <a:cxn ang="0">
                    <a:pos x="2112" y="303"/>
                  </a:cxn>
                  <a:cxn ang="0">
                    <a:pos x="2133" y="266"/>
                  </a:cxn>
                  <a:cxn ang="0">
                    <a:pos x="2089" y="225"/>
                  </a:cxn>
                  <a:cxn ang="0">
                    <a:pos x="2014" y="179"/>
                  </a:cxn>
                  <a:cxn ang="0">
                    <a:pos x="1958" y="137"/>
                  </a:cxn>
                  <a:cxn ang="0">
                    <a:pos x="1958" y="101"/>
                  </a:cxn>
                  <a:cxn ang="0">
                    <a:pos x="2064" y="62"/>
                  </a:cxn>
                  <a:cxn ang="0">
                    <a:pos x="2254" y="24"/>
                  </a:cxn>
                  <a:cxn ang="0">
                    <a:pos x="2508" y="2"/>
                  </a:cxn>
                  <a:cxn ang="0">
                    <a:pos x="2793" y="8"/>
                  </a:cxn>
                  <a:cxn ang="0">
                    <a:pos x="3084" y="58"/>
                  </a:cxn>
                  <a:cxn ang="0">
                    <a:pos x="3124" y="75"/>
                  </a:cxn>
                  <a:cxn ang="0">
                    <a:pos x="3122" y="106"/>
                  </a:cxn>
                  <a:cxn ang="0">
                    <a:pos x="3089" y="128"/>
                  </a:cxn>
                  <a:cxn ang="0">
                    <a:pos x="3041" y="155"/>
                  </a:cxn>
                  <a:cxn ang="0">
                    <a:pos x="3001" y="192"/>
                  </a:cxn>
                  <a:cxn ang="0">
                    <a:pos x="2989" y="237"/>
                  </a:cxn>
                  <a:cxn ang="0">
                    <a:pos x="3012" y="276"/>
                  </a:cxn>
                  <a:cxn ang="0">
                    <a:pos x="3085" y="304"/>
                  </a:cxn>
                  <a:cxn ang="0">
                    <a:pos x="3224" y="313"/>
                  </a:cxn>
                  <a:cxn ang="0">
                    <a:pos x="3466" y="319"/>
                  </a:cxn>
                  <a:cxn ang="0">
                    <a:pos x="3767" y="319"/>
                  </a:cxn>
                  <a:cxn ang="0">
                    <a:pos x="4059" y="311"/>
                  </a:cxn>
                  <a:cxn ang="0">
                    <a:pos x="4279" y="289"/>
                  </a:cxn>
                  <a:cxn ang="0">
                    <a:pos x="4358" y="248"/>
                  </a:cxn>
                  <a:cxn ang="0">
                    <a:pos x="4323" y="202"/>
                  </a:cxn>
                  <a:cxn ang="0">
                    <a:pos x="4273" y="168"/>
                  </a:cxn>
                  <a:cxn ang="0">
                    <a:pos x="4223" y="144"/>
                  </a:cxn>
                  <a:cxn ang="0">
                    <a:pos x="4188" y="120"/>
                  </a:cxn>
                  <a:cxn ang="0">
                    <a:pos x="4186" y="92"/>
                  </a:cxn>
                  <a:cxn ang="0">
                    <a:pos x="4236" y="57"/>
                  </a:cxn>
                  <a:cxn ang="0">
                    <a:pos x="4359" y="32"/>
                  </a:cxn>
                  <a:cxn ang="0">
                    <a:pos x="4529" y="22"/>
                  </a:cxn>
                  <a:cxn ang="0">
                    <a:pos x="4700" y="19"/>
                  </a:cxn>
                  <a:cxn ang="0">
                    <a:pos x="4856" y="31"/>
                  </a:cxn>
                  <a:cxn ang="0">
                    <a:pos x="4921" y="270"/>
                  </a:cxn>
                  <a:cxn ang="0">
                    <a:pos x="0" y="145"/>
                  </a:cxn>
                </a:cxnLst>
                <a:rect l="txL" t="txT" r="txR" b="txB"/>
                <a:pathLst>
                  <a:path w="4931" h="924">
                    <a:moveTo>
                      <a:pt x="0" y="145"/>
                    </a:moveTo>
                    <a:lnTo>
                      <a:pt x="8" y="143"/>
                    </a:lnTo>
                    <a:lnTo>
                      <a:pt x="31" y="139"/>
                    </a:lnTo>
                    <a:lnTo>
                      <a:pt x="70" y="131"/>
                    </a:lnTo>
                    <a:lnTo>
                      <a:pt x="120" y="124"/>
                    </a:lnTo>
                    <a:lnTo>
                      <a:pt x="178" y="113"/>
                    </a:lnTo>
                    <a:lnTo>
                      <a:pt x="247" y="104"/>
                    </a:lnTo>
                    <a:lnTo>
                      <a:pt x="320" y="94"/>
                    </a:lnTo>
                    <a:lnTo>
                      <a:pt x="401" y="86"/>
                    </a:lnTo>
                    <a:lnTo>
                      <a:pt x="480" y="77"/>
                    </a:lnTo>
                    <a:lnTo>
                      <a:pt x="562" y="71"/>
                    </a:lnTo>
                    <a:lnTo>
                      <a:pt x="641" y="66"/>
                    </a:lnTo>
                    <a:lnTo>
                      <a:pt x="722" y="66"/>
                    </a:lnTo>
                    <a:lnTo>
                      <a:pt x="795" y="67"/>
                    </a:lnTo>
                    <a:lnTo>
                      <a:pt x="863" y="74"/>
                    </a:lnTo>
                    <a:lnTo>
                      <a:pt x="918" y="85"/>
                    </a:lnTo>
                    <a:lnTo>
                      <a:pt x="969" y="102"/>
                    </a:lnTo>
                    <a:lnTo>
                      <a:pt x="1003" y="118"/>
                    </a:lnTo>
                    <a:lnTo>
                      <a:pt x="1030" y="135"/>
                    </a:lnTo>
                    <a:lnTo>
                      <a:pt x="1049" y="149"/>
                    </a:lnTo>
                    <a:lnTo>
                      <a:pt x="1063" y="164"/>
                    </a:lnTo>
                    <a:lnTo>
                      <a:pt x="1069" y="176"/>
                    </a:lnTo>
                    <a:lnTo>
                      <a:pt x="1069" y="188"/>
                    </a:lnTo>
                    <a:lnTo>
                      <a:pt x="1065" y="199"/>
                    </a:lnTo>
                    <a:lnTo>
                      <a:pt x="1061" y="211"/>
                    </a:lnTo>
                    <a:lnTo>
                      <a:pt x="1051" y="221"/>
                    </a:lnTo>
                    <a:lnTo>
                      <a:pt x="1044" y="230"/>
                    </a:lnTo>
                    <a:lnTo>
                      <a:pt x="1032" y="239"/>
                    </a:lnTo>
                    <a:lnTo>
                      <a:pt x="1026" y="249"/>
                    </a:lnTo>
                    <a:lnTo>
                      <a:pt x="1020" y="258"/>
                    </a:lnTo>
                    <a:lnTo>
                      <a:pt x="1019" y="268"/>
                    </a:lnTo>
                    <a:lnTo>
                      <a:pt x="1020" y="277"/>
                    </a:lnTo>
                    <a:lnTo>
                      <a:pt x="1030" y="288"/>
                    </a:lnTo>
                    <a:lnTo>
                      <a:pt x="1045" y="296"/>
                    </a:lnTo>
                    <a:lnTo>
                      <a:pt x="1076" y="304"/>
                    </a:lnTo>
                    <a:lnTo>
                      <a:pt x="1119" y="311"/>
                    </a:lnTo>
                    <a:lnTo>
                      <a:pt x="1172" y="319"/>
                    </a:lnTo>
                    <a:lnTo>
                      <a:pt x="1234" y="324"/>
                    </a:lnTo>
                    <a:lnTo>
                      <a:pt x="1303" y="331"/>
                    </a:lnTo>
                    <a:lnTo>
                      <a:pt x="1376" y="335"/>
                    </a:lnTo>
                    <a:lnTo>
                      <a:pt x="1455" y="339"/>
                    </a:lnTo>
                    <a:lnTo>
                      <a:pt x="1534" y="340"/>
                    </a:lnTo>
                    <a:lnTo>
                      <a:pt x="1617" y="342"/>
                    </a:lnTo>
                    <a:lnTo>
                      <a:pt x="1698" y="340"/>
                    </a:lnTo>
                    <a:lnTo>
                      <a:pt x="1779" y="340"/>
                    </a:lnTo>
                    <a:lnTo>
                      <a:pt x="1854" y="336"/>
                    </a:lnTo>
                    <a:lnTo>
                      <a:pt x="1923" y="332"/>
                    </a:lnTo>
                    <a:lnTo>
                      <a:pt x="1985" y="327"/>
                    </a:lnTo>
                    <a:lnTo>
                      <a:pt x="2042" y="321"/>
                    </a:lnTo>
                    <a:lnTo>
                      <a:pt x="2083" y="312"/>
                    </a:lnTo>
                    <a:lnTo>
                      <a:pt x="2112" y="303"/>
                    </a:lnTo>
                    <a:lnTo>
                      <a:pt x="2129" y="292"/>
                    </a:lnTo>
                    <a:lnTo>
                      <a:pt x="2137" y="281"/>
                    </a:lnTo>
                    <a:lnTo>
                      <a:pt x="2133" y="266"/>
                    </a:lnTo>
                    <a:lnTo>
                      <a:pt x="2123" y="253"/>
                    </a:lnTo>
                    <a:lnTo>
                      <a:pt x="2108" y="238"/>
                    </a:lnTo>
                    <a:lnTo>
                      <a:pt x="2089" y="225"/>
                    </a:lnTo>
                    <a:lnTo>
                      <a:pt x="2064" y="209"/>
                    </a:lnTo>
                    <a:lnTo>
                      <a:pt x="2040" y="194"/>
                    </a:lnTo>
                    <a:lnTo>
                      <a:pt x="2014" y="179"/>
                    </a:lnTo>
                    <a:lnTo>
                      <a:pt x="1992" y="166"/>
                    </a:lnTo>
                    <a:lnTo>
                      <a:pt x="1971" y="149"/>
                    </a:lnTo>
                    <a:lnTo>
                      <a:pt x="1958" y="137"/>
                    </a:lnTo>
                    <a:lnTo>
                      <a:pt x="1948" y="124"/>
                    </a:lnTo>
                    <a:lnTo>
                      <a:pt x="1950" y="114"/>
                    </a:lnTo>
                    <a:lnTo>
                      <a:pt x="1958" y="101"/>
                    </a:lnTo>
                    <a:lnTo>
                      <a:pt x="1981" y="89"/>
                    </a:lnTo>
                    <a:lnTo>
                      <a:pt x="2015" y="75"/>
                    </a:lnTo>
                    <a:lnTo>
                      <a:pt x="2064" y="62"/>
                    </a:lnTo>
                    <a:lnTo>
                      <a:pt x="2117" y="49"/>
                    </a:lnTo>
                    <a:lnTo>
                      <a:pt x="2183" y="36"/>
                    </a:lnTo>
                    <a:lnTo>
                      <a:pt x="2254" y="24"/>
                    </a:lnTo>
                    <a:lnTo>
                      <a:pt x="2335" y="15"/>
                    </a:lnTo>
                    <a:lnTo>
                      <a:pt x="2418" y="6"/>
                    </a:lnTo>
                    <a:lnTo>
                      <a:pt x="2508" y="2"/>
                    </a:lnTo>
                    <a:lnTo>
                      <a:pt x="2599" y="0"/>
                    </a:lnTo>
                    <a:lnTo>
                      <a:pt x="2697" y="3"/>
                    </a:lnTo>
                    <a:lnTo>
                      <a:pt x="2793" y="8"/>
                    </a:lnTo>
                    <a:lnTo>
                      <a:pt x="2891" y="19"/>
                    </a:lnTo>
                    <a:lnTo>
                      <a:pt x="2987" y="35"/>
                    </a:lnTo>
                    <a:lnTo>
                      <a:pt x="3084" y="58"/>
                    </a:lnTo>
                    <a:lnTo>
                      <a:pt x="3099" y="62"/>
                    </a:lnTo>
                    <a:lnTo>
                      <a:pt x="3114" y="69"/>
                    </a:lnTo>
                    <a:lnTo>
                      <a:pt x="3124" y="75"/>
                    </a:lnTo>
                    <a:lnTo>
                      <a:pt x="3132" y="85"/>
                    </a:lnTo>
                    <a:lnTo>
                      <a:pt x="3130" y="94"/>
                    </a:lnTo>
                    <a:lnTo>
                      <a:pt x="3122" y="106"/>
                    </a:lnTo>
                    <a:lnTo>
                      <a:pt x="3112" y="113"/>
                    </a:lnTo>
                    <a:lnTo>
                      <a:pt x="3103" y="120"/>
                    </a:lnTo>
                    <a:lnTo>
                      <a:pt x="3089" y="128"/>
                    </a:lnTo>
                    <a:lnTo>
                      <a:pt x="3076" y="136"/>
                    </a:lnTo>
                    <a:lnTo>
                      <a:pt x="3058" y="144"/>
                    </a:lnTo>
                    <a:lnTo>
                      <a:pt x="3041" y="155"/>
                    </a:lnTo>
                    <a:lnTo>
                      <a:pt x="3026" y="166"/>
                    </a:lnTo>
                    <a:lnTo>
                      <a:pt x="3014" y="180"/>
                    </a:lnTo>
                    <a:lnTo>
                      <a:pt x="3001" y="192"/>
                    </a:lnTo>
                    <a:lnTo>
                      <a:pt x="2993" y="207"/>
                    </a:lnTo>
                    <a:lnTo>
                      <a:pt x="2987" y="222"/>
                    </a:lnTo>
                    <a:lnTo>
                      <a:pt x="2989" y="237"/>
                    </a:lnTo>
                    <a:lnTo>
                      <a:pt x="2991" y="250"/>
                    </a:lnTo>
                    <a:lnTo>
                      <a:pt x="2999" y="264"/>
                    </a:lnTo>
                    <a:lnTo>
                      <a:pt x="3012" y="276"/>
                    </a:lnTo>
                    <a:lnTo>
                      <a:pt x="3032" y="288"/>
                    </a:lnTo>
                    <a:lnTo>
                      <a:pt x="3055" y="296"/>
                    </a:lnTo>
                    <a:lnTo>
                      <a:pt x="3085" y="304"/>
                    </a:lnTo>
                    <a:lnTo>
                      <a:pt x="3124" y="309"/>
                    </a:lnTo>
                    <a:lnTo>
                      <a:pt x="3170" y="313"/>
                    </a:lnTo>
                    <a:lnTo>
                      <a:pt x="3224" y="313"/>
                    </a:lnTo>
                    <a:lnTo>
                      <a:pt x="3295" y="316"/>
                    </a:lnTo>
                    <a:lnTo>
                      <a:pt x="3374" y="316"/>
                    </a:lnTo>
                    <a:lnTo>
                      <a:pt x="3466" y="319"/>
                    </a:lnTo>
                    <a:lnTo>
                      <a:pt x="3563" y="319"/>
                    </a:lnTo>
                    <a:lnTo>
                      <a:pt x="3665" y="320"/>
                    </a:lnTo>
                    <a:lnTo>
                      <a:pt x="3767" y="319"/>
                    </a:lnTo>
                    <a:lnTo>
                      <a:pt x="3871" y="319"/>
                    </a:lnTo>
                    <a:lnTo>
                      <a:pt x="3967" y="315"/>
                    </a:lnTo>
                    <a:lnTo>
                      <a:pt x="4059" y="311"/>
                    </a:lnTo>
                    <a:lnTo>
                      <a:pt x="4144" y="305"/>
                    </a:lnTo>
                    <a:lnTo>
                      <a:pt x="4219" y="299"/>
                    </a:lnTo>
                    <a:lnTo>
                      <a:pt x="4279" y="289"/>
                    </a:lnTo>
                    <a:lnTo>
                      <a:pt x="4323" y="277"/>
                    </a:lnTo>
                    <a:lnTo>
                      <a:pt x="4350" y="264"/>
                    </a:lnTo>
                    <a:lnTo>
                      <a:pt x="4358" y="248"/>
                    </a:lnTo>
                    <a:lnTo>
                      <a:pt x="4348" y="230"/>
                    </a:lnTo>
                    <a:lnTo>
                      <a:pt x="4336" y="215"/>
                    </a:lnTo>
                    <a:lnTo>
                      <a:pt x="4323" y="202"/>
                    </a:lnTo>
                    <a:lnTo>
                      <a:pt x="4307" y="190"/>
                    </a:lnTo>
                    <a:lnTo>
                      <a:pt x="4290" y="178"/>
                    </a:lnTo>
                    <a:lnTo>
                      <a:pt x="4273" y="168"/>
                    </a:lnTo>
                    <a:lnTo>
                      <a:pt x="4256" y="160"/>
                    </a:lnTo>
                    <a:lnTo>
                      <a:pt x="4240" y="152"/>
                    </a:lnTo>
                    <a:lnTo>
                      <a:pt x="4223" y="144"/>
                    </a:lnTo>
                    <a:lnTo>
                      <a:pt x="4207" y="136"/>
                    </a:lnTo>
                    <a:lnTo>
                      <a:pt x="4196" y="128"/>
                    </a:lnTo>
                    <a:lnTo>
                      <a:pt x="4188" y="120"/>
                    </a:lnTo>
                    <a:lnTo>
                      <a:pt x="4182" y="110"/>
                    </a:lnTo>
                    <a:lnTo>
                      <a:pt x="4182" y="102"/>
                    </a:lnTo>
                    <a:lnTo>
                      <a:pt x="4186" y="92"/>
                    </a:lnTo>
                    <a:lnTo>
                      <a:pt x="4196" y="81"/>
                    </a:lnTo>
                    <a:lnTo>
                      <a:pt x="4211" y="67"/>
                    </a:lnTo>
                    <a:lnTo>
                      <a:pt x="4236" y="57"/>
                    </a:lnTo>
                    <a:lnTo>
                      <a:pt x="4271" y="47"/>
                    </a:lnTo>
                    <a:lnTo>
                      <a:pt x="4313" y="41"/>
                    </a:lnTo>
                    <a:lnTo>
                      <a:pt x="4359" y="32"/>
                    </a:lnTo>
                    <a:lnTo>
                      <a:pt x="4413" y="28"/>
                    </a:lnTo>
                    <a:lnTo>
                      <a:pt x="4469" y="23"/>
                    </a:lnTo>
                    <a:lnTo>
                      <a:pt x="4529" y="22"/>
                    </a:lnTo>
                    <a:lnTo>
                      <a:pt x="4587" y="19"/>
                    </a:lnTo>
                    <a:lnTo>
                      <a:pt x="4644" y="19"/>
                    </a:lnTo>
                    <a:lnTo>
                      <a:pt x="4700" y="19"/>
                    </a:lnTo>
                    <a:lnTo>
                      <a:pt x="4758" y="23"/>
                    </a:lnTo>
                    <a:lnTo>
                      <a:pt x="4810" y="26"/>
                    </a:lnTo>
                    <a:lnTo>
                      <a:pt x="4856" y="31"/>
                    </a:lnTo>
                    <a:lnTo>
                      <a:pt x="4896" y="38"/>
                    </a:lnTo>
                    <a:lnTo>
                      <a:pt x="4931" y="46"/>
                    </a:lnTo>
                    <a:lnTo>
                      <a:pt x="4921" y="270"/>
                    </a:lnTo>
                    <a:lnTo>
                      <a:pt x="4821" y="914"/>
                    </a:lnTo>
                    <a:lnTo>
                      <a:pt x="355" y="924"/>
                    </a:lnTo>
                    <a:lnTo>
                      <a:pt x="0" y="145"/>
                    </a:lnTo>
                    <a:close/>
                  </a:path>
                </a:pathLst>
              </a:custGeom>
              <a:solidFill>
                <a:srgbClr val="B3FAFF">
                  <a:alpha val="100000"/>
                </a:srgbClr>
              </a:solidFill>
              <a:ln w="9525">
                <a:noFill/>
              </a:ln>
            </p:spPr>
            <p:txBody>
              <a:bodyPr/>
              <a:p>
                <a:endParaRPr lang="en-US"/>
              </a:p>
            </p:txBody>
          </p:sp>
          <p:sp>
            <p:nvSpPr>
              <p:cNvPr id="16582" name="Freeform 26"/>
              <p:cNvSpPr/>
              <p:nvPr/>
            </p:nvSpPr>
            <p:spPr>
              <a:xfrm>
                <a:off x="935" y="3616"/>
                <a:ext cx="4184" cy="226"/>
              </a:xfrm>
              <a:custGeom>
                <a:avLst/>
                <a:gdLst>
                  <a:gd name="txL" fmla="*/ 0 w 4184"/>
                  <a:gd name="txT" fmla="*/ 0 h 226"/>
                  <a:gd name="txR" fmla="*/ 4184 w 4184"/>
                  <a:gd name="txB" fmla="*/ 226 h 226"/>
                </a:gdLst>
                <a:ahLst/>
                <a:cxnLst>
                  <a:cxn ang="0">
                    <a:pos x="31" y="0"/>
                  </a:cxn>
                  <a:cxn ang="0">
                    <a:pos x="148" y="0"/>
                  </a:cxn>
                  <a:cxn ang="0">
                    <a:pos x="289" y="4"/>
                  </a:cxn>
                  <a:cxn ang="0">
                    <a:pos x="393" y="19"/>
                  </a:cxn>
                  <a:cxn ang="0">
                    <a:pos x="443" y="49"/>
                  </a:cxn>
                  <a:cxn ang="0">
                    <a:pos x="539" y="98"/>
                  </a:cxn>
                  <a:cxn ang="0">
                    <a:pos x="668" y="147"/>
                  </a:cxn>
                  <a:cxn ang="0">
                    <a:pos x="816" y="179"/>
                  </a:cxn>
                  <a:cxn ang="0">
                    <a:pos x="963" y="176"/>
                  </a:cxn>
                  <a:cxn ang="0">
                    <a:pos x="1103" y="152"/>
                  </a:cxn>
                  <a:cxn ang="0">
                    <a:pos x="1236" y="117"/>
                  </a:cxn>
                  <a:cxn ang="0">
                    <a:pos x="1357" y="84"/>
                  </a:cxn>
                  <a:cxn ang="0">
                    <a:pos x="1471" y="55"/>
                  </a:cxn>
                  <a:cxn ang="0">
                    <a:pos x="1594" y="39"/>
                  </a:cxn>
                  <a:cxn ang="0">
                    <a:pos x="1715" y="39"/>
                  </a:cxn>
                  <a:cxn ang="0">
                    <a:pos x="1827" y="61"/>
                  </a:cxn>
                  <a:cxn ang="0">
                    <a:pos x="1942" y="100"/>
                  </a:cxn>
                  <a:cxn ang="0">
                    <a:pos x="2110" y="135"/>
                  </a:cxn>
                  <a:cxn ang="0">
                    <a:pos x="2302" y="152"/>
                  </a:cxn>
                  <a:cxn ang="0">
                    <a:pos x="2500" y="141"/>
                  </a:cxn>
                  <a:cxn ang="0">
                    <a:pos x="2673" y="105"/>
                  </a:cxn>
                  <a:cxn ang="0">
                    <a:pos x="2835" y="73"/>
                  </a:cxn>
                  <a:cxn ang="0">
                    <a:pos x="2995" y="53"/>
                  </a:cxn>
                  <a:cxn ang="0">
                    <a:pos x="3164" y="51"/>
                  </a:cxn>
                  <a:cxn ang="0">
                    <a:pos x="3368" y="70"/>
                  </a:cxn>
                  <a:cxn ang="0">
                    <a:pos x="3618" y="93"/>
                  </a:cxn>
                  <a:cxn ang="0">
                    <a:pos x="3882" y="107"/>
                  </a:cxn>
                  <a:cxn ang="0">
                    <a:pos x="4126" y="92"/>
                  </a:cxn>
                  <a:cxn ang="0">
                    <a:pos x="4136" y="148"/>
                  </a:cxn>
                  <a:cxn ang="0">
                    <a:pos x="3895" y="175"/>
                  </a:cxn>
                  <a:cxn ang="0">
                    <a:pos x="3566" y="209"/>
                  </a:cxn>
                  <a:cxn ang="0">
                    <a:pos x="3295" y="226"/>
                  </a:cxn>
                  <a:cxn ang="0">
                    <a:pos x="3197" y="210"/>
                  </a:cxn>
                  <a:cxn ang="0">
                    <a:pos x="3128" y="183"/>
                  </a:cxn>
                  <a:cxn ang="0">
                    <a:pos x="3049" y="159"/>
                  </a:cxn>
                  <a:cxn ang="0">
                    <a:pos x="2952" y="143"/>
                  </a:cxn>
                  <a:cxn ang="0">
                    <a:pos x="2841" y="141"/>
                  </a:cxn>
                  <a:cxn ang="0">
                    <a:pos x="2743" y="141"/>
                  </a:cxn>
                  <a:cxn ang="0">
                    <a:pos x="2660" y="145"/>
                  </a:cxn>
                  <a:cxn ang="0">
                    <a:pos x="2573" y="156"/>
                  </a:cxn>
                  <a:cxn ang="0">
                    <a:pos x="2464" y="174"/>
                  </a:cxn>
                  <a:cxn ang="0">
                    <a:pos x="2258" y="194"/>
                  </a:cxn>
                  <a:cxn ang="0">
                    <a:pos x="2000" y="207"/>
                  </a:cxn>
                  <a:cxn ang="0">
                    <a:pos x="1748" y="209"/>
                  </a:cxn>
                  <a:cxn ang="0">
                    <a:pos x="1548" y="193"/>
                  </a:cxn>
                  <a:cxn ang="0">
                    <a:pos x="1367" y="180"/>
                  </a:cxn>
                  <a:cxn ang="0">
                    <a:pos x="1213" y="175"/>
                  </a:cxn>
                  <a:cxn ang="0">
                    <a:pos x="1107" y="178"/>
                  </a:cxn>
                  <a:cxn ang="0">
                    <a:pos x="1049" y="187"/>
                  </a:cxn>
                  <a:cxn ang="0">
                    <a:pos x="955" y="202"/>
                  </a:cxn>
                  <a:cxn ang="0">
                    <a:pos x="836" y="217"/>
                  </a:cxn>
                  <a:cxn ang="0">
                    <a:pos x="716" y="226"/>
                  </a:cxn>
                  <a:cxn ang="0">
                    <a:pos x="607" y="221"/>
                  </a:cxn>
                  <a:cxn ang="0">
                    <a:pos x="414" y="210"/>
                  </a:cxn>
                  <a:cxn ang="0">
                    <a:pos x="200" y="197"/>
                  </a:cxn>
                  <a:cxn ang="0">
                    <a:pos x="54" y="187"/>
                  </a:cxn>
                  <a:cxn ang="0">
                    <a:pos x="0" y="2"/>
                  </a:cxn>
                </a:cxnLst>
                <a:rect l="txL" t="txT" r="txR" b="txB"/>
                <a:pathLst>
                  <a:path w="4184" h="226">
                    <a:moveTo>
                      <a:pt x="0" y="2"/>
                    </a:moveTo>
                    <a:lnTo>
                      <a:pt x="2" y="0"/>
                    </a:lnTo>
                    <a:lnTo>
                      <a:pt x="14" y="0"/>
                    </a:lnTo>
                    <a:lnTo>
                      <a:pt x="31" y="0"/>
                    </a:lnTo>
                    <a:lnTo>
                      <a:pt x="56" y="0"/>
                    </a:lnTo>
                    <a:lnTo>
                      <a:pt x="83" y="0"/>
                    </a:lnTo>
                    <a:lnTo>
                      <a:pt x="114" y="0"/>
                    </a:lnTo>
                    <a:lnTo>
                      <a:pt x="148" y="0"/>
                    </a:lnTo>
                    <a:lnTo>
                      <a:pt x="185" y="2"/>
                    </a:lnTo>
                    <a:lnTo>
                      <a:pt x="220" y="2"/>
                    </a:lnTo>
                    <a:lnTo>
                      <a:pt x="256" y="3"/>
                    </a:lnTo>
                    <a:lnTo>
                      <a:pt x="289" y="4"/>
                    </a:lnTo>
                    <a:lnTo>
                      <a:pt x="322" y="8"/>
                    </a:lnTo>
                    <a:lnTo>
                      <a:pt x="349" y="11"/>
                    </a:lnTo>
                    <a:lnTo>
                      <a:pt x="374" y="15"/>
                    </a:lnTo>
                    <a:lnTo>
                      <a:pt x="393" y="19"/>
                    </a:lnTo>
                    <a:lnTo>
                      <a:pt x="406" y="26"/>
                    </a:lnTo>
                    <a:lnTo>
                      <a:pt x="414" y="31"/>
                    </a:lnTo>
                    <a:lnTo>
                      <a:pt x="428" y="39"/>
                    </a:lnTo>
                    <a:lnTo>
                      <a:pt x="443" y="49"/>
                    </a:lnTo>
                    <a:lnTo>
                      <a:pt x="464" y="61"/>
                    </a:lnTo>
                    <a:lnTo>
                      <a:pt x="485" y="73"/>
                    </a:lnTo>
                    <a:lnTo>
                      <a:pt x="512" y="85"/>
                    </a:lnTo>
                    <a:lnTo>
                      <a:pt x="539" y="98"/>
                    </a:lnTo>
                    <a:lnTo>
                      <a:pt x="570" y="112"/>
                    </a:lnTo>
                    <a:lnTo>
                      <a:pt x="599" y="124"/>
                    </a:lnTo>
                    <a:lnTo>
                      <a:pt x="633" y="136"/>
                    </a:lnTo>
                    <a:lnTo>
                      <a:pt x="668" y="147"/>
                    </a:lnTo>
                    <a:lnTo>
                      <a:pt x="705" y="159"/>
                    </a:lnTo>
                    <a:lnTo>
                      <a:pt x="741" y="166"/>
                    </a:lnTo>
                    <a:lnTo>
                      <a:pt x="780" y="174"/>
                    </a:lnTo>
                    <a:lnTo>
                      <a:pt x="816" y="179"/>
                    </a:lnTo>
                    <a:lnTo>
                      <a:pt x="855" y="183"/>
                    </a:lnTo>
                    <a:lnTo>
                      <a:pt x="889" y="182"/>
                    </a:lnTo>
                    <a:lnTo>
                      <a:pt x="926" y="180"/>
                    </a:lnTo>
                    <a:lnTo>
                      <a:pt x="963" y="176"/>
                    </a:lnTo>
                    <a:lnTo>
                      <a:pt x="999" y="174"/>
                    </a:lnTo>
                    <a:lnTo>
                      <a:pt x="1034" y="167"/>
                    </a:lnTo>
                    <a:lnTo>
                      <a:pt x="1068" y="160"/>
                    </a:lnTo>
                    <a:lnTo>
                      <a:pt x="1103" y="152"/>
                    </a:lnTo>
                    <a:lnTo>
                      <a:pt x="1140" y="145"/>
                    </a:lnTo>
                    <a:lnTo>
                      <a:pt x="1170" y="136"/>
                    </a:lnTo>
                    <a:lnTo>
                      <a:pt x="1203" y="127"/>
                    </a:lnTo>
                    <a:lnTo>
                      <a:pt x="1236" y="117"/>
                    </a:lnTo>
                    <a:lnTo>
                      <a:pt x="1269" y="109"/>
                    </a:lnTo>
                    <a:lnTo>
                      <a:pt x="1297" y="100"/>
                    </a:lnTo>
                    <a:lnTo>
                      <a:pt x="1328" y="92"/>
                    </a:lnTo>
                    <a:lnTo>
                      <a:pt x="1357" y="84"/>
                    </a:lnTo>
                    <a:lnTo>
                      <a:pt x="1386" y="77"/>
                    </a:lnTo>
                    <a:lnTo>
                      <a:pt x="1413" y="69"/>
                    </a:lnTo>
                    <a:lnTo>
                      <a:pt x="1442" y="62"/>
                    </a:lnTo>
                    <a:lnTo>
                      <a:pt x="1471" y="55"/>
                    </a:lnTo>
                    <a:lnTo>
                      <a:pt x="1501" y="51"/>
                    </a:lnTo>
                    <a:lnTo>
                      <a:pt x="1530" y="47"/>
                    </a:lnTo>
                    <a:lnTo>
                      <a:pt x="1563" y="43"/>
                    </a:lnTo>
                    <a:lnTo>
                      <a:pt x="1594" y="39"/>
                    </a:lnTo>
                    <a:lnTo>
                      <a:pt x="1626" y="39"/>
                    </a:lnTo>
                    <a:lnTo>
                      <a:pt x="1655" y="37"/>
                    </a:lnTo>
                    <a:lnTo>
                      <a:pt x="1686" y="38"/>
                    </a:lnTo>
                    <a:lnTo>
                      <a:pt x="1715" y="39"/>
                    </a:lnTo>
                    <a:lnTo>
                      <a:pt x="1746" y="43"/>
                    </a:lnTo>
                    <a:lnTo>
                      <a:pt x="1773" y="46"/>
                    </a:lnTo>
                    <a:lnTo>
                      <a:pt x="1802" y="53"/>
                    </a:lnTo>
                    <a:lnTo>
                      <a:pt x="1827" y="61"/>
                    </a:lnTo>
                    <a:lnTo>
                      <a:pt x="1854" y="72"/>
                    </a:lnTo>
                    <a:lnTo>
                      <a:pt x="1877" y="81"/>
                    </a:lnTo>
                    <a:lnTo>
                      <a:pt x="1907" y="90"/>
                    </a:lnTo>
                    <a:lnTo>
                      <a:pt x="1942" y="100"/>
                    </a:lnTo>
                    <a:lnTo>
                      <a:pt x="1981" y="111"/>
                    </a:lnTo>
                    <a:lnTo>
                      <a:pt x="2019" y="119"/>
                    </a:lnTo>
                    <a:lnTo>
                      <a:pt x="2063" y="128"/>
                    </a:lnTo>
                    <a:lnTo>
                      <a:pt x="2110" y="135"/>
                    </a:lnTo>
                    <a:lnTo>
                      <a:pt x="2158" y="143"/>
                    </a:lnTo>
                    <a:lnTo>
                      <a:pt x="2204" y="145"/>
                    </a:lnTo>
                    <a:lnTo>
                      <a:pt x="2254" y="150"/>
                    </a:lnTo>
                    <a:lnTo>
                      <a:pt x="2302" y="152"/>
                    </a:lnTo>
                    <a:lnTo>
                      <a:pt x="2354" y="154"/>
                    </a:lnTo>
                    <a:lnTo>
                      <a:pt x="2402" y="151"/>
                    </a:lnTo>
                    <a:lnTo>
                      <a:pt x="2452" y="148"/>
                    </a:lnTo>
                    <a:lnTo>
                      <a:pt x="2500" y="141"/>
                    </a:lnTo>
                    <a:lnTo>
                      <a:pt x="2548" y="135"/>
                    </a:lnTo>
                    <a:lnTo>
                      <a:pt x="2591" y="124"/>
                    </a:lnTo>
                    <a:lnTo>
                      <a:pt x="2635" y="115"/>
                    </a:lnTo>
                    <a:lnTo>
                      <a:pt x="2673" y="105"/>
                    </a:lnTo>
                    <a:lnTo>
                      <a:pt x="2716" y="97"/>
                    </a:lnTo>
                    <a:lnTo>
                      <a:pt x="2756" y="89"/>
                    </a:lnTo>
                    <a:lnTo>
                      <a:pt x="2797" y="81"/>
                    </a:lnTo>
                    <a:lnTo>
                      <a:pt x="2835" y="73"/>
                    </a:lnTo>
                    <a:lnTo>
                      <a:pt x="2875" y="69"/>
                    </a:lnTo>
                    <a:lnTo>
                      <a:pt x="2914" y="62"/>
                    </a:lnTo>
                    <a:lnTo>
                      <a:pt x="2954" y="58"/>
                    </a:lnTo>
                    <a:lnTo>
                      <a:pt x="2995" y="53"/>
                    </a:lnTo>
                    <a:lnTo>
                      <a:pt x="3035" y="51"/>
                    </a:lnTo>
                    <a:lnTo>
                      <a:pt x="3076" y="50"/>
                    </a:lnTo>
                    <a:lnTo>
                      <a:pt x="3120" y="50"/>
                    </a:lnTo>
                    <a:lnTo>
                      <a:pt x="3164" y="51"/>
                    </a:lnTo>
                    <a:lnTo>
                      <a:pt x="3212" y="55"/>
                    </a:lnTo>
                    <a:lnTo>
                      <a:pt x="3258" y="59"/>
                    </a:lnTo>
                    <a:lnTo>
                      <a:pt x="3312" y="65"/>
                    </a:lnTo>
                    <a:lnTo>
                      <a:pt x="3368" y="70"/>
                    </a:lnTo>
                    <a:lnTo>
                      <a:pt x="3428" y="77"/>
                    </a:lnTo>
                    <a:lnTo>
                      <a:pt x="3489" y="82"/>
                    </a:lnTo>
                    <a:lnTo>
                      <a:pt x="3553" y="88"/>
                    </a:lnTo>
                    <a:lnTo>
                      <a:pt x="3618" y="93"/>
                    </a:lnTo>
                    <a:lnTo>
                      <a:pt x="3686" y="100"/>
                    </a:lnTo>
                    <a:lnTo>
                      <a:pt x="3751" y="102"/>
                    </a:lnTo>
                    <a:lnTo>
                      <a:pt x="3817" y="105"/>
                    </a:lnTo>
                    <a:lnTo>
                      <a:pt x="3882" y="107"/>
                    </a:lnTo>
                    <a:lnTo>
                      <a:pt x="3947" y="108"/>
                    </a:lnTo>
                    <a:lnTo>
                      <a:pt x="4009" y="104"/>
                    </a:lnTo>
                    <a:lnTo>
                      <a:pt x="4071" y="100"/>
                    </a:lnTo>
                    <a:lnTo>
                      <a:pt x="4126" y="92"/>
                    </a:lnTo>
                    <a:lnTo>
                      <a:pt x="4184" y="84"/>
                    </a:lnTo>
                    <a:lnTo>
                      <a:pt x="4175" y="145"/>
                    </a:lnTo>
                    <a:lnTo>
                      <a:pt x="4163" y="145"/>
                    </a:lnTo>
                    <a:lnTo>
                      <a:pt x="4136" y="148"/>
                    </a:lnTo>
                    <a:lnTo>
                      <a:pt x="4092" y="152"/>
                    </a:lnTo>
                    <a:lnTo>
                      <a:pt x="4038" y="160"/>
                    </a:lnTo>
                    <a:lnTo>
                      <a:pt x="3969" y="167"/>
                    </a:lnTo>
                    <a:lnTo>
                      <a:pt x="3895" y="175"/>
                    </a:lnTo>
                    <a:lnTo>
                      <a:pt x="3815" y="184"/>
                    </a:lnTo>
                    <a:lnTo>
                      <a:pt x="3734" y="194"/>
                    </a:lnTo>
                    <a:lnTo>
                      <a:pt x="3649" y="201"/>
                    </a:lnTo>
                    <a:lnTo>
                      <a:pt x="3566" y="209"/>
                    </a:lnTo>
                    <a:lnTo>
                      <a:pt x="3487" y="215"/>
                    </a:lnTo>
                    <a:lnTo>
                      <a:pt x="3414" y="222"/>
                    </a:lnTo>
                    <a:lnTo>
                      <a:pt x="3349" y="225"/>
                    </a:lnTo>
                    <a:lnTo>
                      <a:pt x="3295" y="226"/>
                    </a:lnTo>
                    <a:lnTo>
                      <a:pt x="3255" y="226"/>
                    </a:lnTo>
                    <a:lnTo>
                      <a:pt x="3232" y="223"/>
                    </a:lnTo>
                    <a:lnTo>
                      <a:pt x="3214" y="217"/>
                    </a:lnTo>
                    <a:lnTo>
                      <a:pt x="3197" y="210"/>
                    </a:lnTo>
                    <a:lnTo>
                      <a:pt x="3180" y="203"/>
                    </a:lnTo>
                    <a:lnTo>
                      <a:pt x="3164" y="198"/>
                    </a:lnTo>
                    <a:lnTo>
                      <a:pt x="3145" y="190"/>
                    </a:lnTo>
                    <a:lnTo>
                      <a:pt x="3128" y="183"/>
                    </a:lnTo>
                    <a:lnTo>
                      <a:pt x="3108" y="176"/>
                    </a:lnTo>
                    <a:lnTo>
                      <a:pt x="3091" y="171"/>
                    </a:lnTo>
                    <a:lnTo>
                      <a:pt x="3070" y="164"/>
                    </a:lnTo>
                    <a:lnTo>
                      <a:pt x="3049" y="159"/>
                    </a:lnTo>
                    <a:lnTo>
                      <a:pt x="3026" y="154"/>
                    </a:lnTo>
                    <a:lnTo>
                      <a:pt x="3003" y="150"/>
                    </a:lnTo>
                    <a:lnTo>
                      <a:pt x="2977" y="145"/>
                    </a:lnTo>
                    <a:lnTo>
                      <a:pt x="2952" y="143"/>
                    </a:lnTo>
                    <a:lnTo>
                      <a:pt x="2926" y="141"/>
                    </a:lnTo>
                    <a:lnTo>
                      <a:pt x="2899" y="141"/>
                    </a:lnTo>
                    <a:lnTo>
                      <a:pt x="2868" y="141"/>
                    </a:lnTo>
                    <a:lnTo>
                      <a:pt x="2841" y="141"/>
                    </a:lnTo>
                    <a:lnTo>
                      <a:pt x="2814" y="141"/>
                    </a:lnTo>
                    <a:lnTo>
                      <a:pt x="2791" y="141"/>
                    </a:lnTo>
                    <a:lnTo>
                      <a:pt x="2766" y="141"/>
                    </a:lnTo>
                    <a:lnTo>
                      <a:pt x="2743" y="141"/>
                    </a:lnTo>
                    <a:lnTo>
                      <a:pt x="2723" y="143"/>
                    </a:lnTo>
                    <a:lnTo>
                      <a:pt x="2700" y="144"/>
                    </a:lnTo>
                    <a:lnTo>
                      <a:pt x="2679" y="144"/>
                    </a:lnTo>
                    <a:lnTo>
                      <a:pt x="2660" y="145"/>
                    </a:lnTo>
                    <a:lnTo>
                      <a:pt x="2635" y="147"/>
                    </a:lnTo>
                    <a:lnTo>
                      <a:pt x="2616" y="151"/>
                    </a:lnTo>
                    <a:lnTo>
                      <a:pt x="2595" y="154"/>
                    </a:lnTo>
                    <a:lnTo>
                      <a:pt x="2573" y="156"/>
                    </a:lnTo>
                    <a:lnTo>
                      <a:pt x="2550" y="160"/>
                    </a:lnTo>
                    <a:lnTo>
                      <a:pt x="2529" y="166"/>
                    </a:lnTo>
                    <a:lnTo>
                      <a:pt x="2498" y="170"/>
                    </a:lnTo>
                    <a:lnTo>
                      <a:pt x="2464" y="174"/>
                    </a:lnTo>
                    <a:lnTo>
                      <a:pt x="2419" y="179"/>
                    </a:lnTo>
                    <a:lnTo>
                      <a:pt x="2371" y="184"/>
                    </a:lnTo>
                    <a:lnTo>
                      <a:pt x="2315" y="188"/>
                    </a:lnTo>
                    <a:lnTo>
                      <a:pt x="2258" y="194"/>
                    </a:lnTo>
                    <a:lnTo>
                      <a:pt x="2194" y="198"/>
                    </a:lnTo>
                    <a:lnTo>
                      <a:pt x="2133" y="203"/>
                    </a:lnTo>
                    <a:lnTo>
                      <a:pt x="2065" y="205"/>
                    </a:lnTo>
                    <a:lnTo>
                      <a:pt x="2000" y="207"/>
                    </a:lnTo>
                    <a:lnTo>
                      <a:pt x="1934" y="209"/>
                    </a:lnTo>
                    <a:lnTo>
                      <a:pt x="1871" y="210"/>
                    </a:lnTo>
                    <a:lnTo>
                      <a:pt x="1807" y="209"/>
                    </a:lnTo>
                    <a:lnTo>
                      <a:pt x="1748" y="209"/>
                    </a:lnTo>
                    <a:lnTo>
                      <a:pt x="1692" y="205"/>
                    </a:lnTo>
                    <a:lnTo>
                      <a:pt x="1644" y="202"/>
                    </a:lnTo>
                    <a:lnTo>
                      <a:pt x="1596" y="197"/>
                    </a:lnTo>
                    <a:lnTo>
                      <a:pt x="1548" y="193"/>
                    </a:lnTo>
                    <a:lnTo>
                      <a:pt x="1501" y="188"/>
                    </a:lnTo>
                    <a:lnTo>
                      <a:pt x="1455" y="186"/>
                    </a:lnTo>
                    <a:lnTo>
                      <a:pt x="1409" y="182"/>
                    </a:lnTo>
                    <a:lnTo>
                      <a:pt x="1367" y="180"/>
                    </a:lnTo>
                    <a:lnTo>
                      <a:pt x="1324" y="178"/>
                    </a:lnTo>
                    <a:lnTo>
                      <a:pt x="1286" y="178"/>
                    </a:lnTo>
                    <a:lnTo>
                      <a:pt x="1245" y="175"/>
                    </a:lnTo>
                    <a:lnTo>
                      <a:pt x="1213" y="175"/>
                    </a:lnTo>
                    <a:lnTo>
                      <a:pt x="1180" y="175"/>
                    </a:lnTo>
                    <a:lnTo>
                      <a:pt x="1153" y="176"/>
                    </a:lnTo>
                    <a:lnTo>
                      <a:pt x="1126" y="176"/>
                    </a:lnTo>
                    <a:lnTo>
                      <a:pt x="1107" y="178"/>
                    </a:lnTo>
                    <a:lnTo>
                      <a:pt x="1090" y="179"/>
                    </a:lnTo>
                    <a:lnTo>
                      <a:pt x="1078" y="183"/>
                    </a:lnTo>
                    <a:lnTo>
                      <a:pt x="1065" y="184"/>
                    </a:lnTo>
                    <a:lnTo>
                      <a:pt x="1049" y="187"/>
                    </a:lnTo>
                    <a:lnTo>
                      <a:pt x="1028" y="191"/>
                    </a:lnTo>
                    <a:lnTo>
                      <a:pt x="1007" y="195"/>
                    </a:lnTo>
                    <a:lnTo>
                      <a:pt x="982" y="198"/>
                    </a:lnTo>
                    <a:lnTo>
                      <a:pt x="955" y="202"/>
                    </a:lnTo>
                    <a:lnTo>
                      <a:pt x="926" y="206"/>
                    </a:lnTo>
                    <a:lnTo>
                      <a:pt x="899" y="211"/>
                    </a:lnTo>
                    <a:lnTo>
                      <a:pt x="864" y="214"/>
                    </a:lnTo>
                    <a:lnTo>
                      <a:pt x="836" y="217"/>
                    </a:lnTo>
                    <a:lnTo>
                      <a:pt x="801" y="219"/>
                    </a:lnTo>
                    <a:lnTo>
                      <a:pt x="774" y="222"/>
                    </a:lnTo>
                    <a:lnTo>
                      <a:pt x="743" y="223"/>
                    </a:lnTo>
                    <a:lnTo>
                      <a:pt x="716" y="226"/>
                    </a:lnTo>
                    <a:lnTo>
                      <a:pt x="689" y="226"/>
                    </a:lnTo>
                    <a:lnTo>
                      <a:pt x="668" y="226"/>
                    </a:lnTo>
                    <a:lnTo>
                      <a:pt x="639" y="223"/>
                    </a:lnTo>
                    <a:lnTo>
                      <a:pt x="607" y="221"/>
                    </a:lnTo>
                    <a:lnTo>
                      <a:pt x="564" y="218"/>
                    </a:lnTo>
                    <a:lnTo>
                      <a:pt x="518" y="217"/>
                    </a:lnTo>
                    <a:lnTo>
                      <a:pt x="466" y="213"/>
                    </a:lnTo>
                    <a:lnTo>
                      <a:pt x="414" y="210"/>
                    </a:lnTo>
                    <a:lnTo>
                      <a:pt x="358" y="206"/>
                    </a:lnTo>
                    <a:lnTo>
                      <a:pt x="306" y="203"/>
                    </a:lnTo>
                    <a:lnTo>
                      <a:pt x="250" y="199"/>
                    </a:lnTo>
                    <a:lnTo>
                      <a:pt x="200" y="197"/>
                    </a:lnTo>
                    <a:lnTo>
                      <a:pt x="154" y="194"/>
                    </a:lnTo>
                    <a:lnTo>
                      <a:pt x="114" y="191"/>
                    </a:lnTo>
                    <a:lnTo>
                      <a:pt x="79" y="188"/>
                    </a:lnTo>
                    <a:lnTo>
                      <a:pt x="54" y="187"/>
                    </a:lnTo>
                    <a:lnTo>
                      <a:pt x="37" y="187"/>
                    </a:lnTo>
                    <a:lnTo>
                      <a:pt x="33" y="187"/>
                    </a:lnTo>
                    <a:lnTo>
                      <a:pt x="0" y="2"/>
                    </a:lnTo>
                    <a:close/>
                  </a:path>
                </a:pathLst>
              </a:custGeom>
              <a:solidFill>
                <a:srgbClr val="E0FCFF">
                  <a:alpha val="100000"/>
                </a:srgbClr>
              </a:solidFill>
              <a:ln w="9525">
                <a:noFill/>
              </a:ln>
            </p:spPr>
            <p:txBody>
              <a:bodyPr/>
              <a:p>
                <a:endParaRPr lang="en-US"/>
              </a:p>
            </p:txBody>
          </p:sp>
          <p:sp>
            <p:nvSpPr>
              <p:cNvPr id="16583" name="Freeform 27"/>
              <p:cNvSpPr/>
              <p:nvPr/>
            </p:nvSpPr>
            <p:spPr>
              <a:xfrm>
                <a:off x="445" y="4045"/>
                <a:ext cx="4811" cy="384"/>
              </a:xfrm>
              <a:custGeom>
                <a:avLst/>
                <a:gdLst>
                  <a:gd name="txL" fmla="*/ 0 w 4811"/>
                  <a:gd name="txT" fmla="*/ 0 h 384"/>
                  <a:gd name="txR" fmla="*/ 4811 w 4811"/>
                  <a:gd name="txB" fmla="*/ 384 h 384"/>
                </a:gdLst>
                <a:ahLst/>
                <a:cxnLst>
                  <a:cxn ang="0">
                    <a:pos x="32" y="69"/>
                  </a:cxn>
                  <a:cxn ang="0">
                    <a:pos x="125" y="91"/>
                  </a:cxn>
                  <a:cxn ang="0">
                    <a:pos x="265" y="143"/>
                  </a:cxn>
                  <a:cxn ang="0">
                    <a:pos x="394" y="161"/>
                  </a:cxn>
                  <a:cxn ang="0">
                    <a:pos x="506" y="152"/>
                  </a:cxn>
                  <a:cxn ang="0">
                    <a:pos x="592" y="145"/>
                  </a:cxn>
                  <a:cxn ang="0">
                    <a:pos x="538" y="180"/>
                  </a:cxn>
                  <a:cxn ang="0">
                    <a:pos x="664" y="190"/>
                  </a:cxn>
                  <a:cxn ang="0">
                    <a:pos x="740" y="177"/>
                  </a:cxn>
                  <a:cxn ang="0">
                    <a:pos x="869" y="121"/>
                  </a:cxn>
                  <a:cxn ang="0">
                    <a:pos x="1162" y="153"/>
                  </a:cxn>
                  <a:cxn ang="0">
                    <a:pos x="1083" y="200"/>
                  </a:cxn>
                  <a:cxn ang="0">
                    <a:pos x="1031" y="234"/>
                  </a:cxn>
                  <a:cxn ang="0">
                    <a:pos x="1058" y="246"/>
                  </a:cxn>
                  <a:cxn ang="0">
                    <a:pos x="1058" y="289"/>
                  </a:cxn>
                  <a:cxn ang="0">
                    <a:pos x="1168" y="300"/>
                  </a:cxn>
                  <a:cxn ang="0">
                    <a:pos x="1218" y="308"/>
                  </a:cxn>
                  <a:cxn ang="0">
                    <a:pos x="1381" y="305"/>
                  </a:cxn>
                  <a:cxn ang="0">
                    <a:pos x="1487" y="298"/>
                  </a:cxn>
                  <a:cxn ang="0">
                    <a:pos x="1560" y="306"/>
                  </a:cxn>
                  <a:cxn ang="0">
                    <a:pos x="1635" y="298"/>
                  </a:cxn>
                  <a:cxn ang="0">
                    <a:pos x="1718" y="220"/>
                  </a:cxn>
                  <a:cxn ang="0">
                    <a:pos x="2055" y="261"/>
                  </a:cxn>
                  <a:cxn ang="0">
                    <a:pos x="2118" y="298"/>
                  </a:cxn>
                  <a:cxn ang="0">
                    <a:pos x="2224" y="354"/>
                  </a:cxn>
                  <a:cxn ang="0">
                    <a:pos x="2351" y="370"/>
                  </a:cxn>
                  <a:cxn ang="0">
                    <a:pos x="2421" y="372"/>
                  </a:cxn>
                  <a:cxn ang="0">
                    <a:pos x="3002" y="204"/>
                  </a:cxn>
                  <a:cxn ang="0">
                    <a:pos x="3106" y="226"/>
                  </a:cxn>
                  <a:cxn ang="0">
                    <a:pos x="3217" y="211"/>
                  </a:cxn>
                  <a:cxn ang="0">
                    <a:pos x="3290" y="191"/>
                  </a:cxn>
                  <a:cxn ang="0">
                    <a:pos x="3381" y="203"/>
                  </a:cxn>
                  <a:cxn ang="0">
                    <a:pos x="3456" y="220"/>
                  </a:cxn>
                  <a:cxn ang="0">
                    <a:pos x="3535" y="230"/>
                  </a:cxn>
                  <a:cxn ang="0">
                    <a:pos x="3641" y="220"/>
                  </a:cxn>
                  <a:cxn ang="0">
                    <a:pos x="3750" y="225"/>
                  </a:cxn>
                  <a:cxn ang="0">
                    <a:pos x="3852" y="210"/>
                  </a:cxn>
                  <a:cxn ang="0">
                    <a:pos x="4060" y="207"/>
                  </a:cxn>
                  <a:cxn ang="0">
                    <a:pos x="4160" y="182"/>
                  </a:cxn>
                  <a:cxn ang="0">
                    <a:pos x="4239" y="198"/>
                  </a:cxn>
                  <a:cxn ang="0">
                    <a:pos x="4366" y="125"/>
                  </a:cxn>
                  <a:cxn ang="0">
                    <a:pos x="4462" y="145"/>
                  </a:cxn>
                  <a:cxn ang="0">
                    <a:pos x="4514" y="159"/>
                  </a:cxn>
                  <a:cxn ang="0">
                    <a:pos x="4778" y="74"/>
                  </a:cxn>
                  <a:cxn ang="0">
                    <a:pos x="3135" y="91"/>
                  </a:cxn>
                  <a:cxn ang="0">
                    <a:pos x="2852" y="51"/>
                  </a:cxn>
                  <a:cxn ang="0">
                    <a:pos x="2728" y="5"/>
                  </a:cxn>
                  <a:cxn ang="0">
                    <a:pos x="2611" y="27"/>
                  </a:cxn>
                  <a:cxn ang="0">
                    <a:pos x="2488" y="51"/>
                  </a:cxn>
                  <a:cxn ang="0">
                    <a:pos x="1726" y="61"/>
                  </a:cxn>
                  <a:cxn ang="0">
                    <a:pos x="1343" y="44"/>
                  </a:cxn>
                  <a:cxn ang="0">
                    <a:pos x="1214" y="36"/>
                  </a:cxn>
                  <a:cxn ang="0">
                    <a:pos x="1118" y="47"/>
                  </a:cxn>
                  <a:cxn ang="0">
                    <a:pos x="958" y="22"/>
                  </a:cxn>
                  <a:cxn ang="0">
                    <a:pos x="858" y="36"/>
                  </a:cxn>
                  <a:cxn ang="0">
                    <a:pos x="764" y="38"/>
                  </a:cxn>
                </a:cxnLst>
                <a:rect l="txL" t="txT" r="txR" b="txB"/>
                <a:pathLst>
                  <a:path w="4811" h="384">
                    <a:moveTo>
                      <a:pt x="0" y="24"/>
                    </a:moveTo>
                    <a:lnTo>
                      <a:pt x="105" y="43"/>
                    </a:lnTo>
                    <a:lnTo>
                      <a:pt x="102" y="43"/>
                    </a:lnTo>
                    <a:lnTo>
                      <a:pt x="96" y="46"/>
                    </a:lnTo>
                    <a:lnTo>
                      <a:pt x="86" y="48"/>
                    </a:lnTo>
                    <a:lnTo>
                      <a:pt x="77" y="52"/>
                    </a:lnTo>
                    <a:lnTo>
                      <a:pt x="61" y="57"/>
                    </a:lnTo>
                    <a:lnTo>
                      <a:pt x="48" y="63"/>
                    </a:lnTo>
                    <a:lnTo>
                      <a:pt x="32" y="69"/>
                    </a:lnTo>
                    <a:lnTo>
                      <a:pt x="21" y="75"/>
                    </a:lnTo>
                    <a:lnTo>
                      <a:pt x="27" y="75"/>
                    </a:lnTo>
                    <a:lnTo>
                      <a:pt x="34" y="75"/>
                    </a:lnTo>
                    <a:lnTo>
                      <a:pt x="46" y="78"/>
                    </a:lnTo>
                    <a:lnTo>
                      <a:pt x="57" y="79"/>
                    </a:lnTo>
                    <a:lnTo>
                      <a:pt x="73" y="82"/>
                    </a:lnTo>
                    <a:lnTo>
                      <a:pt x="88" y="85"/>
                    </a:lnTo>
                    <a:lnTo>
                      <a:pt x="107" y="89"/>
                    </a:lnTo>
                    <a:lnTo>
                      <a:pt x="125" y="91"/>
                    </a:lnTo>
                    <a:lnTo>
                      <a:pt x="142" y="95"/>
                    </a:lnTo>
                    <a:lnTo>
                      <a:pt x="159" y="100"/>
                    </a:lnTo>
                    <a:lnTo>
                      <a:pt x="179" y="105"/>
                    </a:lnTo>
                    <a:lnTo>
                      <a:pt x="194" y="109"/>
                    </a:lnTo>
                    <a:lnTo>
                      <a:pt x="211" y="116"/>
                    </a:lnTo>
                    <a:lnTo>
                      <a:pt x="227" y="122"/>
                    </a:lnTo>
                    <a:lnTo>
                      <a:pt x="240" y="130"/>
                    </a:lnTo>
                    <a:lnTo>
                      <a:pt x="252" y="136"/>
                    </a:lnTo>
                    <a:lnTo>
                      <a:pt x="265" y="143"/>
                    </a:lnTo>
                    <a:lnTo>
                      <a:pt x="279" y="147"/>
                    </a:lnTo>
                    <a:lnTo>
                      <a:pt x="294" y="152"/>
                    </a:lnTo>
                    <a:lnTo>
                      <a:pt x="309" y="155"/>
                    </a:lnTo>
                    <a:lnTo>
                      <a:pt x="325" y="157"/>
                    </a:lnTo>
                    <a:lnTo>
                      <a:pt x="340" y="159"/>
                    </a:lnTo>
                    <a:lnTo>
                      <a:pt x="356" y="161"/>
                    </a:lnTo>
                    <a:lnTo>
                      <a:pt x="369" y="161"/>
                    </a:lnTo>
                    <a:lnTo>
                      <a:pt x="383" y="161"/>
                    </a:lnTo>
                    <a:lnTo>
                      <a:pt x="394" y="161"/>
                    </a:lnTo>
                    <a:lnTo>
                      <a:pt x="406" y="163"/>
                    </a:lnTo>
                    <a:lnTo>
                      <a:pt x="421" y="163"/>
                    </a:lnTo>
                    <a:lnTo>
                      <a:pt x="427" y="163"/>
                    </a:lnTo>
                    <a:lnTo>
                      <a:pt x="433" y="161"/>
                    </a:lnTo>
                    <a:lnTo>
                      <a:pt x="450" y="159"/>
                    </a:lnTo>
                    <a:lnTo>
                      <a:pt x="461" y="156"/>
                    </a:lnTo>
                    <a:lnTo>
                      <a:pt x="475" y="155"/>
                    </a:lnTo>
                    <a:lnTo>
                      <a:pt x="488" y="153"/>
                    </a:lnTo>
                    <a:lnTo>
                      <a:pt x="506" y="152"/>
                    </a:lnTo>
                    <a:lnTo>
                      <a:pt x="519" y="149"/>
                    </a:lnTo>
                    <a:lnTo>
                      <a:pt x="535" y="148"/>
                    </a:lnTo>
                    <a:lnTo>
                      <a:pt x="548" y="147"/>
                    </a:lnTo>
                    <a:lnTo>
                      <a:pt x="562" y="147"/>
                    </a:lnTo>
                    <a:lnTo>
                      <a:pt x="571" y="145"/>
                    </a:lnTo>
                    <a:lnTo>
                      <a:pt x="583" y="144"/>
                    </a:lnTo>
                    <a:lnTo>
                      <a:pt x="588" y="144"/>
                    </a:lnTo>
                    <a:lnTo>
                      <a:pt x="594" y="145"/>
                    </a:lnTo>
                    <a:lnTo>
                      <a:pt x="592" y="145"/>
                    </a:lnTo>
                    <a:lnTo>
                      <a:pt x="587" y="149"/>
                    </a:lnTo>
                    <a:lnTo>
                      <a:pt x="573" y="155"/>
                    </a:lnTo>
                    <a:lnTo>
                      <a:pt x="560" y="161"/>
                    </a:lnTo>
                    <a:lnTo>
                      <a:pt x="542" y="167"/>
                    </a:lnTo>
                    <a:lnTo>
                      <a:pt x="529" y="173"/>
                    </a:lnTo>
                    <a:lnTo>
                      <a:pt x="519" y="176"/>
                    </a:lnTo>
                    <a:lnTo>
                      <a:pt x="515" y="179"/>
                    </a:lnTo>
                    <a:lnTo>
                      <a:pt x="521" y="179"/>
                    </a:lnTo>
                    <a:lnTo>
                      <a:pt x="538" y="180"/>
                    </a:lnTo>
                    <a:lnTo>
                      <a:pt x="550" y="180"/>
                    </a:lnTo>
                    <a:lnTo>
                      <a:pt x="563" y="183"/>
                    </a:lnTo>
                    <a:lnTo>
                      <a:pt x="577" y="183"/>
                    </a:lnTo>
                    <a:lnTo>
                      <a:pt x="594" y="186"/>
                    </a:lnTo>
                    <a:lnTo>
                      <a:pt x="610" y="186"/>
                    </a:lnTo>
                    <a:lnTo>
                      <a:pt x="625" y="187"/>
                    </a:lnTo>
                    <a:lnTo>
                      <a:pt x="638" y="188"/>
                    </a:lnTo>
                    <a:lnTo>
                      <a:pt x="654" y="190"/>
                    </a:lnTo>
                    <a:lnTo>
                      <a:pt x="664" y="190"/>
                    </a:lnTo>
                    <a:lnTo>
                      <a:pt x="675" y="190"/>
                    </a:lnTo>
                    <a:lnTo>
                      <a:pt x="683" y="190"/>
                    </a:lnTo>
                    <a:lnTo>
                      <a:pt x="690" y="191"/>
                    </a:lnTo>
                    <a:lnTo>
                      <a:pt x="692" y="188"/>
                    </a:lnTo>
                    <a:lnTo>
                      <a:pt x="700" y="187"/>
                    </a:lnTo>
                    <a:lnTo>
                      <a:pt x="708" y="184"/>
                    </a:lnTo>
                    <a:lnTo>
                      <a:pt x="719" y="183"/>
                    </a:lnTo>
                    <a:lnTo>
                      <a:pt x="729" y="180"/>
                    </a:lnTo>
                    <a:lnTo>
                      <a:pt x="740" y="177"/>
                    </a:lnTo>
                    <a:lnTo>
                      <a:pt x="754" y="175"/>
                    </a:lnTo>
                    <a:lnTo>
                      <a:pt x="767" y="172"/>
                    </a:lnTo>
                    <a:lnTo>
                      <a:pt x="779" y="168"/>
                    </a:lnTo>
                    <a:lnTo>
                      <a:pt x="791" y="165"/>
                    </a:lnTo>
                    <a:lnTo>
                      <a:pt x="800" y="163"/>
                    </a:lnTo>
                    <a:lnTo>
                      <a:pt x="812" y="161"/>
                    </a:lnTo>
                    <a:lnTo>
                      <a:pt x="825" y="157"/>
                    </a:lnTo>
                    <a:lnTo>
                      <a:pt x="833" y="157"/>
                    </a:lnTo>
                    <a:lnTo>
                      <a:pt x="869" y="121"/>
                    </a:lnTo>
                    <a:lnTo>
                      <a:pt x="881" y="133"/>
                    </a:lnTo>
                    <a:lnTo>
                      <a:pt x="904" y="141"/>
                    </a:lnTo>
                    <a:lnTo>
                      <a:pt x="964" y="128"/>
                    </a:lnTo>
                    <a:lnTo>
                      <a:pt x="948" y="148"/>
                    </a:lnTo>
                    <a:lnTo>
                      <a:pt x="985" y="159"/>
                    </a:lnTo>
                    <a:lnTo>
                      <a:pt x="1071" y="130"/>
                    </a:lnTo>
                    <a:lnTo>
                      <a:pt x="1137" y="138"/>
                    </a:lnTo>
                    <a:lnTo>
                      <a:pt x="1166" y="153"/>
                    </a:lnTo>
                    <a:lnTo>
                      <a:pt x="1162" y="153"/>
                    </a:lnTo>
                    <a:lnTo>
                      <a:pt x="1152" y="156"/>
                    </a:lnTo>
                    <a:lnTo>
                      <a:pt x="1139" y="160"/>
                    </a:lnTo>
                    <a:lnTo>
                      <a:pt x="1125" y="168"/>
                    </a:lnTo>
                    <a:lnTo>
                      <a:pt x="1110" y="175"/>
                    </a:lnTo>
                    <a:lnTo>
                      <a:pt x="1100" y="183"/>
                    </a:lnTo>
                    <a:lnTo>
                      <a:pt x="1093" y="192"/>
                    </a:lnTo>
                    <a:lnTo>
                      <a:pt x="1095" y="202"/>
                    </a:lnTo>
                    <a:lnTo>
                      <a:pt x="1091" y="200"/>
                    </a:lnTo>
                    <a:lnTo>
                      <a:pt x="1083" y="200"/>
                    </a:lnTo>
                    <a:lnTo>
                      <a:pt x="1070" y="200"/>
                    </a:lnTo>
                    <a:lnTo>
                      <a:pt x="1058" y="202"/>
                    </a:lnTo>
                    <a:lnTo>
                      <a:pt x="1043" y="202"/>
                    </a:lnTo>
                    <a:lnTo>
                      <a:pt x="1031" y="206"/>
                    </a:lnTo>
                    <a:lnTo>
                      <a:pt x="1018" y="210"/>
                    </a:lnTo>
                    <a:lnTo>
                      <a:pt x="1012" y="218"/>
                    </a:lnTo>
                    <a:lnTo>
                      <a:pt x="1008" y="223"/>
                    </a:lnTo>
                    <a:lnTo>
                      <a:pt x="1018" y="230"/>
                    </a:lnTo>
                    <a:lnTo>
                      <a:pt x="1031" y="234"/>
                    </a:lnTo>
                    <a:lnTo>
                      <a:pt x="1050" y="238"/>
                    </a:lnTo>
                    <a:lnTo>
                      <a:pt x="1068" y="239"/>
                    </a:lnTo>
                    <a:lnTo>
                      <a:pt x="1085" y="242"/>
                    </a:lnTo>
                    <a:lnTo>
                      <a:pt x="1098" y="243"/>
                    </a:lnTo>
                    <a:lnTo>
                      <a:pt x="1104" y="245"/>
                    </a:lnTo>
                    <a:lnTo>
                      <a:pt x="1098" y="245"/>
                    </a:lnTo>
                    <a:lnTo>
                      <a:pt x="1089" y="245"/>
                    </a:lnTo>
                    <a:lnTo>
                      <a:pt x="1073" y="245"/>
                    </a:lnTo>
                    <a:lnTo>
                      <a:pt x="1058" y="246"/>
                    </a:lnTo>
                    <a:lnTo>
                      <a:pt x="1041" y="247"/>
                    </a:lnTo>
                    <a:lnTo>
                      <a:pt x="1025" y="251"/>
                    </a:lnTo>
                    <a:lnTo>
                      <a:pt x="1014" y="255"/>
                    </a:lnTo>
                    <a:lnTo>
                      <a:pt x="1008" y="263"/>
                    </a:lnTo>
                    <a:lnTo>
                      <a:pt x="1010" y="270"/>
                    </a:lnTo>
                    <a:lnTo>
                      <a:pt x="1023" y="278"/>
                    </a:lnTo>
                    <a:lnTo>
                      <a:pt x="1033" y="281"/>
                    </a:lnTo>
                    <a:lnTo>
                      <a:pt x="1045" y="285"/>
                    </a:lnTo>
                    <a:lnTo>
                      <a:pt x="1058" y="289"/>
                    </a:lnTo>
                    <a:lnTo>
                      <a:pt x="1073" y="293"/>
                    </a:lnTo>
                    <a:lnTo>
                      <a:pt x="1085" y="296"/>
                    </a:lnTo>
                    <a:lnTo>
                      <a:pt x="1100" y="298"/>
                    </a:lnTo>
                    <a:lnTo>
                      <a:pt x="1112" y="300"/>
                    </a:lnTo>
                    <a:lnTo>
                      <a:pt x="1127" y="302"/>
                    </a:lnTo>
                    <a:lnTo>
                      <a:pt x="1139" y="302"/>
                    </a:lnTo>
                    <a:lnTo>
                      <a:pt x="1150" y="302"/>
                    </a:lnTo>
                    <a:lnTo>
                      <a:pt x="1160" y="301"/>
                    </a:lnTo>
                    <a:lnTo>
                      <a:pt x="1168" y="300"/>
                    </a:lnTo>
                    <a:lnTo>
                      <a:pt x="1170" y="300"/>
                    </a:lnTo>
                    <a:lnTo>
                      <a:pt x="1179" y="300"/>
                    </a:lnTo>
                    <a:lnTo>
                      <a:pt x="1189" y="300"/>
                    </a:lnTo>
                    <a:lnTo>
                      <a:pt x="1200" y="297"/>
                    </a:lnTo>
                    <a:lnTo>
                      <a:pt x="1197" y="298"/>
                    </a:lnTo>
                    <a:lnTo>
                      <a:pt x="1202" y="305"/>
                    </a:lnTo>
                    <a:lnTo>
                      <a:pt x="1204" y="305"/>
                    </a:lnTo>
                    <a:lnTo>
                      <a:pt x="1210" y="306"/>
                    </a:lnTo>
                    <a:lnTo>
                      <a:pt x="1218" y="308"/>
                    </a:lnTo>
                    <a:lnTo>
                      <a:pt x="1229" y="309"/>
                    </a:lnTo>
                    <a:lnTo>
                      <a:pt x="1241" y="309"/>
                    </a:lnTo>
                    <a:lnTo>
                      <a:pt x="1256" y="309"/>
                    </a:lnTo>
                    <a:lnTo>
                      <a:pt x="1272" y="309"/>
                    </a:lnTo>
                    <a:lnTo>
                      <a:pt x="1297" y="309"/>
                    </a:lnTo>
                    <a:lnTo>
                      <a:pt x="1362" y="300"/>
                    </a:lnTo>
                    <a:lnTo>
                      <a:pt x="1362" y="301"/>
                    </a:lnTo>
                    <a:lnTo>
                      <a:pt x="1374" y="304"/>
                    </a:lnTo>
                    <a:lnTo>
                      <a:pt x="1381" y="305"/>
                    </a:lnTo>
                    <a:lnTo>
                      <a:pt x="1395" y="306"/>
                    </a:lnTo>
                    <a:lnTo>
                      <a:pt x="1401" y="305"/>
                    </a:lnTo>
                    <a:lnTo>
                      <a:pt x="1410" y="305"/>
                    </a:lnTo>
                    <a:lnTo>
                      <a:pt x="1420" y="305"/>
                    </a:lnTo>
                    <a:lnTo>
                      <a:pt x="1431" y="305"/>
                    </a:lnTo>
                    <a:lnTo>
                      <a:pt x="1449" y="302"/>
                    </a:lnTo>
                    <a:lnTo>
                      <a:pt x="1464" y="301"/>
                    </a:lnTo>
                    <a:lnTo>
                      <a:pt x="1476" y="298"/>
                    </a:lnTo>
                    <a:lnTo>
                      <a:pt x="1487" y="298"/>
                    </a:lnTo>
                    <a:lnTo>
                      <a:pt x="1499" y="297"/>
                    </a:lnTo>
                    <a:lnTo>
                      <a:pt x="1505" y="297"/>
                    </a:lnTo>
                    <a:lnTo>
                      <a:pt x="1505" y="298"/>
                    </a:lnTo>
                    <a:lnTo>
                      <a:pt x="1514" y="305"/>
                    </a:lnTo>
                    <a:lnTo>
                      <a:pt x="1522" y="306"/>
                    </a:lnTo>
                    <a:lnTo>
                      <a:pt x="1535" y="308"/>
                    </a:lnTo>
                    <a:lnTo>
                      <a:pt x="1541" y="306"/>
                    </a:lnTo>
                    <a:lnTo>
                      <a:pt x="1551" y="306"/>
                    </a:lnTo>
                    <a:lnTo>
                      <a:pt x="1560" y="306"/>
                    </a:lnTo>
                    <a:lnTo>
                      <a:pt x="1574" y="306"/>
                    </a:lnTo>
                    <a:lnTo>
                      <a:pt x="1576" y="305"/>
                    </a:lnTo>
                    <a:lnTo>
                      <a:pt x="1585" y="302"/>
                    </a:lnTo>
                    <a:lnTo>
                      <a:pt x="1593" y="298"/>
                    </a:lnTo>
                    <a:lnTo>
                      <a:pt x="1595" y="294"/>
                    </a:lnTo>
                    <a:lnTo>
                      <a:pt x="1597" y="294"/>
                    </a:lnTo>
                    <a:lnTo>
                      <a:pt x="1607" y="294"/>
                    </a:lnTo>
                    <a:lnTo>
                      <a:pt x="1618" y="296"/>
                    </a:lnTo>
                    <a:lnTo>
                      <a:pt x="1635" y="298"/>
                    </a:lnTo>
                    <a:lnTo>
                      <a:pt x="1651" y="298"/>
                    </a:lnTo>
                    <a:lnTo>
                      <a:pt x="1668" y="300"/>
                    </a:lnTo>
                    <a:lnTo>
                      <a:pt x="1683" y="300"/>
                    </a:lnTo>
                    <a:lnTo>
                      <a:pt x="1695" y="300"/>
                    </a:lnTo>
                    <a:lnTo>
                      <a:pt x="1705" y="293"/>
                    </a:lnTo>
                    <a:lnTo>
                      <a:pt x="1709" y="284"/>
                    </a:lnTo>
                    <a:lnTo>
                      <a:pt x="1707" y="274"/>
                    </a:lnTo>
                    <a:lnTo>
                      <a:pt x="1707" y="270"/>
                    </a:lnTo>
                    <a:lnTo>
                      <a:pt x="1718" y="220"/>
                    </a:lnTo>
                    <a:lnTo>
                      <a:pt x="2011" y="225"/>
                    </a:lnTo>
                    <a:lnTo>
                      <a:pt x="2009" y="226"/>
                    </a:lnTo>
                    <a:lnTo>
                      <a:pt x="2009" y="233"/>
                    </a:lnTo>
                    <a:lnTo>
                      <a:pt x="2009" y="239"/>
                    </a:lnTo>
                    <a:lnTo>
                      <a:pt x="2014" y="249"/>
                    </a:lnTo>
                    <a:lnTo>
                      <a:pt x="2018" y="254"/>
                    </a:lnTo>
                    <a:lnTo>
                      <a:pt x="2030" y="258"/>
                    </a:lnTo>
                    <a:lnTo>
                      <a:pt x="2041" y="259"/>
                    </a:lnTo>
                    <a:lnTo>
                      <a:pt x="2055" y="261"/>
                    </a:lnTo>
                    <a:lnTo>
                      <a:pt x="2061" y="265"/>
                    </a:lnTo>
                    <a:lnTo>
                      <a:pt x="2068" y="278"/>
                    </a:lnTo>
                    <a:lnTo>
                      <a:pt x="2072" y="285"/>
                    </a:lnTo>
                    <a:lnTo>
                      <a:pt x="2082" y="292"/>
                    </a:lnTo>
                    <a:lnTo>
                      <a:pt x="2088" y="293"/>
                    </a:lnTo>
                    <a:lnTo>
                      <a:pt x="2095" y="294"/>
                    </a:lnTo>
                    <a:lnTo>
                      <a:pt x="2105" y="296"/>
                    </a:lnTo>
                    <a:lnTo>
                      <a:pt x="2116" y="297"/>
                    </a:lnTo>
                    <a:lnTo>
                      <a:pt x="2118" y="298"/>
                    </a:lnTo>
                    <a:lnTo>
                      <a:pt x="2130" y="306"/>
                    </a:lnTo>
                    <a:lnTo>
                      <a:pt x="2136" y="311"/>
                    </a:lnTo>
                    <a:lnTo>
                      <a:pt x="2147" y="316"/>
                    </a:lnTo>
                    <a:lnTo>
                      <a:pt x="2157" y="321"/>
                    </a:lnTo>
                    <a:lnTo>
                      <a:pt x="2170" y="329"/>
                    </a:lnTo>
                    <a:lnTo>
                      <a:pt x="2182" y="335"/>
                    </a:lnTo>
                    <a:lnTo>
                      <a:pt x="2195" y="341"/>
                    </a:lnTo>
                    <a:lnTo>
                      <a:pt x="2209" y="347"/>
                    </a:lnTo>
                    <a:lnTo>
                      <a:pt x="2224" y="354"/>
                    </a:lnTo>
                    <a:lnTo>
                      <a:pt x="2240" y="358"/>
                    </a:lnTo>
                    <a:lnTo>
                      <a:pt x="2255" y="363"/>
                    </a:lnTo>
                    <a:lnTo>
                      <a:pt x="2270" y="366"/>
                    </a:lnTo>
                    <a:lnTo>
                      <a:pt x="2288" y="370"/>
                    </a:lnTo>
                    <a:lnTo>
                      <a:pt x="2301" y="370"/>
                    </a:lnTo>
                    <a:lnTo>
                      <a:pt x="2315" y="370"/>
                    </a:lnTo>
                    <a:lnTo>
                      <a:pt x="2328" y="370"/>
                    </a:lnTo>
                    <a:lnTo>
                      <a:pt x="2342" y="371"/>
                    </a:lnTo>
                    <a:lnTo>
                      <a:pt x="2351" y="370"/>
                    </a:lnTo>
                    <a:lnTo>
                      <a:pt x="2363" y="370"/>
                    </a:lnTo>
                    <a:lnTo>
                      <a:pt x="2372" y="368"/>
                    </a:lnTo>
                    <a:lnTo>
                      <a:pt x="2382" y="368"/>
                    </a:lnTo>
                    <a:lnTo>
                      <a:pt x="2396" y="364"/>
                    </a:lnTo>
                    <a:lnTo>
                      <a:pt x="2409" y="362"/>
                    </a:lnTo>
                    <a:lnTo>
                      <a:pt x="2415" y="360"/>
                    </a:lnTo>
                    <a:lnTo>
                      <a:pt x="2419" y="360"/>
                    </a:lnTo>
                    <a:lnTo>
                      <a:pt x="2417" y="363"/>
                    </a:lnTo>
                    <a:lnTo>
                      <a:pt x="2421" y="372"/>
                    </a:lnTo>
                    <a:lnTo>
                      <a:pt x="2426" y="376"/>
                    </a:lnTo>
                    <a:lnTo>
                      <a:pt x="2438" y="380"/>
                    </a:lnTo>
                    <a:lnTo>
                      <a:pt x="2444" y="380"/>
                    </a:lnTo>
                    <a:lnTo>
                      <a:pt x="2455" y="382"/>
                    </a:lnTo>
                    <a:lnTo>
                      <a:pt x="2467" y="383"/>
                    </a:lnTo>
                    <a:lnTo>
                      <a:pt x="2482" y="384"/>
                    </a:lnTo>
                    <a:lnTo>
                      <a:pt x="2984" y="200"/>
                    </a:lnTo>
                    <a:lnTo>
                      <a:pt x="2988" y="200"/>
                    </a:lnTo>
                    <a:lnTo>
                      <a:pt x="3002" y="204"/>
                    </a:lnTo>
                    <a:lnTo>
                      <a:pt x="3008" y="206"/>
                    </a:lnTo>
                    <a:lnTo>
                      <a:pt x="3019" y="208"/>
                    </a:lnTo>
                    <a:lnTo>
                      <a:pt x="3031" y="211"/>
                    </a:lnTo>
                    <a:lnTo>
                      <a:pt x="3044" y="215"/>
                    </a:lnTo>
                    <a:lnTo>
                      <a:pt x="3056" y="216"/>
                    </a:lnTo>
                    <a:lnTo>
                      <a:pt x="3069" y="219"/>
                    </a:lnTo>
                    <a:lnTo>
                      <a:pt x="3083" y="222"/>
                    </a:lnTo>
                    <a:lnTo>
                      <a:pt x="3096" y="225"/>
                    </a:lnTo>
                    <a:lnTo>
                      <a:pt x="3106" y="226"/>
                    </a:lnTo>
                    <a:lnTo>
                      <a:pt x="3119" y="227"/>
                    </a:lnTo>
                    <a:lnTo>
                      <a:pt x="3129" y="229"/>
                    </a:lnTo>
                    <a:lnTo>
                      <a:pt x="3140" y="231"/>
                    </a:lnTo>
                    <a:lnTo>
                      <a:pt x="3154" y="230"/>
                    </a:lnTo>
                    <a:lnTo>
                      <a:pt x="3171" y="227"/>
                    </a:lnTo>
                    <a:lnTo>
                      <a:pt x="3187" y="223"/>
                    </a:lnTo>
                    <a:lnTo>
                      <a:pt x="3198" y="219"/>
                    </a:lnTo>
                    <a:lnTo>
                      <a:pt x="3208" y="215"/>
                    </a:lnTo>
                    <a:lnTo>
                      <a:pt x="3217" y="211"/>
                    </a:lnTo>
                    <a:lnTo>
                      <a:pt x="3223" y="208"/>
                    </a:lnTo>
                    <a:lnTo>
                      <a:pt x="3225" y="208"/>
                    </a:lnTo>
                    <a:lnTo>
                      <a:pt x="3227" y="210"/>
                    </a:lnTo>
                    <a:lnTo>
                      <a:pt x="3237" y="214"/>
                    </a:lnTo>
                    <a:lnTo>
                      <a:pt x="3248" y="216"/>
                    </a:lnTo>
                    <a:lnTo>
                      <a:pt x="3260" y="218"/>
                    </a:lnTo>
                    <a:lnTo>
                      <a:pt x="3269" y="211"/>
                    </a:lnTo>
                    <a:lnTo>
                      <a:pt x="3281" y="200"/>
                    </a:lnTo>
                    <a:lnTo>
                      <a:pt x="3290" y="191"/>
                    </a:lnTo>
                    <a:lnTo>
                      <a:pt x="3296" y="188"/>
                    </a:lnTo>
                    <a:lnTo>
                      <a:pt x="3319" y="172"/>
                    </a:lnTo>
                    <a:lnTo>
                      <a:pt x="3319" y="175"/>
                    </a:lnTo>
                    <a:lnTo>
                      <a:pt x="3323" y="186"/>
                    </a:lnTo>
                    <a:lnTo>
                      <a:pt x="3325" y="190"/>
                    </a:lnTo>
                    <a:lnTo>
                      <a:pt x="3331" y="195"/>
                    </a:lnTo>
                    <a:lnTo>
                      <a:pt x="3339" y="199"/>
                    </a:lnTo>
                    <a:lnTo>
                      <a:pt x="3350" y="203"/>
                    </a:lnTo>
                    <a:lnTo>
                      <a:pt x="3381" y="203"/>
                    </a:lnTo>
                    <a:lnTo>
                      <a:pt x="3381" y="206"/>
                    </a:lnTo>
                    <a:lnTo>
                      <a:pt x="3387" y="212"/>
                    </a:lnTo>
                    <a:lnTo>
                      <a:pt x="3389" y="215"/>
                    </a:lnTo>
                    <a:lnTo>
                      <a:pt x="3396" y="219"/>
                    </a:lnTo>
                    <a:lnTo>
                      <a:pt x="3404" y="222"/>
                    </a:lnTo>
                    <a:lnTo>
                      <a:pt x="3416" y="226"/>
                    </a:lnTo>
                    <a:lnTo>
                      <a:pt x="3425" y="225"/>
                    </a:lnTo>
                    <a:lnTo>
                      <a:pt x="3441" y="223"/>
                    </a:lnTo>
                    <a:lnTo>
                      <a:pt x="3456" y="220"/>
                    </a:lnTo>
                    <a:lnTo>
                      <a:pt x="3473" y="218"/>
                    </a:lnTo>
                    <a:lnTo>
                      <a:pt x="3485" y="214"/>
                    </a:lnTo>
                    <a:lnTo>
                      <a:pt x="3498" y="211"/>
                    </a:lnTo>
                    <a:lnTo>
                      <a:pt x="3506" y="208"/>
                    </a:lnTo>
                    <a:lnTo>
                      <a:pt x="3510" y="208"/>
                    </a:lnTo>
                    <a:lnTo>
                      <a:pt x="3512" y="211"/>
                    </a:lnTo>
                    <a:lnTo>
                      <a:pt x="3519" y="220"/>
                    </a:lnTo>
                    <a:lnTo>
                      <a:pt x="3525" y="225"/>
                    </a:lnTo>
                    <a:lnTo>
                      <a:pt x="3535" y="230"/>
                    </a:lnTo>
                    <a:lnTo>
                      <a:pt x="3546" y="233"/>
                    </a:lnTo>
                    <a:lnTo>
                      <a:pt x="3562" y="237"/>
                    </a:lnTo>
                    <a:lnTo>
                      <a:pt x="3575" y="235"/>
                    </a:lnTo>
                    <a:lnTo>
                      <a:pt x="3591" y="234"/>
                    </a:lnTo>
                    <a:lnTo>
                      <a:pt x="3604" y="230"/>
                    </a:lnTo>
                    <a:lnTo>
                      <a:pt x="3618" y="227"/>
                    </a:lnTo>
                    <a:lnTo>
                      <a:pt x="3633" y="220"/>
                    </a:lnTo>
                    <a:lnTo>
                      <a:pt x="3641" y="218"/>
                    </a:lnTo>
                    <a:lnTo>
                      <a:pt x="3641" y="220"/>
                    </a:lnTo>
                    <a:lnTo>
                      <a:pt x="3648" y="227"/>
                    </a:lnTo>
                    <a:lnTo>
                      <a:pt x="3654" y="230"/>
                    </a:lnTo>
                    <a:lnTo>
                      <a:pt x="3662" y="234"/>
                    </a:lnTo>
                    <a:lnTo>
                      <a:pt x="3670" y="237"/>
                    </a:lnTo>
                    <a:lnTo>
                      <a:pt x="3683" y="238"/>
                    </a:lnTo>
                    <a:lnTo>
                      <a:pt x="3695" y="235"/>
                    </a:lnTo>
                    <a:lnTo>
                      <a:pt x="3712" y="233"/>
                    </a:lnTo>
                    <a:lnTo>
                      <a:pt x="3729" y="229"/>
                    </a:lnTo>
                    <a:lnTo>
                      <a:pt x="3750" y="225"/>
                    </a:lnTo>
                    <a:lnTo>
                      <a:pt x="3766" y="219"/>
                    </a:lnTo>
                    <a:lnTo>
                      <a:pt x="3783" y="215"/>
                    </a:lnTo>
                    <a:lnTo>
                      <a:pt x="3793" y="212"/>
                    </a:lnTo>
                    <a:lnTo>
                      <a:pt x="3799" y="212"/>
                    </a:lnTo>
                    <a:lnTo>
                      <a:pt x="3800" y="211"/>
                    </a:lnTo>
                    <a:lnTo>
                      <a:pt x="3808" y="211"/>
                    </a:lnTo>
                    <a:lnTo>
                      <a:pt x="3818" y="211"/>
                    </a:lnTo>
                    <a:lnTo>
                      <a:pt x="3835" y="211"/>
                    </a:lnTo>
                    <a:lnTo>
                      <a:pt x="3852" y="210"/>
                    </a:lnTo>
                    <a:lnTo>
                      <a:pt x="3874" y="210"/>
                    </a:lnTo>
                    <a:lnTo>
                      <a:pt x="3897" y="210"/>
                    </a:lnTo>
                    <a:lnTo>
                      <a:pt x="3922" y="210"/>
                    </a:lnTo>
                    <a:lnTo>
                      <a:pt x="3945" y="208"/>
                    </a:lnTo>
                    <a:lnTo>
                      <a:pt x="3970" y="208"/>
                    </a:lnTo>
                    <a:lnTo>
                      <a:pt x="3995" y="207"/>
                    </a:lnTo>
                    <a:lnTo>
                      <a:pt x="4020" y="207"/>
                    </a:lnTo>
                    <a:lnTo>
                      <a:pt x="4041" y="207"/>
                    </a:lnTo>
                    <a:lnTo>
                      <a:pt x="4060" y="207"/>
                    </a:lnTo>
                    <a:lnTo>
                      <a:pt x="4076" y="207"/>
                    </a:lnTo>
                    <a:lnTo>
                      <a:pt x="4091" y="207"/>
                    </a:lnTo>
                    <a:lnTo>
                      <a:pt x="4108" y="204"/>
                    </a:lnTo>
                    <a:lnTo>
                      <a:pt x="4124" y="202"/>
                    </a:lnTo>
                    <a:lnTo>
                      <a:pt x="4135" y="196"/>
                    </a:lnTo>
                    <a:lnTo>
                      <a:pt x="4145" y="192"/>
                    </a:lnTo>
                    <a:lnTo>
                      <a:pt x="4156" y="183"/>
                    </a:lnTo>
                    <a:lnTo>
                      <a:pt x="4160" y="179"/>
                    </a:lnTo>
                    <a:lnTo>
                      <a:pt x="4160" y="182"/>
                    </a:lnTo>
                    <a:lnTo>
                      <a:pt x="4164" y="188"/>
                    </a:lnTo>
                    <a:lnTo>
                      <a:pt x="4166" y="192"/>
                    </a:lnTo>
                    <a:lnTo>
                      <a:pt x="4172" y="198"/>
                    </a:lnTo>
                    <a:lnTo>
                      <a:pt x="4180" y="202"/>
                    </a:lnTo>
                    <a:lnTo>
                      <a:pt x="4191" y="206"/>
                    </a:lnTo>
                    <a:lnTo>
                      <a:pt x="4203" y="206"/>
                    </a:lnTo>
                    <a:lnTo>
                      <a:pt x="4214" y="204"/>
                    </a:lnTo>
                    <a:lnTo>
                      <a:pt x="4226" y="200"/>
                    </a:lnTo>
                    <a:lnTo>
                      <a:pt x="4239" y="198"/>
                    </a:lnTo>
                    <a:lnTo>
                      <a:pt x="4257" y="190"/>
                    </a:lnTo>
                    <a:lnTo>
                      <a:pt x="4264" y="186"/>
                    </a:lnTo>
                    <a:lnTo>
                      <a:pt x="4307" y="124"/>
                    </a:lnTo>
                    <a:lnTo>
                      <a:pt x="4310" y="124"/>
                    </a:lnTo>
                    <a:lnTo>
                      <a:pt x="4324" y="124"/>
                    </a:lnTo>
                    <a:lnTo>
                      <a:pt x="4330" y="124"/>
                    </a:lnTo>
                    <a:lnTo>
                      <a:pt x="4341" y="124"/>
                    </a:lnTo>
                    <a:lnTo>
                      <a:pt x="4353" y="124"/>
                    </a:lnTo>
                    <a:lnTo>
                      <a:pt x="4366" y="125"/>
                    </a:lnTo>
                    <a:lnTo>
                      <a:pt x="4378" y="125"/>
                    </a:lnTo>
                    <a:lnTo>
                      <a:pt x="4389" y="126"/>
                    </a:lnTo>
                    <a:lnTo>
                      <a:pt x="4401" y="128"/>
                    </a:lnTo>
                    <a:lnTo>
                      <a:pt x="4414" y="130"/>
                    </a:lnTo>
                    <a:lnTo>
                      <a:pt x="4424" y="132"/>
                    </a:lnTo>
                    <a:lnTo>
                      <a:pt x="4436" y="134"/>
                    </a:lnTo>
                    <a:lnTo>
                      <a:pt x="4443" y="137"/>
                    </a:lnTo>
                    <a:lnTo>
                      <a:pt x="4451" y="141"/>
                    </a:lnTo>
                    <a:lnTo>
                      <a:pt x="4462" y="145"/>
                    </a:lnTo>
                    <a:lnTo>
                      <a:pt x="4478" y="149"/>
                    </a:lnTo>
                    <a:lnTo>
                      <a:pt x="4489" y="151"/>
                    </a:lnTo>
                    <a:lnTo>
                      <a:pt x="4505" y="152"/>
                    </a:lnTo>
                    <a:lnTo>
                      <a:pt x="4514" y="151"/>
                    </a:lnTo>
                    <a:lnTo>
                      <a:pt x="4524" y="151"/>
                    </a:lnTo>
                    <a:lnTo>
                      <a:pt x="4530" y="151"/>
                    </a:lnTo>
                    <a:lnTo>
                      <a:pt x="4534" y="151"/>
                    </a:lnTo>
                    <a:lnTo>
                      <a:pt x="4526" y="152"/>
                    </a:lnTo>
                    <a:lnTo>
                      <a:pt x="4514" y="159"/>
                    </a:lnTo>
                    <a:lnTo>
                      <a:pt x="4503" y="167"/>
                    </a:lnTo>
                    <a:lnTo>
                      <a:pt x="4503" y="177"/>
                    </a:lnTo>
                    <a:lnTo>
                      <a:pt x="4509" y="183"/>
                    </a:lnTo>
                    <a:lnTo>
                      <a:pt x="4518" y="188"/>
                    </a:lnTo>
                    <a:lnTo>
                      <a:pt x="4524" y="190"/>
                    </a:lnTo>
                    <a:lnTo>
                      <a:pt x="4528" y="191"/>
                    </a:lnTo>
                    <a:lnTo>
                      <a:pt x="4603" y="186"/>
                    </a:lnTo>
                    <a:lnTo>
                      <a:pt x="4811" y="165"/>
                    </a:lnTo>
                    <a:lnTo>
                      <a:pt x="4778" y="74"/>
                    </a:lnTo>
                    <a:lnTo>
                      <a:pt x="4151" y="20"/>
                    </a:lnTo>
                    <a:lnTo>
                      <a:pt x="3314" y="106"/>
                    </a:lnTo>
                    <a:lnTo>
                      <a:pt x="3308" y="105"/>
                    </a:lnTo>
                    <a:lnTo>
                      <a:pt x="3294" y="104"/>
                    </a:lnTo>
                    <a:lnTo>
                      <a:pt x="3271" y="102"/>
                    </a:lnTo>
                    <a:lnTo>
                      <a:pt x="3244" y="101"/>
                    </a:lnTo>
                    <a:lnTo>
                      <a:pt x="3210" y="98"/>
                    </a:lnTo>
                    <a:lnTo>
                      <a:pt x="3177" y="95"/>
                    </a:lnTo>
                    <a:lnTo>
                      <a:pt x="3135" y="91"/>
                    </a:lnTo>
                    <a:lnTo>
                      <a:pt x="3098" y="89"/>
                    </a:lnTo>
                    <a:lnTo>
                      <a:pt x="3054" y="83"/>
                    </a:lnTo>
                    <a:lnTo>
                      <a:pt x="3013" y="79"/>
                    </a:lnTo>
                    <a:lnTo>
                      <a:pt x="2973" y="74"/>
                    </a:lnTo>
                    <a:lnTo>
                      <a:pt x="2940" y="70"/>
                    </a:lnTo>
                    <a:lnTo>
                      <a:pt x="2907" y="65"/>
                    </a:lnTo>
                    <a:lnTo>
                      <a:pt x="2881" y="61"/>
                    </a:lnTo>
                    <a:lnTo>
                      <a:pt x="2861" y="55"/>
                    </a:lnTo>
                    <a:lnTo>
                      <a:pt x="2852" y="51"/>
                    </a:lnTo>
                    <a:lnTo>
                      <a:pt x="2834" y="39"/>
                    </a:lnTo>
                    <a:lnTo>
                      <a:pt x="2819" y="30"/>
                    </a:lnTo>
                    <a:lnTo>
                      <a:pt x="2802" y="20"/>
                    </a:lnTo>
                    <a:lnTo>
                      <a:pt x="2784" y="14"/>
                    </a:lnTo>
                    <a:lnTo>
                      <a:pt x="2773" y="9"/>
                    </a:lnTo>
                    <a:lnTo>
                      <a:pt x="2763" y="8"/>
                    </a:lnTo>
                    <a:lnTo>
                      <a:pt x="2752" y="7"/>
                    </a:lnTo>
                    <a:lnTo>
                      <a:pt x="2742" y="7"/>
                    </a:lnTo>
                    <a:lnTo>
                      <a:pt x="2728" y="5"/>
                    </a:lnTo>
                    <a:lnTo>
                      <a:pt x="2717" y="7"/>
                    </a:lnTo>
                    <a:lnTo>
                      <a:pt x="2703" y="8"/>
                    </a:lnTo>
                    <a:lnTo>
                      <a:pt x="2692" y="12"/>
                    </a:lnTo>
                    <a:lnTo>
                      <a:pt x="2677" y="14"/>
                    </a:lnTo>
                    <a:lnTo>
                      <a:pt x="2663" y="16"/>
                    </a:lnTo>
                    <a:lnTo>
                      <a:pt x="2650" y="19"/>
                    </a:lnTo>
                    <a:lnTo>
                      <a:pt x="2638" y="22"/>
                    </a:lnTo>
                    <a:lnTo>
                      <a:pt x="2625" y="24"/>
                    </a:lnTo>
                    <a:lnTo>
                      <a:pt x="2611" y="27"/>
                    </a:lnTo>
                    <a:lnTo>
                      <a:pt x="2600" y="30"/>
                    </a:lnTo>
                    <a:lnTo>
                      <a:pt x="2588" y="34"/>
                    </a:lnTo>
                    <a:lnTo>
                      <a:pt x="2576" y="35"/>
                    </a:lnTo>
                    <a:lnTo>
                      <a:pt x="2565" y="38"/>
                    </a:lnTo>
                    <a:lnTo>
                      <a:pt x="2553" y="40"/>
                    </a:lnTo>
                    <a:lnTo>
                      <a:pt x="2544" y="43"/>
                    </a:lnTo>
                    <a:lnTo>
                      <a:pt x="2524" y="47"/>
                    </a:lnTo>
                    <a:lnTo>
                      <a:pt x="2509" y="51"/>
                    </a:lnTo>
                    <a:lnTo>
                      <a:pt x="2488" y="51"/>
                    </a:lnTo>
                    <a:lnTo>
                      <a:pt x="2448" y="54"/>
                    </a:lnTo>
                    <a:lnTo>
                      <a:pt x="2388" y="54"/>
                    </a:lnTo>
                    <a:lnTo>
                      <a:pt x="2315" y="57"/>
                    </a:lnTo>
                    <a:lnTo>
                      <a:pt x="2228" y="57"/>
                    </a:lnTo>
                    <a:lnTo>
                      <a:pt x="2134" y="58"/>
                    </a:lnTo>
                    <a:lnTo>
                      <a:pt x="2032" y="59"/>
                    </a:lnTo>
                    <a:lnTo>
                      <a:pt x="1930" y="61"/>
                    </a:lnTo>
                    <a:lnTo>
                      <a:pt x="1826" y="61"/>
                    </a:lnTo>
                    <a:lnTo>
                      <a:pt x="1726" y="61"/>
                    </a:lnTo>
                    <a:lnTo>
                      <a:pt x="1632" y="61"/>
                    </a:lnTo>
                    <a:lnTo>
                      <a:pt x="1549" y="62"/>
                    </a:lnTo>
                    <a:lnTo>
                      <a:pt x="1476" y="61"/>
                    </a:lnTo>
                    <a:lnTo>
                      <a:pt x="1422" y="61"/>
                    </a:lnTo>
                    <a:lnTo>
                      <a:pt x="1383" y="61"/>
                    </a:lnTo>
                    <a:lnTo>
                      <a:pt x="1370" y="61"/>
                    </a:lnTo>
                    <a:lnTo>
                      <a:pt x="1362" y="55"/>
                    </a:lnTo>
                    <a:lnTo>
                      <a:pt x="1352" y="51"/>
                    </a:lnTo>
                    <a:lnTo>
                      <a:pt x="1343" y="44"/>
                    </a:lnTo>
                    <a:lnTo>
                      <a:pt x="1335" y="38"/>
                    </a:lnTo>
                    <a:lnTo>
                      <a:pt x="1324" y="31"/>
                    </a:lnTo>
                    <a:lnTo>
                      <a:pt x="1310" y="27"/>
                    </a:lnTo>
                    <a:lnTo>
                      <a:pt x="1299" y="24"/>
                    </a:lnTo>
                    <a:lnTo>
                      <a:pt x="1281" y="26"/>
                    </a:lnTo>
                    <a:lnTo>
                      <a:pt x="1264" y="27"/>
                    </a:lnTo>
                    <a:lnTo>
                      <a:pt x="1245" y="30"/>
                    </a:lnTo>
                    <a:lnTo>
                      <a:pt x="1229" y="32"/>
                    </a:lnTo>
                    <a:lnTo>
                      <a:pt x="1214" y="36"/>
                    </a:lnTo>
                    <a:lnTo>
                      <a:pt x="1199" y="39"/>
                    </a:lnTo>
                    <a:lnTo>
                      <a:pt x="1189" y="42"/>
                    </a:lnTo>
                    <a:lnTo>
                      <a:pt x="1181" y="43"/>
                    </a:lnTo>
                    <a:lnTo>
                      <a:pt x="1181" y="44"/>
                    </a:lnTo>
                    <a:lnTo>
                      <a:pt x="1177" y="44"/>
                    </a:lnTo>
                    <a:lnTo>
                      <a:pt x="1168" y="46"/>
                    </a:lnTo>
                    <a:lnTo>
                      <a:pt x="1152" y="46"/>
                    </a:lnTo>
                    <a:lnTo>
                      <a:pt x="1137" y="47"/>
                    </a:lnTo>
                    <a:lnTo>
                      <a:pt x="1118" y="47"/>
                    </a:lnTo>
                    <a:lnTo>
                      <a:pt x="1098" y="47"/>
                    </a:lnTo>
                    <a:lnTo>
                      <a:pt x="1081" y="46"/>
                    </a:lnTo>
                    <a:lnTo>
                      <a:pt x="1068" y="43"/>
                    </a:lnTo>
                    <a:lnTo>
                      <a:pt x="1050" y="38"/>
                    </a:lnTo>
                    <a:lnTo>
                      <a:pt x="1033" y="34"/>
                    </a:lnTo>
                    <a:lnTo>
                      <a:pt x="1012" y="30"/>
                    </a:lnTo>
                    <a:lnTo>
                      <a:pt x="995" y="27"/>
                    </a:lnTo>
                    <a:lnTo>
                      <a:pt x="973" y="23"/>
                    </a:lnTo>
                    <a:lnTo>
                      <a:pt x="958" y="22"/>
                    </a:lnTo>
                    <a:lnTo>
                      <a:pt x="944" y="20"/>
                    </a:lnTo>
                    <a:lnTo>
                      <a:pt x="939" y="22"/>
                    </a:lnTo>
                    <a:lnTo>
                      <a:pt x="927" y="22"/>
                    </a:lnTo>
                    <a:lnTo>
                      <a:pt x="918" y="24"/>
                    </a:lnTo>
                    <a:lnTo>
                      <a:pt x="904" y="27"/>
                    </a:lnTo>
                    <a:lnTo>
                      <a:pt x="893" y="30"/>
                    </a:lnTo>
                    <a:lnTo>
                      <a:pt x="879" y="32"/>
                    </a:lnTo>
                    <a:lnTo>
                      <a:pt x="868" y="35"/>
                    </a:lnTo>
                    <a:lnTo>
                      <a:pt x="858" y="36"/>
                    </a:lnTo>
                    <a:lnTo>
                      <a:pt x="854" y="39"/>
                    </a:lnTo>
                    <a:lnTo>
                      <a:pt x="844" y="39"/>
                    </a:lnTo>
                    <a:lnTo>
                      <a:pt x="829" y="39"/>
                    </a:lnTo>
                    <a:lnTo>
                      <a:pt x="817" y="39"/>
                    </a:lnTo>
                    <a:lnTo>
                      <a:pt x="808" y="39"/>
                    </a:lnTo>
                    <a:lnTo>
                      <a:pt x="796" y="39"/>
                    </a:lnTo>
                    <a:lnTo>
                      <a:pt x="787" y="39"/>
                    </a:lnTo>
                    <a:lnTo>
                      <a:pt x="775" y="38"/>
                    </a:lnTo>
                    <a:lnTo>
                      <a:pt x="764" y="38"/>
                    </a:lnTo>
                    <a:lnTo>
                      <a:pt x="752" y="38"/>
                    </a:lnTo>
                    <a:lnTo>
                      <a:pt x="746" y="38"/>
                    </a:lnTo>
                    <a:lnTo>
                      <a:pt x="733" y="38"/>
                    </a:lnTo>
                    <a:lnTo>
                      <a:pt x="729" y="38"/>
                    </a:lnTo>
                    <a:lnTo>
                      <a:pt x="304" y="0"/>
                    </a:lnTo>
                    <a:lnTo>
                      <a:pt x="46" y="5"/>
                    </a:lnTo>
                    <a:lnTo>
                      <a:pt x="0" y="24"/>
                    </a:lnTo>
                    <a:close/>
                  </a:path>
                </a:pathLst>
              </a:custGeom>
              <a:solidFill>
                <a:srgbClr val="CC804D">
                  <a:alpha val="100000"/>
                </a:srgbClr>
              </a:solidFill>
              <a:ln w="9525">
                <a:noFill/>
              </a:ln>
            </p:spPr>
            <p:txBody>
              <a:bodyPr/>
              <a:p>
                <a:endParaRPr lang="en-US"/>
              </a:p>
            </p:txBody>
          </p:sp>
          <p:sp>
            <p:nvSpPr>
              <p:cNvPr id="16584" name="Freeform 28"/>
              <p:cNvSpPr/>
              <p:nvPr/>
            </p:nvSpPr>
            <p:spPr>
              <a:xfrm>
                <a:off x="3612" y="4200"/>
                <a:ext cx="139" cy="43"/>
              </a:xfrm>
              <a:custGeom>
                <a:avLst/>
                <a:gdLst>
                  <a:gd name="txL" fmla="*/ 0 w 139"/>
                  <a:gd name="txT" fmla="*/ 0 h 43"/>
                  <a:gd name="txR" fmla="*/ 139 w 139"/>
                  <a:gd name="txB" fmla="*/ 43 h 43"/>
                </a:gdLst>
                <a:ahLst/>
                <a:cxnLst>
                  <a:cxn ang="0">
                    <a:pos x="0" y="29"/>
                  </a:cxn>
                  <a:cxn ang="0">
                    <a:pos x="27" y="39"/>
                  </a:cxn>
                  <a:cxn ang="0">
                    <a:pos x="73" y="43"/>
                  </a:cxn>
                  <a:cxn ang="0">
                    <a:pos x="120" y="41"/>
                  </a:cxn>
                  <a:cxn ang="0">
                    <a:pos x="139" y="36"/>
                  </a:cxn>
                  <a:cxn ang="0">
                    <a:pos x="135" y="20"/>
                  </a:cxn>
                  <a:cxn ang="0">
                    <a:pos x="104" y="0"/>
                  </a:cxn>
                  <a:cxn ang="0">
                    <a:pos x="60" y="5"/>
                  </a:cxn>
                  <a:cxn ang="0">
                    <a:pos x="0" y="29"/>
                  </a:cxn>
                  <a:cxn ang="0">
                    <a:pos x="0" y="29"/>
                  </a:cxn>
                </a:cxnLst>
                <a:rect l="txL" t="txT" r="txR" b="txB"/>
                <a:pathLst>
                  <a:path w="139" h="43">
                    <a:moveTo>
                      <a:pt x="0" y="29"/>
                    </a:moveTo>
                    <a:lnTo>
                      <a:pt x="27" y="39"/>
                    </a:lnTo>
                    <a:lnTo>
                      <a:pt x="73" y="43"/>
                    </a:lnTo>
                    <a:lnTo>
                      <a:pt x="120" y="41"/>
                    </a:lnTo>
                    <a:lnTo>
                      <a:pt x="139" y="36"/>
                    </a:lnTo>
                    <a:lnTo>
                      <a:pt x="135" y="20"/>
                    </a:lnTo>
                    <a:lnTo>
                      <a:pt x="104" y="0"/>
                    </a:lnTo>
                    <a:lnTo>
                      <a:pt x="60" y="5"/>
                    </a:lnTo>
                    <a:lnTo>
                      <a:pt x="0" y="29"/>
                    </a:lnTo>
                    <a:close/>
                  </a:path>
                </a:pathLst>
              </a:custGeom>
              <a:solidFill>
                <a:srgbClr val="9C836C">
                  <a:alpha val="100000"/>
                </a:srgbClr>
              </a:solidFill>
              <a:ln w="9525">
                <a:noFill/>
              </a:ln>
            </p:spPr>
            <p:txBody>
              <a:bodyPr/>
              <a:p>
                <a:endParaRPr lang="en-US"/>
              </a:p>
            </p:txBody>
          </p:sp>
          <p:sp>
            <p:nvSpPr>
              <p:cNvPr id="16585" name="Freeform 29"/>
              <p:cNvSpPr/>
              <p:nvPr/>
            </p:nvSpPr>
            <p:spPr>
              <a:xfrm>
                <a:off x="5008" y="4175"/>
                <a:ext cx="309" cy="76"/>
              </a:xfrm>
              <a:custGeom>
                <a:avLst/>
                <a:gdLst>
                  <a:gd name="txL" fmla="*/ 0 w 309"/>
                  <a:gd name="txT" fmla="*/ 0 h 76"/>
                  <a:gd name="txR" fmla="*/ 309 w 309"/>
                  <a:gd name="txB" fmla="*/ 76 h 76"/>
                </a:gdLst>
                <a:ahLst/>
                <a:cxnLst>
                  <a:cxn ang="0">
                    <a:pos x="0" y="47"/>
                  </a:cxn>
                  <a:cxn ang="0">
                    <a:pos x="17" y="60"/>
                  </a:cxn>
                  <a:cxn ang="0">
                    <a:pos x="71" y="64"/>
                  </a:cxn>
                  <a:cxn ang="0">
                    <a:pos x="100" y="68"/>
                  </a:cxn>
                  <a:cxn ang="0">
                    <a:pos x="148" y="73"/>
                  </a:cxn>
                  <a:cxn ang="0">
                    <a:pos x="204" y="76"/>
                  </a:cxn>
                  <a:cxn ang="0">
                    <a:pos x="248" y="56"/>
                  </a:cxn>
                  <a:cxn ang="0">
                    <a:pos x="284" y="54"/>
                  </a:cxn>
                  <a:cxn ang="0">
                    <a:pos x="309" y="42"/>
                  </a:cxn>
                  <a:cxn ang="0">
                    <a:pos x="296" y="22"/>
                  </a:cxn>
                  <a:cxn ang="0">
                    <a:pos x="261" y="6"/>
                  </a:cxn>
                  <a:cxn ang="0">
                    <a:pos x="238" y="4"/>
                  </a:cxn>
                  <a:cxn ang="0">
                    <a:pos x="205" y="17"/>
                  </a:cxn>
                  <a:cxn ang="0">
                    <a:pos x="198" y="29"/>
                  </a:cxn>
                  <a:cxn ang="0">
                    <a:pos x="173" y="8"/>
                  </a:cxn>
                  <a:cxn ang="0">
                    <a:pos x="136" y="0"/>
                  </a:cxn>
                  <a:cxn ang="0">
                    <a:pos x="100" y="6"/>
                  </a:cxn>
                  <a:cxn ang="0">
                    <a:pos x="71" y="13"/>
                  </a:cxn>
                  <a:cxn ang="0">
                    <a:pos x="30" y="30"/>
                  </a:cxn>
                  <a:cxn ang="0">
                    <a:pos x="0" y="47"/>
                  </a:cxn>
                  <a:cxn ang="0">
                    <a:pos x="0" y="47"/>
                  </a:cxn>
                </a:cxnLst>
                <a:rect l="txL" t="txT" r="txR" b="txB"/>
                <a:pathLst>
                  <a:path w="309" h="76">
                    <a:moveTo>
                      <a:pt x="0" y="47"/>
                    </a:moveTo>
                    <a:lnTo>
                      <a:pt x="17" y="60"/>
                    </a:lnTo>
                    <a:lnTo>
                      <a:pt x="71" y="64"/>
                    </a:lnTo>
                    <a:lnTo>
                      <a:pt x="100" y="68"/>
                    </a:lnTo>
                    <a:lnTo>
                      <a:pt x="148" y="73"/>
                    </a:lnTo>
                    <a:lnTo>
                      <a:pt x="204" y="76"/>
                    </a:lnTo>
                    <a:lnTo>
                      <a:pt x="248" y="56"/>
                    </a:lnTo>
                    <a:lnTo>
                      <a:pt x="284" y="54"/>
                    </a:lnTo>
                    <a:lnTo>
                      <a:pt x="309" y="42"/>
                    </a:lnTo>
                    <a:lnTo>
                      <a:pt x="296" y="22"/>
                    </a:lnTo>
                    <a:lnTo>
                      <a:pt x="261" y="6"/>
                    </a:lnTo>
                    <a:lnTo>
                      <a:pt x="238" y="4"/>
                    </a:lnTo>
                    <a:lnTo>
                      <a:pt x="205" y="17"/>
                    </a:lnTo>
                    <a:lnTo>
                      <a:pt x="198" y="29"/>
                    </a:lnTo>
                    <a:lnTo>
                      <a:pt x="173" y="8"/>
                    </a:lnTo>
                    <a:lnTo>
                      <a:pt x="136" y="0"/>
                    </a:lnTo>
                    <a:lnTo>
                      <a:pt x="100" y="6"/>
                    </a:lnTo>
                    <a:lnTo>
                      <a:pt x="71" y="13"/>
                    </a:lnTo>
                    <a:lnTo>
                      <a:pt x="30" y="30"/>
                    </a:lnTo>
                    <a:lnTo>
                      <a:pt x="0" y="47"/>
                    </a:lnTo>
                    <a:close/>
                  </a:path>
                </a:pathLst>
              </a:custGeom>
              <a:solidFill>
                <a:srgbClr val="9C836C">
                  <a:alpha val="100000"/>
                </a:srgbClr>
              </a:solidFill>
              <a:ln w="9525">
                <a:noFill/>
              </a:ln>
            </p:spPr>
            <p:txBody>
              <a:bodyPr/>
              <a:p>
                <a:endParaRPr lang="en-US"/>
              </a:p>
            </p:txBody>
          </p:sp>
          <p:sp>
            <p:nvSpPr>
              <p:cNvPr id="16586" name="Freeform 30"/>
              <p:cNvSpPr/>
              <p:nvPr/>
            </p:nvSpPr>
            <p:spPr>
              <a:xfrm>
                <a:off x="1609" y="4123"/>
                <a:ext cx="98" cy="44"/>
              </a:xfrm>
              <a:custGeom>
                <a:avLst/>
                <a:gdLst>
                  <a:gd name="txL" fmla="*/ 0 w 98"/>
                  <a:gd name="txT" fmla="*/ 0 h 44"/>
                  <a:gd name="txR" fmla="*/ 98 w 98"/>
                  <a:gd name="txB" fmla="*/ 44 h 44"/>
                </a:gdLst>
                <a:ahLst/>
                <a:cxnLst>
                  <a:cxn ang="0">
                    <a:pos x="0" y="32"/>
                  </a:cxn>
                  <a:cxn ang="0">
                    <a:pos x="27" y="0"/>
                  </a:cxn>
                  <a:cxn ang="0">
                    <a:pos x="50" y="0"/>
                  </a:cxn>
                  <a:cxn ang="0">
                    <a:pos x="85" y="16"/>
                  </a:cxn>
                  <a:cxn ang="0">
                    <a:pos x="98" y="34"/>
                  </a:cxn>
                  <a:cxn ang="0">
                    <a:pos x="85" y="43"/>
                  </a:cxn>
                  <a:cxn ang="0">
                    <a:pos x="46" y="44"/>
                  </a:cxn>
                  <a:cxn ang="0">
                    <a:pos x="19" y="40"/>
                  </a:cxn>
                  <a:cxn ang="0">
                    <a:pos x="0" y="32"/>
                  </a:cxn>
                  <a:cxn ang="0">
                    <a:pos x="0" y="32"/>
                  </a:cxn>
                </a:cxnLst>
                <a:rect l="txL" t="txT" r="txR" b="txB"/>
                <a:pathLst>
                  <a:path w="98" h="44">
                    <a:moveTo>
                      <a:pt x="0" y="32"/>
                    </a:moveTo>
                    <a:lnTo>
                      <a:pt x="27" y="0"/>
                    </a:lnTo>
                    <a:lnTo>
                      <a:pt x="50" y="0"/>
                    </a:lnTo>
                    <a:lnTo>
                      <a:pt x="85" y="16"/>
                    </a:lnTo>
                    <a:lnTo>
                      <a:pt x="98" y="34"/>
                    </a:lnTo>
                    <a:lnTo>
                      <a:pt x="85" y="43"/>
                    </a:lnTo>
                    <a:lnTo>
                      <a:pt x="46" y="44"/>
                    </a:lnTo>
                    <a:lnTo>
                      <a:pt x="19" y="40"/>
                    </a:lnTo>
                    <a:lnTo>
                      <a:pt x="0" y="32"/>
                    </a:lnTo>
                    <a:close/>
                  </a:path>
                </a:pathLst>
              </a:custGeom>
              <a:solidFill>
                <a:srgbClr val="9C836C">
                  <a:alpha val="100000"/>
                </a:srgbClr>
              </a:solidFill>
              <a:ln w="9525">
                <a:noFill/>
              </a:ln>
            </p:spPr>
            <p:txBody>
              <a:bodyPr/>
              <a:p>
                <a:endParaRPr lang="en-US"/>
              </a:p>
            </p:txBody>
          </p:sp>
          <p:sp>
            <p:nvSpPr>
              <p:cNvPr id="16587" name="Freeform 31"/>
              <p:cNvSpPr/>
              <p:nvPr/>
            </p:nvSpPr>
            <p:spPr>
              <a:xfrm>
                <a:off x="3327" y="4192"/>
                <a:ext cx="179" cy="65"/>
              </a:xfrm>
              <a:custGeom>
                <a:avLst/>
                <a:gdLst>
                  <a:gd name="txL" fmla="*/ 0 w 179"/>
                  <a:gd name="txT" fmla="*/ 0 h 65"/>
                  <a:gd name="txR" fmla="*/ 179 w 179"/>
                  <a:gd name="txB" fmla="*/ 65 h 65"/>
                </a:gdLst>
                <a:ahLst/>
                <a:cxnLst>
                  <a:cxn ang="0">
                    <a:pos x="0" y="6"/>
                  </a:cxn>
                  <a:cxn ang="0">
                    <a:pos x="8" y="44"/>
                  </a:cxn>
                  <a:cxn ang="0">
                    <a:pos x="127" y="65"/>
                  </a:cxn>
                  <a:cxn ang="0">
                    <a:pos x="170" y="59"/>
                  </a:cxn>
                  <a:cxn ang="0">
                    <a:pos x="179" y="47"/>
                  </a:cxn>
                  <a:cxn ang="0">
                    <a:pos x="170" y="30"/>
                  </a:cxn>
                  <a:cxn ang="0">
                    <a:pos x="143" y="13"/>
                  </a:cxn>
                  <a:cxn ang="0">
                    <a:pos x="101" y="1"/>
                  </a:cxn>
                  <a:cxn ang="0">
                    <a:pos x="49" y="0"/>
                  </a:cxn>
                  <a:cxn ang="0">
                    <a:pos x="0" y="6"/>
                  </a:cxn>
                  <a:cxn ang="0">
                    <a:pos x="0" y="6"/>
                  </a:cxn>
                </a:cxnLst>
                <a:rect l="txL" t="txT" r="txR" b="txB"/>
                <a:pathLst>
                  <a:path w="179" h="65">
                    <a:moveTo>
                      <a:pt x="0" y="6"/>
                    </a:moveTo>
                    <a:lnTo>
                      <a:pt x="8" y="44"/>
                    </a:lnTo>
                    <a:lnTo>
                      <a:pt x="127" y="65"/>
                    </a:lnTo>
                    <a:lnTo>
                      <a:pt x="170" y="59"/>
                    </a:lnTo>
                    <a:lnTo>
                      <a:pt x="179" y="47"/>
                    </a:lnTo>
                    <a:lnTo>
                      <a:pt x="170" y="30"/>
                    </a:lnTo>
                    <a:lnTo>
                      <a:pt x="143" y="13"/>
                    </a:lnTo>
                    <a:lnTo>
                      <a:pt x="101" y="1"/>
                    </a:lnTo>
                    <a:lnTo>
                      <a:pt x="49" y="0"/>
                    </a:lnTo>
                    <a:lnTo>
                      <a:pt x="0" y="6"/>
                    </a:lnTo>
                    <a:close/>
                  </a:path>
                </a:pathLst>
              </a:custGeom>
              <a:solidFill>
                <a:srgbClr val="9C836C">
                  <a:alpha val="100000"/>
                </a:srgbClr>
              </a:solidFill>
              <a:ln w="9525">
                <a:noFill/>
              </a:ln>
            </p:spPr>
            <p:txBody>
              <a:bodyPr/>
              <a:p>
                <a:endParaRPr lang="en-US"/>
              </a:p>
            </p:txBody>
          </p:sp>
          <p:sp>
            <p:nvSpPr>
              <p:cNvPr id="16588" name="Freeform 32"/>
              <p:cNvSpPr/>
              <p:nvPr/>
            </p:nvSpPr>
            <p:spPr>
              <a:xfrm>
                <a:off x="1366" y="4107"/>
                <a:ext cx="216" cy="76"/>
              </a:xfrm>
              <a:custGeom>
                <a:avLst/>
                <a:gdLst>
                  <a:gd name="txL" fmla="*/ 0 w 216"/>
                  <a:gd name="txT" fmla="*/ 0 h 76"/>
                  <a:gd name="txR" fmla="*/ 216 w 216"/>
                  <a:gd name="txB" fmla="*/ 76 h 76"/>
                </a:gdLst>
                <a:ahLst/>
                <a:cxnLst>
                  <a:cxn ang="0">
                    <a:pos x="0" y="54"/>
                  </a:cxn>
                  <a:cxn ang="0">
                    <a:pos x="47" y="16"/>
                  </a:cxn>
                  <a:cxn ang="0">
                    <a:pos x="79" y="16"/>
                  </a:cxn>
                  <a:cxn ang="0">
                    <a:pos x="95" y="29"/>
                  </a:cxn>
                  <a:cxn ang="0">
                    <a:pos x="150" y="1"/>
                  </a:cxn>
                  <a:cxn ang="0">
                    <a:pos x="168" y="0"/>
                  </a:cxn>
                  <a:cxn ang="0">
                    <a:pos x="193" y="13"/>
                  </a:cxn>
                  <a:cxn ang="0">
                    <a:pos x="216" y="55"/>
                  </a:cxn>
                  <a:cxn ang="0">
                    <a:pos x="183" y="64"/>
                  </a:cxn>
                  <a:cxn ang="0">
                    <a:pos x="125" y="76"/>
                  </a:cxn>
                  <a:cxn ang="0">
                    <a:pos x="77" y="66"/>
                  </a:cxn>
                  <a:cxn ang="0">
                    <a:pos x="56" y="55"/>
                  </a:cxn>
                  <a:cxn ang="0">
                    <a:pos x="35" y="66"/>
                  </a:cxn>
                  <a:cxn ang="0">
                    <a:pos x="0" y="54"/>
                  </a:cxn>
                  <a:cxn ang="0">
                    <a:pos x="0" y="54"/>
                  </a:cxn>
                </a:cxnLst>
                <a:rect l="txL" t="txT" r="txR" b="txB"/>
                <a:pathLst>
                  <a:path w="216" h="76">
                    <a:moveTo>
                      <a:pt x="0" y="54"/>
                    </a:moveTo>
                    <a:lnTo>
                      <a:pt x="47" y="16"/>
                    </a:lnTo>
                    <a:lnTo>
                      <a:pt x="79" y="16"/>
                    </a:lnTo>
                    <a:lnTo>
                      <a:pt x="95" y="29"/>
                    </a:lnTo>
                    <a:lnTo>
                      <a:pt x="150" y="1"/>
                    </a:lnTo>
                    <a:lnTo>
                      <a:pt x="168" y="0"/>
                    </a:lnTo>
                    <a:lnTo>
                      <a:pt x="193" y="13"/>
                    </a:lnTo>
                    <a:lnTo>
                      <a:pt x="216" y="55"/>
                    </a:lnTo>
                    <a:lnTo>
                      <a:pt x="183" y="64"/>
                    </a:lnTo>
                    <a:lnTo>
                      <a:pt x="125" y="76"/>
                    </a:lnTo>
                    <a:lnTo>
                      <a:pt x="77" y="66"/>
                    </a:lnTo>
                    <a:lnTo>
                      <a:pt x="56" y="55"/>
                    </a:lnTo>
                    <a:lnTo>
                      <a:pt x="35" y="66"/>
                    </a:lnTo>
                    <a:lnTo>
                      <a:pt x="0" y="54"/>
                    </a:lnTo>
                    <a:close/>
                  </a:path>
                </a:pathLst>
              </a:custGeom>
              <a:solidFill>
                <a:srgbClr val="9C836C">
                  <a:alpha val="100000"/>
                </a:srgbClr>
              </a:solidFill>
              <a:ln w="9525">
                <a:noFill/>
              </a:ln>
            </p:spPr>
            <p:txBody>
              <a:bodyPr/>
              <a:p>
                <a:endParaRPr lang="en-US"/>
              </a:p>
            </p:txBody>
          </p:sp>
          <p:sp>
            <p:nvSpPr>
              <p:cNvPr id="16589" name="Freeform 33"/>
              <p:cNvSpPr/>
              <p:nvPr/>
            </p:nvSpPr>
            <p:spPr>
              <a:xfrm>
                <a:off x="481" y="4022"/>
                <a:ext cx="185" cy="53"/>
              </a:xfrm>
              <a:custGeom>
                <a:avLst/>
                <a:gdLst>
                  <a:gd name="txL" fmla="*/ 0 w 185"/>
                  <a:gd name="txT" fmla="*/ 0 h 53"/>
                  <a:gd name="txR" fmla="*/ 185 w 185"/>
                  <a:gd name="txB" fmla="*/ 53 h 53"/>
                </a:gdLst>
                <a:ahLst/>
                <a:cxnLst>
                  <a:cxn ang="0">
                    <a:pos x="0" y="32"/>
                  </a:cxn>
                  <a:cxn ang="0">
                    <a:pos x="56" y="0"/>
                  </a:cxn>
                  <a:cxn ang="0">
                    <a:pos x="173" y="23"/>
                  </a:cxn>
                  <a:cxn ang="0">
                    <a:pos x="185" y="43"/>
                  </a:cxn>
                  <a:cxn ang="0">
                    <a:pos x="135" y="53"/>
                  </a:cxn>
                  <a:cxn ang="0">
                    <a:pos x="81" y="49"/>
                  </a:cxn>
                  <a:cxn ang="0">
                    <a:pos x="25" y="43"/>
                  </a:cxn>
                  <a:cxn ang="0">
                    <a:pos x="0" y="32"/>
                  </a:cxn>
                  <a:cxn ang="0">
                    <a:pos x="0" y="32"/>
                  </a:cxn>
                </a:cxnLst>
                <a:rect l="txL" t="txT" r="txR" b="txB"/>
                <a:pathLst>
                  <a:path w="185" h="53">
                    <a:moveTo>
                      <a:pt x="0" y="32"/>
                    </a:moveTo>
                    <a:lnTo>
                      <a:pt x="56" y="0"/>
                    </a:lnTo>
                    <a:lnTo>
                      <a:pt x="173" y="23"/>
                    </a:lnTo>
                    <a:lnTo>
                      <a:pt x="185" y="43"/>
                    </a:lnTo>
                    <a:lnTo>
                      <a:pt x="135" y="53"/>
                    </a:lnTo>
                    <a:lnTo>
                      <a:pt x="81" y="49"/>
                    </a:lnTo>
                    <a:lnTo>
                      <a:pt x="25" y="43"/>
                    </a:lnTo>
                    <a:lnTo>
                      <a:pt x="0" y="32"/>
                    </a:lnTo>
                    <a:close/>
                  </a:path>
                </a:pathLst>
              </a:custGeom>
              <a:solidFill>
                <a:srgbClr val="9C836C">
                  <a:alpha val="100000"/>
                </a:srgbClr>
              </a:solidFill>
              <a:ln w="9525">
                <a:noFill/>
              </a:ln>
            </p:spPr>
            <p:txBody>
              <a:bodyPr/>
              <a:p>
                <a:endParaRPr lang="en-US"/>
              </a:p>
            </p:txBody>
          </p:sp>
          <p:sp>
            <p:nvSpPr>
              <p:cNvPr id="16590" name="Freeform 34"/>
              <p:cNvSpPr/>
              <p:nvPr/>
            </p:nvSpPr>
            <p:spPr>
              <a:xfrm>
                <a:off x="4640" y="3343"/>
                <a:ext cx="73" cy="201"/>
              </a:xfrm>
              <a:custGeom>
                <a:avLst/>
                <a:gdLst>
                  <a:gd name="txL" fmla="*/ 0 w 73"/>
                  <a:gd name="txT" fmla="*/ 0 h 201"/>
                  <a:gd name="txR" fmla="*/ 73 w 73"/>
                  <a:gd name="txB" fmla="*/ 201 h 201"/>
                </a:gdLst>
                <a:ahLst/>
                <a:cxnLst>
                  <a:cxn ang="0">
                    <a:pos x="0" y="0"/>
                  </a:cxn>
                  <a:cxn ang="0">
                    <a:pos x="0" y="39"/>
                  </a:cxn>
                  <a:cxn ang="0">
                    <a:pos x="65" y="201"/>
                  </a:cxn>
                  <a:cxn ang="0">
                    <a:pos x="73" y="91"/>
                  </a:cxn>
                  <a:cxn ang="0">
                    <a:pos x="44" y="38"/>
                  </a:cxn>
                  <a:cxn ang="0">
                    <a:pos x="0" y="0"/>
                  </a:cxn>
                  <a:cxn ang="0">
                    <a:pos x="0" y="0"/>
                  </a:cxn>
                </a:cxnLst>
                <a:rect l="txL" t="txT" r="txR" b="txB"/>
                <a:pathLst>
                  <a:path w="73" h="201">
                    <a:moveTo>
                      <a:pt x="0" y="0"/>
                    </a:moveTo>
                    <a:lnTo>
                      <a:pt x="0" y="39"/>
                    </a:lnTo>
                    <a:lnTo>
                      <a:pt x="65" y="201"/>
                    </a:lnTo>
                    <a:lnTo>
                      <a:pt x="73" y="91"/>
                    </a:lnTo>
                    <a:lnTo>
                      <a:pt x="44" y="38"/>
                    </a:lnTo>
                    <a:lnTo>
                      <a:pt x="0" y="0"/>
                    </a:lnTo>
                    <a:close/>
                  </a:path>
                </a:pathLst>
              </a:custGeom>
              <a:solidFill>
                <a:srgbClr val="01B301">
                  <a:alpha val="100000"/>
                </a:srgbClr>
              </a:solidFill>
              <a:ln w="9525">
                <a:noFill/>
              </a:ln>
            </p:spPr>
            <p:txBody>
              <a:bodyPr/>
              <a:p>
                <a:endParaRPr lang="en-US"/>
              </a:p>
            </p:txBody>
          </p:sp>
          <p:sp>
            <p:nvSpPr>
              <p:cNvPr id="16591" name="Freeform 35"/>
              <p:cNvSpPr/>
              <p:nvPr/>
            </p:nvSpPr>
            <p:spPr>
              <a:xfrm>
                <a:off x="194" y="2969"/>
                <a:ext cx="895" cy="787"/>
              </a:xfrm>
              <a:custGeom>
                <a:avLst/>
                <a:gdLst>
                  <a:gd name="txL" fmla="*/ 0 w 895"/>
                  <a:gd name="txT" fmla="*/ 0 h 787"/>
                  <a:gd name="txR" fmla="*/ 895 w 895"/>
                  <a:gd name="txB" fmla="*/ 787 h 787"/>
                </a:gdLst>
                <a:ahLst/>
                <a:cxnLst>
                  <a:cxn ang="0">
                    <a:pos x="43" y="702"/>
                  </a:cxn>
                  <a:cxn ang="0">
                    <a:pos x="0" y="497"/>
                  </a:cxn>
                  <a:cxn ang="0">
                    <a:pos x="31" y="330"/>
                  </a:cxn>
                  <a:cxn ang="0">
                    <a:pos x="104" y="267"/>
                  </a:cxn>
                  <a:cxn ang="0">
                    <a:pos x="191" y="165"/>
                  </a:cxn>
                  <a:cxn ang="0">
                    <a:pos x="262" y="59"/>
                  </a:cxn>
                  <a:cxn ang="0">
                    <a:pos x="308" y="30"/>
                  </a:cxn>
                  <a:cxn ang="0">
                    <a:pos x="297" y="161"/>
                  </a:cxn>
                  <a:cxn ang="0">
                    <a:pos x="247" y="228"/>
                  </a:cxn>
                  <a:cxn ang="0">
                    <a:pos x="227" y="303"/>
                  </a:cxn>
                  <a:cxn ang="0">
                    <a:pos x="408" y="173"/>
                  </a:cxn>
                  <a:cxn ang="0">
                    <a:pos x="508" y="8"/>
                  </a:cxn>
                  <a:cxn ang="0">
                    <a:pos x="503" y="126"/>
                  </a:cxn>
                  <a:cxn ang="0">
                    <a:pos x="420" y="247"/>
                  </a:cxn>
                  <a:cxn ang="0">
                    <a:pos x="326" y="333"/>
                  </a:cxn>
                  <a:cxn ang="0">
                    <a:pos x="268" y="417"/>
                  </a:cxn>
                  <a:cxn ang="0">
                    <a:pos x="329" y="412"/>
                  </a:cxn>
                  <a:cxn ang="0">
                    <a:pos x="416" y="322"/>
                  </a:cxn>
                  <a:cxn ang="0">
                    <a:pos x="435" y="319"/>
                  </a:cxn>
                  <a:cxn ang="0">
                    <a:pos x="418" y="373"/>
                  </a:cxn>
                  <a:cxn ang="0">
                    <a:pos x="512" y="288"/>
                  </a:cxn>
                  <a:cxn ang="0">
                    <a:pos x="599" y="145"/>
                  </a:cxn>
                  <a:cxn ang="0">
                    <a:pos x="585" y="247"/>
                  </a:cxn>
                  <a:cxn ang="0">
                    <a:pos x="512" y="369"/>
                  </a:cxn>
                  <a:cxn ang="0">
                    <a:pos x="451" y="448"/>
                  </a:cxn>
                  <a:cxn ang="0">
                    <a:pos x="428" y="569"/>
                  </a:cxn>
                  <a:cxn ang="0">
                    <a:pos x="505" y="473"/>
                  </a:cxn>
                  <a:cxn ang="0">
                    <a:pos x="616" y="426"/>
                  </a:cxn>
                  <a:cxn ang="0">
                    <a:pos x="655" y="342"/>
                  </a:cxn>
                  <a:cxn ang="0">
                    <a:pos x="711" y="313"/>
                  </a:cxn>
                  <a:cxn ang="0">
                    <a:pos x="774" y="86"/>
                  </a:cxn>
                  <a:cxn ang="0">
                    <a:pos x="797" y="157"/>
                  </a:cxn>
                  <a:cxn ang="0">
                    <a:pos x="799" y="254"/>
                  </a:cxn>
                  <a:cxn ang="0">
                    <a:pos x="716" y="395"/>
                  </a:cxn>
                  <a:cxn ang="0">
                    <a:pos x="672" y="450"/>
                  </a:cxn>
                  <a:cxn ang="0">
                    <a:pos x="637" y="557"/>
                  </a:cxn>
                  <a:cxn ang="0">
                    <a:pos x="634" y="611"/>
                  </a:cxn>
                  <a:cxn ang="0">
                    <a:pos x="714" y="502"/>
                  </a:cxn>
                  <a:cxn ang="0">
                    <a:pos x="809" y="428"/>
                  </a:cxn>
                  <a:cxn ang="0">
                    <a:pos x="859" y="350"/>
                  </a:cxn>
                  <a:cxn ang="0">
                    <a:pos x="895" y="291"/>
                  </a:cxn>
                  <a:cxn ang="0">
                    <a:pos x="868" y="405"/>
                  </a:cxn>
                  <a:cxn ang="0">
                    <a:pos x="776" y="509"/>
                  </a:cxn>
                  <a:cxn ang="0">
                    <a:pos x="734" y="573"/>
                  </a:cxn>
                  <a:cxn ang="0">
                    <a:pos x="547" y="694"/>
                  </a:cxn>
                  <a:cxn ang="0">
                    <a:pos x="152" y="787"/>
                  </a:cxn>
                  <a:cxn ang="0">
                    <a:pos x="104" y="772"/>
                  </a:cxn>
                </a:cxnLst>
                <a:rect l="txL" t="txT" r="txR" b="txB"/>
                <a:pathLst>
                  <a:path w="895" h="787">
                    <a:moveTo>
                      <a:pt x="104" y="772"/>
                    </a:moveTo>
                    <a:lnTo>
                      <a:pt x="43" y="702"/>
                    </a:lnTo>
                    <a:lnTo>
                      <a:pt x="8" y="603"/>
                    </a:lnTo>
                    <a:lnTo>
                      <a:pt x="0" y="497"/>
                    </a:lnTo>
                    <a:lnTo>
                      <a:pt x="2" y="407"/>
                    </a:lnTo>
                    <a:lnTo>
                      <a:pt x="31" y="330"/>
                    </a:lnTo>
                    <a:lnTo>
                      <a:pt x="56" y="301"/>
                    </a:lnTo>
                    <a:lnTo>
                      <a:pt x="104" y="267"/>
                    </a:lnTo>
                    <a:lnTo>
                      <a:pt x="131" y="245"/>
                    </a:lnTo>
                    <a:lnTo>
                      <a:pt x="191" y="165"/>
                    </a:lnTo>
                    <a:lnTo>
                      <a:pt x="216" y="112"/>
                    </a:lnTo>
                    <a:lnTo>
                      <a:pt x="262" y="59"/>
                    </a:lnTo>
                    <a:lnTo>
                      <a:pt x="285" y="0"/>
                    </a:lnTo>
                    <a:lnTo>
                      <a:pt x="308" y="30"/>
                    </a:lnTo>
                    <a:lnTo>
                      <a:pt x="314" y="73"/>
                    </a:lnTo>
                    <a:lnTo>
                      <a:pt x="297" y="161"/>
                    </a:lnTo>
                    <a:lnTo>
                      <a:pt x="281" y="188"/>
                    </a:lnTo>
                    <a:lnTo>
                      <a:pt x="247" y="228"/>
                    </a:lnTo>
                    <a:lnTo>
                      <a:pt x="237" y="264"/>
                    </a:lnTo>
                    <a:lnTo>
                      <a:pt x="227" y="303"/>
                    </a:lnTo>
                    <a:lnTo>
                      <a:pt x="326" y="245"/>
                    </a:lnTo>
                    <a:lnTo>
                      <a:pt x="408" y="173"/>
                    </a:lnTo>
                    <a:lnTo>
                      <a:pt x="445" y="138"/>
                    </a:lnTo>
                    <a:lnTo>
                      <a:pt x="508" y="8"/>
                    </a:lnTo>
                    <a:lnTo>
                      <a:pt x="514" y="64"/>
                    </a:lnTo>
                    <a:lnTo>
                      <a:pt x="503" y="126"/>
                    </a:lnTo>
                    <a:lnTo>
                      <a:pt x="462" y="201"/>
                    </a:lnTo>
                    <a:lnTo>
                      <a:pt x="420" y="247"/>
                    </a:lnTo>
                    <a:lnTo>
                      <a:pt x="368" y="291"/>
                    </a:lnTo>
                    <a:lnTo>
                      <a:pt x="326" y="333"/>
                    </a:lnTo>
                    <a:lnTo>
                      <a:pt x="252" y="392"/>
                    </a:lnTo>
                    <a:lnTo>
                      <a:pt x="268" y="417"/>
                    </a:lnTo>
                    <a:lnTo>
                      <a:pt x="295" y="452"/>
                    </a:lnTo>
                    <a:lnTo>
                      <a:pt x="329" y="412"/>
                    </a:lnTo>
                    <a:lnTo>
                      <a:pt x="366" y="374"/>
                    </a:lnTo>
                    <a:lnTo>
                      <a:pt x="416" y="322"/>
                    </a:lnTo>
                    <a:lnTo>
                      <a:pt x="435" y="298"/>
                    </a:lnTo>
                    <a:lnTo>
                      <a:pt x="435" y="319"/>
                    </a:lnTo>
                    <a:lnTo>
                      <a:pt x="422" y="357"/>
                    </a:lnTo>
                    <a:lnTo>
                      <a:pt x="418" y="373"/>
                    </a:lnTo>
                    <a:lnTo>
                      <a:pt x="462" y="350"/>
                    </a:lnTo>
                    <a:lnTo>
                      <a:pt x="512" y="288"/>
                    </a:lnTo>
                    <a:lnTo>
                      <a:pt x="555" y="231"/>
                    </a:lnTo>
                    <a:lnTo>
                      <a:pt x="599" y="145"/>
                    </a:lnTo>
                    <a:lnTo>
                      <a:pt x="601" y="176"/>
                    </a:lnTo>
                    <a:lnTo>
                      <a:pt x="585" y="247"/>
                    </a:lnTo>
                    <a:lnTo>
                      <a:pt x="558" y="303"/>
                    </a:lnTo>
                    <a:lnTo>
                      <a:pt x="512" y="369"/>
                    </a:lnTo>
                    <a:lnTo>
                      <a:pt x="470" y="417"/>
                    </a:lnTo>
                    <a:lnTo>
                      <a:pt x="451" y="448"/>
                    </a:lnTo>
                    <a:lnTo>
                      <a:pt x="435" y="473"/>
                    </a:lnTo>
                    <a:lnTo>
                      <a:pt x="428" y="569"/>
                    </a:lnTo>
                    <a:lnTo>
                      <a:pt x="451" y="534"/>
                    </a:lnTo>
                    <a:lnTo>
                      <a:pt x="505" y="473"/>
                    </a:lnTo>
                    <a:lnTo>
                      <a:pt x="558" y="447"/>
                    </a:lnTo>
                    <a:lnTo>
                      <a:pt x="616" y="426"/>
                    </a:lnTo>
                    <a:lnTo>
                      <a:pt x="620" y="310"/>
                    </a:lnTo>
                    <a:lnTo>
                      <a:pt x="655" y="342"/>
                    </a:lnTo>
                    <a:lnTo>
                      <a:pt x="662" y="377"/>
                    </a:lnTo>
                    <a:lnTo>
                      <a:pt x="711" y="313"/>
                    </a:lnTo>
                    <a:lnTo>
                      <a:pt x="745" y="241"/>
                    </a:lnTo>
                    <a:lnTo>
                      <a:pt x="774" y="86"/>
                    </a:lnTo>
                    <a:lnTo>
                      <a:pt x="789" y="115"/>
                    </a:lnTo>
                    <a:lnTo>
                      <a:pt x="797" y="157"/>
                    </a:lnTo>
                    <a:lnTo>
                      <a:pt x="803" y="206"/>
                    </a:lnTo>
                    <a:lnTo>
                      <a:pt x="799" y="254"/>
                    </a:lnTo>
                    <a:lnTo>
                      <a:pt x="764" y="334"/>
                    </a:lnTo>
                    <a:lnTo>
                      <a:pt x="716" y="395"/>
                    </a:lnTo>
                    <a:lnTo>
                      <a:pt x="660" y="423"/>
                    </a:lnTo>
                    <a:lnTo>
                      <a:pt x="672" y="450"/>
                    </a:lnTo>
                    <a:lnTo>
                      <a:pt x="660" y="513"/>
                    </a:lnTo>
                    <a:lnTo>
                      <a:pt x="637" y="557"/>
                    </a:lnTo>
                    <a:lnTo>
                      <a:pt x="634" y="595"/>
                    </a:lnTo>
                    <a:lnTo>
                      <a:pt x="634" y="611"/>
                    </a:lnTo>
                    <a:lnTo>
                      <a:pt x="676" y="551"/>
                    </a:lnTo>
                    <a:lnTo>
                      <a:pt x="714" y="502"/>
                    </a:lnTo>
                    <a:lnTo>
                      <a:pt x="774" y="450"/>
                    </a:lnTo>
                    <a:lnTo>
                      <a:pt x="809" y="428"/>
                    </a:lnTo>
                    <a:lnTo>
                      <a:pt x="834" y="399"/>
                    </a:lnTo>
                    <a:lnTo>
                      <a:pt x="859" y="350"/>
                    </a:lnTo>
                    <a:lnTo>
                      <a:pt x="888" y="262"/>
                    </a:lnTo>
                    <a:lnTo>
                      <a:pt x="895" y="291"/>
                    </a:lnTo>
                    <a:lnTo>
                      <a:pt x="895" y="350"/>
                    </a:lnTo>
                    <a:lnTo>
                      <a:pt x="868" y="405"/>
                    </a:lnTo>
                    <a:lnTo>
                      <a:pt x="820" y="473"/>
                    </a:lnTo>
                    <a:lnTo>
                      <a:pt x="776" y="509"/>
                    </a:lnTo>
                    <a:lnTo>
                      <a:pt x="755" y="534"/>
                    </a:lnTo>
                    <a:lnTo>
                      <a:pt x="734" y="573"/>
                    </a:lnTo>
                    <a:lnTo>
                      <a:pt x="728" y="616"/>
                    </a:lnTo>
                    <a:lnTo>
                      <a:pt x="547" y="694"/>
                    </a:lnTo>
                    <a:lnTo>
                      <a:pt x="274" y="786"/>
                    </a:lnTo>
                    <a:lnTo>
                      <a:pt x="152" y="787"/>
                    </a:lnTo>
                    <a:lnTo>
                      <a:pt x="104" y="772"/>
                    </a:lnTo>
                    <a:close/>
                  </a:path>
                </a:pathLst>
              </a:custGeom>
              <a:solidFill>
                <a:srgbClr val="01B301">
                  <a:alpha val="100000"/>
                </a:srgbClr>
              </a:solidFill>
              <a:ln w="9525">
                <a:noFill/>
              </a:ln>
            </p:spPr>
            <p:txBody>
              <a:bodyPr/>
              <a:p>
                <a:endParaRPr lang="en-US"/>
              </a:p>
            </p:txBody>
          </p:sp>
          <p:sp>
            <p:nvSpPr>
              <p:cNvPr id="16592" name="Freeform 36"/>
              <p:cNvSpPr/>
              <p:nvPr/>
            </p:nvSpPr>
            <p:spPr>
              <a:xfrm>
                <a:off x="1561" y="3958"/>
                <a:ext cx="129" cy="199"/>
              </a:xfrm>
              <a:custGeom>
                <a:avLst/>
                <a:gdLst>
                  <a:gd name="txL" fmla="*/ 0 w 129"/>
                  <a:gd name="txT" fmla="*/ 0 h 199"/>
                  <a:gd name="txR" fmla="*/ 129 w 129"/>
                  <a:gd name="txB" fmla="*/ 199 h 199"/>
                </a:gdLst>
                <a:ahLst/>
                <a:cxnLst>
                  <a:cxn ang="0">
                    <a:pos x="6" y="165"/>
                  </a:cxn>
                  <a:cxn ang="0">
                    <a:pos x="6" y="144"/>
                  </a:cxn>
                  <a:cxn ang="0">
                    <a:pos x="0" y="129"/>
                  </a:cxn>
                  <a:cxn ang="0">
                    <a:pos x="4" y="106"/>
                  </a:cxn>
                  <a:cxn ang="0">
                    <a:pos x="11" y="90"/>
                  </a:cxn>
                  <a:cxn ang="0">
                    <a:pos x="21" y="84"/>
                  </a:cxn>
                  <a:cxn ang="0">
                    <a:pos x="21" y="105"/>
                  </a:cxn>
                  <a:cxn ang="0">
                    <a:pos x="31" y="126"/>
                  </a:cxn>
                  <a:cxn ang="0">
                    <a:pos x="50" y="118"/>
                  </a:cxn>
                  <a:cxn ang="0">
                    <a:pos x="69" y="105"/>
                  </a:cxn>
                  <a:cxn ang="0">
                    <a:pos x="90" y="82"/>
                  </a:cxn>
                  <a:cxn ang="0">
                    <a:pos x="102" y="44"/>
                  </a:cxn>
                  <a:cxn ang="0">
                    <a:pos x="102" y="5"/>
                  </a:cxn>
                  <a:cxn ang="0">
                    <a:pos x="104" y="0"/>
                  </a:cxn>
                  <a:cxn ang="0">
                    <a:pos x="117" y="32"/>
                  </a:cxn>
                  <a:cxn ang="0">
                    <a:pos x="129" y="70"/>
                  </a:cxn>
                  <a:cxn ang="0">
                    <a:pos x="129" y="106"/>
                  </a:cxn>
                  <a:cxn ang="0">
                    <a:pos x="117" y="119"/>
                  </a:cxn>
                  <a:cxn ang="0">
                    <a:pos x="108" y="126"/>
                  </a:cxn>
                  <a:cxn ang="0">
                    <a:pos x="86" y="135"/>
                  </a:cxn>
                  <a:cxn ang="0">
                    <a:pos x="73" y="150"/>
                  </a:cxn>
                  <a:cxn ang="0">
                    <a:pos x="69" y="165"/>
                  </a:cxn>
                  <a:cxn ang="0">
                    <a:pos x="59" y="181"/>
                  </a:cxn>
                  <a:cxn ang="0">
                    <a:pos x="52" y="197"/>
                  </a:cxn>
                  <a:cxn ang="0">
                    <a:pos x="32" y="180"/>
                  </a:cxn>
                  <a:cxn ang="0">
                    <a:pos x="21" y="199"/>
                  </a:cxn>
                  <a:cxn ang="0">
                    <a:pos x="6" y="165"/>
                  </a:cxn>
                  <a:cxn ang="0">
                    <a:pos x="6" y="165"/>
                  </a:cxn>
                </a:cxnLst>
                <a:rect l="txL" t="txT" r="txR" b="txB"/>
                <a:pathLst>
                  <a:path w="129" h="199">
                    <a:moveTo>
                      <a:pt x="6" y="165"/>
                    </a:moveTo>
                    <a:lnTo>
                      <a:pt x="6" y="144"/>
                    </a:lnTo>
                    <a:lnTo>
                      <a:pt x="0" y="129"/>
                    </a:lnTo>
                    <a:lnTo>
                      <a:pt x="4" y="106"/>
                    </a:lnTo>
                    <a:lnTo>
                      <a:pt x="11" y="90"/>
                    </a:lnTo>
                    <a:lnTo>
                      <a:pt x="21" y="84"/>
                    </a:lnTo>
                    <a:lnTo>
                      <a:pt x="21" y="105"/>
                    </a:lnTo>
                    <a:lnTo>
                      <a:pt x="31" y="126"/>
                    </a:lnTo>
                    <a:lnTo>
                      <a:pt x="50" y="118"/>
                    </a:lnTo>
                    <a:lnTo>
                      <a:pt x="69" y="105"/>
                    </a:lnTo>
                    <a:lnTo>
                      <a:pt x="90" y="82"/>
                    </a:lnTo>
                    <a:lnTo>
                      <a:pt x="102" y="44"/>
                    </a:lnTo>
                    <a:lnTo>
                      <a:pt x="102" y="5"/>
                    </a:lnTo>
                    <a:lnTo>
                      <a:pt x="104" y="0"/>
                    </a:lnTo>
                    <a:lnTo>
                      <a:pt x="117" y="32"/>
                    </a:lnTo>
                    <a:lnTo>
                      <a:pt x="129" y="70"/>
                    </a:lnTo>
                    <a:lnTo>
                      <a:pt x="129" y="106"/>
                    </a:lnTo>
                    <a:lnTo>
                      <a:pt x="117" y="119"/>
                    </a:lnTo>
                    <a:lnTo>
                      <a:pt x="108" y="126"/>
                    </a:lnTo>
                    <a:lnTo>
                      <a:pt x="86" y="135"/>
                    </a:lnTo>
                    <a:lnTo>
                      <a:pt x="73" y="150"/>
                    </a:lnTo>
                    <a:lnTo>
                      <a:pt x="69" y="165"/>
                    </a:lnTo>
                    <a:lnTo>
                      <a:pt x="59" y="181"/>
                    </a:lnTo>
                    <a:lnTo>
                      <a:pt x="52" y="197"/>
                    </a:lnTo>
                    <a:lnTo>
                      <a:pt x="32" y="180"/>
                    </a:lnTo>
                    <a:lnTo>
                      <a:pt x="21" y="199"/>
                    </a:lnTo>
                    <a:lnTo>
                      <a:pt x="6" y="165"/>
                    </a:lnTo>
                    <a:close/>
                  </a:path>
                </a:pathLst>
              </a:custGeom>
              <a:solidFill>
                <a:srgbClr val="01B301">
                  <a:alpha val="100000"/>
                </a:srgbClr>
              </a:solidFill>
              <a:ln w="9525">
                <a:noFill/>
              </a:ln>
            </p:spPr>
            <p:txBody>
              <a:bodyPr/>
              <a:p>
                <a:endParaRPr lang="en-US"/>
              </a:p>
            </p:txBody>
          </p:sp>
          <p:sp>
            <p:nvSpPr>
              <p:cNvPr id="16593" name="Freeform 37"/>
              <p:cNvSpPr/>
              <p:nvPr/>
            </p:nvSpPr>
            <p:spPr>
              <a:xfrm>
                <a:off x="4703" y="2969"/>
                <a:ext cx="686" cy="1162"/>
              </a:xfrm>
              <a:custGeom>
                <a:avLst/>
                <a:gdLst>
                  <a:gd name="txL" fmla="*/ 0 w 686"/>
                  <a:gd name="txT" fmla="*/ 0 h 1162"/>
                  <a:gd name="txR" fmla="*/ 686 w 686"/>
                  <a:gd name="txB" fmla="*/ 1162 h 1162"/>
                </a:gdLst>
                <a:ahLst/>
                <a:cxnLst>
                  <a:cxn ang="0">
                    <a:pos x="543" y="61"/>
                  </a:cxn>
                  <a:cxn ang="0">
                    <a:pos x="553" y="247"/>
                  </a:cxn>
                  <a:cxn ang="0">
                    <a:pos x="462" y="290"/>
                  </a:cxn>
                  <a:cxn ang="0">
                    <a:pos x="441" y="322"/>
                  </a:cxn>
                  <a:cxn ang="0">
                    <a:pos x="458" y="532"/>
                  </a:cxn>
                  <a:cxn ang="0">
                    <a:pos x="399" y="459"/>
                  </a:cxn>
                  <a:cxn ang="0">
                    <a:pos x="289" y="266"/>
                  </a:cxn>
                  <a:cxn ang="0">
                    <a:pos x="280" y="366"/>
                  </a:cxn>
                  <a:cxn ang="0">
                    <a:pos x="382" y="513"/>
                  </a:cxn>
                  <a:cxn ang="0">
                    <a:pos x="389" y="667"/>
                  </a:cxn>
                  <a:cxn ang="0">
                    <a:pos x="353" y="786"/>
                  </a:cxn>
                  <a:cxn ang="0">
                    <a:pos x="322" y="721"/>
                  </a:cxn>
                  <a:cxn ang="0">
                    <a:pos x="166" y="518"/>
                  </a:cxn>
                  <a:cxn ang="0">
                    <a:pos x="220" y="655"/>
                  </a:cxn>
                  <a:cxn ang="0">
                    <a:pos x="314" y="748"/>
                  </a:cxn>
                  <a:cxn ang="0">
                    <a:pos x="318" y="842"/>
                  </a:cxn>
                  <a:cxn ang="0">
                    <a:pos x="176" y="756"/>
                  </a:cxn>
                  <a:cxn ang="0">
                    <a:pos x="0" y="606"/>
                  </a:cxn>
                  <a:cxn ang="0">
                    <a:pos x="27" y="697"/>
                  </a:cxn>
                  <a:cxn ang="0">
                    <a:pos x="131" y="764"/>
                  </a:cxn>
                  <a:cxn ang="0">
                    <a:pos x="280" y="883"/>
                  </a:cxn>
                  <a:cxn ang="0">
                    <a:pos x="224" y="1006"/>
                  </a:cxn>
                  <a:cxn ang="0">
                    <a:pos x="66" y="1096"/>
                  </a:cxn>
                  <a:cxn ang="0">
                    <a:pos x="97" y="1162"/>
                  </a:cxn>
                  <a:cxn ang="0">
                    <a:pos x="405" y="1079"/>
                  </a:cxn>
                  <a:cxn ang="0">
                    <a:pos x="684" y="619"/>
                  </a:cxn>
                  <a:cxn ang="0">
                    <a:pos x="657" y="498"/>
                  </a:cxn>
                  <a:cxn ang="0">
                    <a:pos x="582" y="373"/>
                  </a:cxn>
                  <a:cxn ang="0">
                    <a:pos x="622" y="262"/>
                  </a:cxn>
                  <a:cxn ang="0">
                    <a:pos x="599" y="102"/>
                  </a:cxn>
                  <a:cxn ang="0">
                    <a:pos x="599" y="0"/>
                  </a:cxn>
                  <a:cxn ang="0">
                    <a:pos x="591" y="1"/>
                  </a:cxn>
                </a:cxnLst>
                <a:rect l="txL" t="txT" r="txR" b="txB"/>
                <a:pathLst>
                  <a:path w="686" h="1162">
                    <a:moveTo>
                      <a:pt x="591" y="1"/>
                    </a:moveTo>
                    <a:lnTo>
                      <a:pt x="543" y="61"/>
                    </a:lnTo>
                    <a:lnTo>
                      <a:pt x="543" y="162"/>
                    </a:lnTo>
                    <a:lnTo>
                      <a:pt x="553" y="247"/>
                    </a:lnTo>
                    <a:lnTo>
                      <a:pt x="501" y="352"/>
                    </a:lnTo>
                    <a:lnTo>
                      <a:pt x="462" y="290"/>
                    </a:lnTo>
                    <a:lnTo>
                      <a:pt x="418" y="235"/>
                    </a:lnTo>
                    <a:lnTo>
                      <a:pt x="441" y="322"/>
                    </a:lnTo>
                    <a:lnTo>
                      <a:pt x="462" y="443"/>
                    </a:lnTo>
                    <a:lnTo>
                      <a:pt x="458" y="532"/>
                    </a:lnTo>
                    <a:lnTo>
                      <a:pt x="445" y="516"/>
                    </a:lnTo>
                    <a:lnTo>
                      <a:pt x="399" y="459"/>
                    </a:lnTo>
                    <a:lnTo>
                      <a:pt x="358" y="417"/>
                    </a:lnTo>
                    <a:lnTo>
                      <a:pt x="289" y="266"/>
                    </a:lnTo>
                    <a:lnTo>
                      <a:pt x="278" y="301"/>
                    </a:lnTo>
                    <a:lnTo>
                      <a:pt x="280" y="366"/>
                    </a:lnTo>
                    <a:lnTo>
                      <a:pt x="320" y="447"/>
                    </a:lnTo>
                    <a:lnTo>
                      <a:pt x="382" y="513"/>
                    </a:lnTo>
                    <a:lnTo>
                      <a:pt x="416" y="618"/>
                    </a:lnTo>
                    <a:lnTo>
                      <a:pt x="389" y="667"/>
                    </a:lnTo>
                    <a:lnTo>
                      <a:pt x="364" y="739"/>
                    </a:lnTo>
                    <a:lnTo>
                      <a:pt x="353" y="786"/>
                    </a:lnTo>
                    <a:lnTo>
                      <a:pt x="324" y="749"/>
                    </a:lnTo>
                    <a:lnTo>
                      <a:pt x="322" y="721"/>
                    </a:lnTo>
                    <a:lnTo>
                      <a:pt x="170" y="491"/>
                    </a:lnTo>
                    <a:lnTo>
                      <a:pt x="166" y="518"/>
                    </a:lnTo>
                    <a:lnTo>
                      <a:pt x="179" y="585"/>
                    </a:lnTo>
                    <a:lnTo>
                      <a:pt x="220" y="655"/>
                    </a:lnTo>
                    <a:lnTo>
                      <a:pt x="278" y="727"/>
                    </a:lnTo>
                    <a:lnTo>
                      <a:pt x="314" y="748"/>
                    </a:lnTo>
                    <a:lnTo>
                      <a:pt x="330" y="762"/>
                    </a:lnTo>
                    <a:lnTo>
                      <a:pt x="318" y="842"/>
                    </a:lnTo>
                    <a:lnTo>
                      <a:pt x="262" y="817"/>
                    </a:lnTo>
                    <a:lnTo>
                      <a:pt x="176" y="756"/>
                    </a:lnTo>
                    <a:lnTo>
                      <a:pt x="76" y="677"/>
                    </a:lnTo>
                    <a:lnTo>
                      <a:pt x="0" y="606"/>
                    </a:lnTo>
                    <a:lnTo>
                      <a:pt x="0" y="649"/>
                    </a:lnTo>
                    <a:lnTo>
                      <a:pt x="27" y="697"/>
                    </a:lnTo>
                    <a:lnTo>
                      <a:pt x="60" y="721"/>
                    </a:lnTo>
                    <a:lnTo>
                      <a:pt x="131" y="764"/>
                    </a:lnTo>
                    <a:lnTo>
                      <a:pt x="233" y="840"/>
                    </a:lnTo>
                    <a:lnTo>
                      <a:pt x="280" y="883"/>
                    </a:lnTo>
                    <a:lnTo>
                      <a:pt x="289" y="908"/>
                    </a:lnTo>
                    <a:lnTo>
                      <a:pt x="224" y="1006"/>
                    </a:lnTo>
                    <a:lnTo>
                      <a:pt x="145" y="1069"/>
                    </a:lnTo>
                    <a:lnTo>
                      <a:pt x="66" y="1096"/>
                    </a:lnTo>
                    <a:lnTo>
                      <a:pt x="70" y="1161"/>
                    </a:lnTo>
                    <a:lnTo>
                      <a:pt x="97" y="1162"/>
                    </a:lnTo>
                    <a:lnTo>
                      <a:pt x="166" y="1158"/>
                    </a:lnTo>
                    <a:lnTo>
                      <a:pt x="405" y="1079"/>
                    </a:lnTo>
                    <a:lnTo>
                      <a:pt x="651" y="819"/>
                    </a:lnTo>
                    <a:lnTo>
                      <a:pt x="684" y="619"/>
                    </a:lnTo>
                    <a:lnTo>
                      <a:pt x="686" y="561"/>
                    </a:lnTo>
                    <a:lnTo>
                      <a:pt x="657" y="498"/>
                    </a:lnTo>
                    <a:lnTo>
                      <a:pt x="605" y="442"/>
                    </a:lnTo>
                    <a:lnTo>
                      <a:pt x="582" y="373"/>
                    </a:lnTo>
                    <a:lnTo>
                      <a:pt x="584" y="352"/>
                    </a:lnTo>
                    <a:lnTo>
                      <a:pt x="622" y="262"/>
                    </a:lnTo>
                    <a:lnTo>
                      <a:pt x="630" y="162"/>
                    </a:lnTo>
                    <a:lnTo>
                      <a:pt x="599" y="102"/>
                    </a:lnTo>
                    <a:lnTo>
                      <a:pt x="587" y="71"/>
                    </a:lnTo>
                    <a:lnTo>
                      <a:pt x="599" y="0"/>
                    </a:lnTo>
                    <a:lnTo>
                      <a:pt x="591" y="1"/>
                    </a:lnTo>
                    <a:close/>
                  </a:path>
                </a:pathLst>
              </a:custGeom>
              <a:solidFill>
                <a:srgbClr val="01B301">
                  <a:alpha val="100000"/>
                </a:srgbClr>
              </a:solidFill>
              <a:ln w="9525">
                <a:noFill/>
              </a:ln>
            </p:spPr>
            <p:txBody>
              <a:bodyPr/>
              <a:p>
                <a:endParaRPr lang="en-US"/>
              </a:p>
            </p:txBody>
          </p:sp>
          <p:sp>
            <p:nvSpPr>
              <p:cNvPr id="16594" name="Freeform 38"/>
              <p:cNvSpPr/>
              <p:nvPr/>
            </p:nvSpPr>
            <p:spPr>
              <a:xfrm>
                <a:off x="2850" y="3417"/>
                <a:ext cx="146" cy="96"/>
              </a:xfrm>
              <a:custGeom>
                <a:avLst/>
                <a:gdLst>
                  <a:gd name="txL" fmla="*/ 0 w 146"/>
                  <a:gd name="txT" fmla="*/ 0 h 96"/>
                  <a:gd name="txR" fmla="*/ 146 w 146"/>
                  <a:gd name="txB" fmla="*/ 96 h 96"/>
                </a:gdLst>
                <a:ahLst/>
                <a:cxnLst>
                  <a:cxn ang="0">
                    <a:pos x="73" y="0"/>
                  </a:cxn>
                  <a:cxn ang="0">
                    <a:pos x="41" y="4"/>
                  </a:cxn>
                  <a:cxn ang="0">
                    <a:pos x="14" y="19"/>
                  </a:cxn>
                  <a:cxn ang="0">
                    <a:pos x="0" y="54"/>
                  </a:cxn>
                  <a:cxn ang="0">
                    <a:pos x="10" y="80"/>
                  </a:cxn>
                  <a:cxn ang="0">
                    <a:pos x="39" y="92"/>
                  </a:cxn>
                  <a:cxn ang="0">
                    <a:pos x="69" y="96"/>
                  </a:cxn>
                  <a:cxn ang="0">
                    <a:pos x="110" y="92"/>
                  </a:cxn>
                  <a:cxn ang="0">
                    <a:pos x="137" y="74"/>
                  </a:cxn>
                  <a:cxn ang="0">
                    <a:pos x="146" y="46"/>
                  </a:cxn>
                  <a:cxn ang="0">
                    <a:pos x="139" y="22"/>
                  </a:cxn>
                  <a:cxn ang="0">
                    <a:pos x="114" y="4"/>
                  </a:cxn>
                  <a:cxn ang="0">
                    <a:pos x="73" y="0"/>
                  </a:cxn>
                  <a:cxn ang="0">
                    <a:pos x="73" y="0"/>
                  </a:cxn>
                </a:cxnLst>
                <a:rect l="txL" t="txT" r="txR" b="txB"/>
                <a:pathLst>
                  <a:path w="146" h="96">
                    <a:moveTo>
                      <a:pt x="73" y="0"/>
                    </a:moveTo>
                    <a:lnTo>
                      <a:pt x="41" y="4"/>
                    </a:lnTo>
                    <a:lnTo>
                      <a:pt x="14" y="19"/>
                    </a:lnTo>
                    <a:lnTo>
                      <a:pt x="0" y="54"/>
                    </a:lnTo>
                    <a:lnTo>
                      <a:pt x="10" y="80"/>
                    </a:lnTo>
                    <a:lnTo>
                      <a:pt x="39" y="92"/>
                    </a:lnTo>
                    <a:lnTo>
                      <a:pt x="69" y="96"/>
                    </a:lnTo>
                    <a:lnTo>
                      <a:pt x="110" y="92"/>
                    </a:lnTo>
                    <a:lnTo>
                      <a:pt x="137" y="74"/>
                    </a:lnTo>
                    <a:lnTo>
                      <a:pt x="146" y="46"/>
                    </a:lnTo>
                    <a:lnTo>
                      <a:pt x="139" y="22"/>
                    </a:lnTo>
                    <a:lnTo>
                      <a:pt x="114" y="4"/>
                    </a:lnTo>
                    <a:lnTo>
                      <a:pt x="73" y="0"/>
                    </a:lnTo>
                    <a:close/>
                  </a:path>
                </a:pathLst>
              </a:custGeom>
              <a:solidFill>
                <a:srgbClr val="ABF0FF">
                  <a:alpha val="100000"/>
                </a:srgbClr>
              </a:solidFill>
              <a:ln w="9525">
                <a:noFill/>
              </a:ln>
            </p:spPr>
            <p:txBody>
              <a:bodyPr/>
              <a:p>
                <a:endParaRPr lang="en-US"/>
              </a:p>
            </p:txBody>
          </p:sp>
          <p:sp>
            <p:nvSpPr>
              <p:cNvPr id="16595" name="Freeform 39"/>
              <p:cNvSpPr/>
              <p:nvPr/>
            </p:nvSpPr>
            <p:spPr>
              <a:xfrm>
                <a:off x="1176" y="3448"/>
                <a:ext cx="94" cy="66"/>
              </a:xfrm>
              <a:custGeom>
                <a:avLst/>
                <a:gdLst>
                  <a:gd name="txL" fmla="*/ 0 w 94"/>
                  <a:gd name="txT" fmla="*/ 0 h 66"/>
                  <a:gd name="txR" fmla="*/ 94 w 94"/>
                  <a:gd name="txB" fmla="*/ 66 h 66"/>
                </a:gdLst>
                <a:ahLst/>
                <a:cxnLst>
                  <a:cxn ang="0">
                    <a:pos x="27" y="6"/>
                  </a:cxn>
                  <a:cxn ang="0">
                    <a:pos x="15" y="15"/>
                  </a:cxn>
                  <a:cxn ang="0">
                    <a:pos x="0" y="39"/>
                  </a:cxn>
                  <a:cxn ang="0">
                    <a:pos x="4" y="53"/>
                  </a:cxn>
                  <a:cxn ang="0">
                    <a:pos x="17" y="59"/>
                  </a:cxn>
                  <a:cxn ang="0">
                    <a:pos x="42" y="66"/>
                  </a:cxn>
                  <a:cxn ang="0">
                    <a:pos x="71" y="61"/>
                  </a:cxn>
                  <a:cxn ang="0">
                    <a:pos x="88" y="47"/>
                  </a:cxn>
                  <a:cxn ang="0">
                    <a:pos x="94" y="30"/>
                  </a:cxn>
                  <a:cxn ang="0">
                    <a:pos x="81" y="7"/>
                  </a:cxn>
                  <a:cxn ang="0">
                    <a:pos x="56" y="0"/>
                  </a:cxn>
                  <a:cxn ang="0">
                    <a:pos x="27" y="6"/>
                  </a:cxn>
                  <a:cxn ang="0">
                    <a:pos x="27" y="6"/>
                  </a:cxn>
                </a:cxnLst>
                <a:rect l="txL" t="txT" r="txR" b="txB"/>
                <a:pathLst>
                  <a:path w="94" h="66">
                    <a:moveTo>
                      <a:pt x="27" y="6"/>
                    </a:moveTo>
                    <a:lnTo>
                      <a:pt x="15" y="15"/>
                    </a:lnTo>
                    <a:lnTo>
                      <a:pt x="0" y="39"/>
                    </a:lnTo>
                    <a:lnTo>
                      <a:pt x="4" y="53"/>
                    </a:lnTo>
                    <a:lnTo>
                      <a:pt x="17" y="59"/>
                    </a:lnTo>
                    <a:lnTo>
                      <a:pt x="42" y="66"/>
                    </a:lnTo>
                    <a:lnTo>
                      <a:pt x="71" y="61"/>
                    </a:lnTo>
                    <a:lnTo>
                      <a:pt x="88" y="47"/>
                    </a:lnTo>
                    <a:lnTo>
                      <a:pt x="94" y="30"/>
                    </a:lnTo>
                    <a:lnTo>
                      <a:pt x="81" y="7"/>
                    </a:lnTo>
                    <a:lnTo>
                      <a:pt x="56" y="0"/>
                    </a:lnTo>
                    <a:lnTo>
                      <a:pt x="27" y="6"/>
                    </a:lnTo>
                    <a:close/>
                  </a:path>
                </a:pathLst>
              </a:custGeom>
              <a:solidFill>
                <a:srgbClr val="ABF0FF">
                  <a:alpha val="100000"/>
                </a:srgbClr>
              </a:solidFill>
              <a:ln w="9525">
                <a:noFill/>
              </a:ln>
            </p:spPr>
            <p:txBody>
              <a:bodyPr/>
              <a:p>
                <a:endParaRPr lang="en-US"/>
              </a:p>
            </p:txBody>
          </p:sp>
          <p:sp>
            <p:nvSpPr>
              <p:cNvPr id="16596" name="Freeform 40"/>
              <p:cNvSpPr/>
              <p:nvPr/>
            </p:nvSpPr>
            <p:spPr>
              <a:xfrm>
                <a:off x="4417" y="3877"/>
                <a:ext cx="396" cy="358"/>
              </a:xfrm>
              <a:custGeom>
                <a:avLst/>
                <a:gdLst>
                  <a:gd name="txL" fmla="*/ 0 w 396"/>
                  <a:gd name="txT" fmla="*/ 0 h 358"/>
                  <a:gd name="txR" fmla="*/ 396 w 396"/>
                  <a:gd name="txB" fmla="*/ 358 h 358"/>
                </a:gdLst>
                <a:ahLst/>
                <a:cxnLst>
                  <a:cxn ang="0">
                    <a:pos x="11" y="222"/>
                  </a:cxn>
                  <a:cxn ang="0">
                    <a:pos x="113" y="0"/>
                  </a:cxn>
                  <a:cxn ang="0">
                    <a:pos x="171" y="4"/>
                  </a:cxn>
                  <a:cxn ang="0">
                    <a:pos x="219" y="18"/>
                  </a:cxn>
                  <a:cxn ang="0">
                    <a:pos x="252" y="43"/>
                  </a:cxn>
                  <a:cxn ang="0">
                    <a:pos x="250" y="66"/>
                  </a:cxn>
                  <a:cxn ang="0">
                    <a:pos x="236" y="81"/>
                  </a:cxn>
                  <a:cxn ang="0">
                    <a:pos x="236" y="97"/>
                  </a:cxn>
                  <a:cxn ang="0">
                    <a:pos x="267" y="105"/>
                  </a:cxn>
                  <a:cxn ang="0">
                    <a:pos x="271" y="120"/>
                  </a:cxn>
                  <a:cxn ang="0">
                    <a:pos x="265" y="132"/>
                  </a:cxn>
                  <a:cxn ang="0">
                    <a:pos x="250" y="141"/>
                  </a:cxn>
                  <a:cxn ang="0">
                    <a:pos x="248" y="156"/>
                  </a:cxn>
                  <a:cxn ang="0">
                    <a:pos x="260" y="168"/>
                  </a:cxn>
                  <a:cxn ang="0">
                    <a:pos x="277" y="164"/>
                  </a:cxn>
                  <a:cxn ang="0">
                    <a:pos x="319" y="151"/>
                  </a:cxn>
                  <a:cxn ang="0">
                    <a:pos x="344" y="157"/>
                  </a:cxn>
                  <a:cxn ang="0">
                    <a:pos x="371" y="180"/>
                  </a:cxn>
                  <a:cxn ang="0">
                    <a:pos x="387" y="212"/>
                  </a:cxn>
                  <a:cxn ang="0">
                    <a:pos x="390" y="237"/>
                  </a:cxn>
                  <a:cxn ang="0">
                    <a:pos x="375" y="246"/>
                  </a:cxn>
                  <a:cxn ang="0">
                    <a:pos x="358" y="253"/>
                  </a:cxn>
                  <a:cxn ang="0">
                    <a:pos x="362" y="268"/>
                  </a:cxn>
                  <a:cxn ang="0">
                    <a:pos x="373" y="278"/>
                  </a:cxn>
                  <a:cxn ang="0">
                    <a:pos x="390" y="285"/>
                  </a:cxn>
                  <a:cxn ang="0">
                    <a:pos x="396" y="294"/>
                  </a:cxn>
                  <a:cxn ang="0">
                    <a:pos x="388" y="316"/>
                  </a:cxn>
                  <a:cxn ang="0">
                    <a:pos x="373" y="327"/>
                  </a:cxn>
                  <a:cxn ang="0">
                    <a:pos x="352" y="340"/>
                  </a:cxn>
                  <a:cxn ang="0">
                    <a:pos x="296" y="352"/>
                  </a:cxn>
                  <a:cxn ang="0">
                    <a:pos x="258" y="358"/>
                  </a:cxn>
                  <a:cxn ang="0">
                    <a:pos x="244" y="354"/>
                  </a:cxn>
                  <a:cxn ang="0">
                    <a:pos x="219" y="333"/>
                  </a:cxn>
                  <a:cxn ang="0">
                    <a:pos x="215" y="321"/>
                  </a:cxn>
                  <a:cxn ang="0">
                    <a:pos x="190" y="319"/>
                  </a:cxn>
                  <a:cxn ang="0">
                    <a:pos x="173" y="323"/>
                  </a:cxn>
                  <a:cxn ang="0">
                    <a:pos x="165" y="332"/>
                  </a:cxn>
                  <a:cxn ang="0">
                    <a:pos x="144" y="347"/>
                  </a:cxn>
                  <a:cxn ang="0">
                    <a:pos x="94" y="347"/>
                  </a:cxn>
                  <a:cxn ang="0">
                    <a:pos x="79" y="347"/>
                  </a:cxn>
                  <a:cxn ang="0">
                    <a:pos x="69" y="315"/>
                  </a:cxn>
                  <a:cxn ang="0">
                    <a:pos x="52" y="289"/>
                  </a:cxn>
                  <a:cxn ang="0">
                    <a:pos x="17" y="273"/>
                  </a:cxn>
                  <a:cxn ang="0">
                    <a:pos x="9" y="249"/>
                  </a:cxn>
                  <a:cxn ang="0">
                    <a:pos x="0" y="214"/>
                  </a:cxn>
                  <a:cxn ang="0">
                    <a:pos x="11" y="222"/>
                  </a:cxn>
                  <a:cxn ang="0">
                    <a:pos x="11" y="222"/>
                  </a:cxn>
                </a:cxnLst>
                <a:rect l="txL" t="txT" r="txR" b="txB"/>
                <a:pathLst>
                  <a:path w="396" h="358">
                    <a:moveTo>
                      <a:pt x="11" y="222"/>
                    </a:moveTo>
                    <a:lnTo>
                      <a:pt x="113" y="0"/>
                    </a:lnTo>
                    <a:lnTo>
                      <a:pt x="171" y="4"/>
                    </a:lnTo>
                    <a:lnTo>
                      <a:pt x="219" y="18"/>
                    </a:lnTo>
                    <a:lnTo>
                      <a:pt x="252" y="43"/>
                    </a:lnTo>
                    <a:lnTo>
                      <a:pt x="250" y="66"/>
                    </a:lnTo>
                    <a:lnTo>
                      <a:pt x="236" y="81"/>
                    </a:lnTo>
                    <a:lnTo>
                      <a:pt x="236" y="97"/>
                    </a:lnTo>
                    <a:lnTo>
                      <a:pt x="267" y="105"/>
                    </a:lnTo>
                    <a:lnTo>
                      <a:pt x="271" y="120"/>
                    </a:lnTo>
                    <a:lnTo>
                      <a:pt x="265" y="132"/>
                    </a:lnTo>
                    <a:lnTo>
                      <a:pt x="250" y="141"/>
                    </a:lnTo>
                    <a:lnTo>
                      <a:pt x="248" y="156"/>
                    </a:lnTo>
                    <a:lnTo>
                      <a:pt x="260" y="168"/>
                    </a:lnTo>
                    <a:lnTo>
                      <a:pt x="277" y="164"/>
                    </a:lnTo>
                    <a:lnTo>
                      <a:pt x="319" y="151"/>
                    </a:lnTo>
                    <a:lnTo>
                      <a:pt x="344" y="157"/>
                    </a:lnTo>
                    <a:lnTo>
                      <a:pt x="371" y="180"/>
                    </a:lnTo>
                    <a:lnTo>
                      <a:pt x="387" y="212"/>
                    </a:lnTo>
                    <a:lnTo>
                      <a:pt x="390" y="237"/>
                    </a:lnTo>
                    <a:lnTo>
                      <a:pt x="375" y="246"/>
                    </a:lnTo>
                    <a:lnTo>
                      <a:pt x="358" y="253"/>
                    </a:lnTo>
                    <a:lnTo>
                      <a:pt x="362" y="268"/>
                    </a:lnTo>
                    <a:lnTo>
                      <a:pt x="373" y="278"/>
                    </a:lnTo>
                    <a:lnTo>
                      <a:pt x="390" y="285"/>
                    </a:lnTo>
                    <a:lnTo>
                      <a:pt x="396" y="294"/>
                    </a:lnTo>
                    <a:lnTo>
                      <a:pt x="388" y="316"/>
                    </a:lnTo>
                    <a:lnTo>
                      <a:pt x="373" y="327"/>
                    </a:lnTo>
                    <a:lnTo>
                      <a:pt x="352" y="340"/>
                    </a:lnTo>
                    <a:lnTo>
                      <a:pt x="296" y="352"/>
                    </a:lnTo>
                    <a:lnTo>
                      <a:pt x="258" y="358"/>
                    </a:lnTo>
                    <a:lnTo>
                      <a:pt x="244" y="354"/>
                    </a:lnTo>
                    <a:lnTo>
                      <a:pt x="219" y="333"/>
                    </a:lnTo>
                    <a:lnTo>
                      <a:pt x="215" y="321"/>
                    </a:lnTo>
                    <a:lnTo>
                      <a:pt x="190" y="319"/>
                    </a:lnTo>
                    <a:lnTo>
                      <a:pt x="173" y="323"/>
                    </a:lnTo>
                    <a:lnTo>
                      <a:pt x="165" y="332"/>
                    </a:lnTo>
                    <a:lnTo>
                      <a:pt x="144" y="347"/>
                    </a:lnTo>
                    <a:lnTo>
                      <a:pt x="94" y="347"/>
                    </a:lnTo>
                    <a:lnTo>
                      <a:pt x="79" y="347"/>
                    </a:lnTo>
                    <a:lnTo>
                      <a:pt x="69" y="315"/>
                    </a:lnTo>
                    <a:lnTo>
                      <a:pt x="52" y="289"/>
                    </a:lnTo>
                    <a:lnTo>
                      <a:pt x="17" y="273"/>
                    </a:lnTo>
                    <a:lnTo>
                      <a:pt x="9" y="249"/>
                    </a:lnTo>
                    <a:lnTo>
                      <a:pt x="0" y="214"/>
                    </a:lnTo>
                    <a:lnTo>
                      <a:pt x="11" y="222"/>
                    </a:lnTo>
                    <a:close/>
                  </a:path>
                </a:pathLst>
              </a:custGeom>
              <a:solidFill>
                <a:srgbClr val="B3C294">
                  <a:alpha val="100000"/>
                </a:srgbClr>
              </a:solidFill>
              <a:ln w="9525">
                <a:noFill/>
              </a:ln>
            </p:spPr>
            <p:txBody>
              <a:bodyPr/>
              <a:p>
                <a:endParaRPr lang="en-US"/>
              </a:p>
            </p:txBody>
          </p:sp>
          <p:sp>
            <p:nvSpPr>
              <p:cNvPr id="16597" name="Freeform 41"/>
              <p:cNvSpPr/>
              <p:nvPr/>
            </p:nvSpPr>
            <p:spPr>
              <a:xfrm>
                <a:off x="2409" y="3873"/>
                <a:ext cx="624" cy="349"/>
              </a:xfrm>
              <a:custGeom>
                <a:avLst/>
                <a:gdLst>
                  <a:gd name="txL" fmla="*/ 0 w 624"/>
                  <a:gd name="txT" fmla="*/ 0 h 349"/>
                  <a:gd name="txR" fmla="*/ 624 w 624"/>
                  <a:gd name="txB" fmla="*/ 349 h 349"/>
                </a:gdLst>
                <a:ahLst/>
                <a:cxnLst>
                  <a:cxn ang="0">
                    <a:pos x="8" y="30"/>
                  </a:cxn>
                  <a:cxn ang="0">
                    <a:pos x="0" y="102"/>
                  </a:cxn>
                  <a:cxn ang="0">
                    <a:pos x="47" y="253"/>
                  </a:cxn>
                  <a:cxn ang="0">
                    <a:pos x="239" y="349"/>
                  </a:cxn>
                  <a:cxn ang="0">
                    <a:pos x="624" y="227"/>
                  </a:cxn>
                  <a:cxn ang="0">
                    <a:pos x="612" y="198"/>
                  </a:cxn>
                  <a:cxn ang="0">
                    <a:pos x="595" y="142"/>
                  </a:cxn>
                  <a:cxn ang="0">
                    <a:pos x="562" y="117"/>
                  </a:cxn>
                  <a:cxn ang="0">
                    <a:pos x="551" y="113"/>
                  </a:cxn>
                  <a:cxn ang="0">
                    <a:pos x="507" y="117"/>
                  </a:cxn>
                  <a:cxn ang="0">
                    <a:pos x="491" y="109"/>
                  </a:cxn>
                  <a:cxn ang="0">
                    <a:pos x="458" y="78"/>
                  </a:cxn>
                  <a:cxn ang="0">
                    <a:pos x="412" y="54"/>
                  </a:cxn>
                  <a:cxn ang="0">
                    <a:pos x="378" y="58"/>
                  </a:cxn>
                  <a:cxn ang="0">
                    <a:pos x="341" y="70"/>
                  </a:cxn>
                  <a:cxn ang="0">
                    <a:pos x="326" y="85"/>
                  </a:cxn>
                  <a:cxn ang="0">
                    <a:pos x="337" y="108"/>
                  </a:cxn>
                  <a:cxn ang="0">
                    <a:pos x="333" y="124"/>
                  </a:cxn>
                  <a:cxn ang="0">
                    <a:pos x="316" y="132"/>
                  </a:cxn>
                  <a:cxn ang="0">
                    <a:pos x="266" y="136"/>
                  </a:cxn>
                  <a:cxn ang="0">
                    <a:pos x="256" y="124"/>
                  </a:cxn>
                  <a:cxn ang="0">
                    <a:pos x="278" y="108"/>
                  </a:cxn>
                  <a:cxn ang="0">
                    <a:pos x="291" y="90"/>
                  </a:cxn>
                  <a:cxn ang="0">
                    <a:pos x="291" y="61"/>
                  </a:cxn>
                  <a:cxn ang="0">
                    <a:pos x="274" y="44"/>
                  </a:cxn>
                  <a:cxn ang="0">
                    <a:pos x="212" y="40"/>
                  </a:cxn>
                  <a:cxn ang="0">
                    <a:pos x="197" y="30"/>
                  </a:cxn>
                  <a:cxn ang="0">
                    <a:pos x="172" y="5"/>
                  </a:cxn>
                  <a:cxn ang="0">
                    <a:pos x="126" y="0"/>
                  </a:cxn>
                  <a:cxn ang="0">
                    <a:pos x="81" y="3"/>
                  </a:cxn>
                  <a:cxn ang="0">
                    <a:pos x="47" y="12"/>
                  </a:cxn>
                  <a:cxn ang="0">
                    <a:pos x="8" y="30"/>
                  </a:cxn>
                  <a:cxn ang="0">
                    <a:pos x="8" y="30"/>
                  </a:cxn>
                </a:cxnLst>
                <a:rect l="txL" t="txT" r="txR" b="txB"/>
                <a:pathLst>
                  <a:path w="624" h="349">
                    <a:moveTo>
                      <a:pt x="8" y="30"/>
                    </a:moveTo>
                    <a:lnTo>
                      <a:pt x="0" y="102"/>
                    </a:lnTo>
                    <a:lnTo>
                      <a:pt x="47" y="253"/>
                    </a:lnTo>
                    <a:lnTo>
                      <a:pt x="239" y="349"/>
                    </a:lnTo>
                    <a:lnTo>
                      <a:pt x="624" y="227"/>
                    </a:lnTo>
                    <a:lnTo>
                      <a:pt x="612" y="198"/>
                    </a:lnTo>
                    <a:lnTo>
                      <a:pt x="595" y="142"/>
                    </a:lnTo>
                    <a:lnTo>
                      <a:pt x="562" y="117"/>
                    </a:lnTo>
                    <a:lnTo>
                      <a:pt x="551" y="113"/>
                    </a:lnTo>
                    <a:lnTo>
                      <a:pt x="507" y="117"/>
                    </a:lnTo>
                    <a:lnTo>
                      <a:pt x="491" y="109"/>
                    </a:lnTo>
                    <a:lnTo>
                      <a:pt x="458" y="78"/>
                    </a:lnTo>
                    <a:lnTo>
                      <a:pt x="412" y="54"/>
                    </a:lnTo>
                    <a:lnTo>
                      <a:pt x="378" y="58"/>
                    </a:lnTo>
                    <a:lnTo>
                      <a:pt x="341" y="70"/>
                    </a:lnTo>
                    <a:lnTo>
                      <a:pt x="326" y="85"/>
                    </a:lnTo>
                    <a:lnTo>
                      <a:pt x="337" y="108"/>
                    </a:lnTo>
                    <a:lnTo>
                      <a:pt x="333" y="124"/>
                    </a:lnTo>
                    <a:lnTo>
                      <a:pt x="316" y="132"/>
                    </a:lnTo>
                    <a:lnTo>
                      <a:pt x="266" y="136"/>
                    </a:lnTo>
                    <a:lnTo>
                      <a:pt x="256" y="124"/>
                    </a:lnTo>
                    <a:lnTo>
                      <a:pt x="278" y="108"/>
                    </a:lnTo>
                    <a:lnTo>
                      <a:pt x="291" y="90"/>
                    </a:lnTo>
                    <a:lnTo>
                      <a:pt x="291" y="61"/>
                    </a:lnTo>
                    <a:lnTo>
                      <a:pt x="274" y="44"/>
                    </a:lnTo>
                    <a:lnTo>
                      <a:pt x="212" y="40"/>
                    </a:lnTo>
                    <a:lnTo>
                      <a:pt x="197" y="30"/>
                    </a:lnTo>
                    <a:lnTo>
                      <a:pt x="172" y="5"/>
                    </a:lnTo>
                    <a:lnTo>
                      <a:pt x="126" y="0"/>
                    </a:lnTo>
                    <a:lnTo>
                      <a:pt x="81" y="3"/>
                    </a:lnTo>
                    <a:lnTo>
                      <a:pt x="47" y="12"/>
                    </a:lnTo>
                    <a:lnTo>
                      <a:pt x="8" y="30"/>
                    </a:lnTo>
                    <a:close/>
                  </a:path>
                </a:pathLst>
              </a:custGeom>
              <a:solidFill>
                <a:srgbClr val="B3C294">
                  <a:alpha val="100000"/>
                </a:srgbClr>
              </a:solidFill>
              <a:ln w="9525">
                <a:noFill/>
              </a:ln>
            </p:spPr>
            <p:txBody>
              <a:bodyPr/>
              <a:p>
                <a:endParaRPr lang="en-US"/>
              </a:p>
            </p:txBody>
          </p:sp>
          <p:sp>
            <p:nvSpPr>
              <p:cNvPr id="16598" name="Freeform 42"/>
              <p:cNvSpPr/>
              <p:nvPr/>
            </p:nvSpPr>
            <p:spPr>
              <a:xfrm>
                <a:off x="3233" y="3854"/>
                <a:ext cx="705" cy="389"/>
              </a:xfrm>
              <a:custGeom>
                <a:avLst/>
                <a:gdLst>
                  <a:gd name="txL" fmla="*/ 0 w 705"/>
                  <a:gd name="txT" fmla="*/ 0 h 389"/>
                  <a:gd name="txR" fmla="*/ 705 w 705"/>
                  <a:gd name="txB" fmla="*/ 389 h 389"/>
                </a:gdLst>
                <a:ahLst/>
                <a:cxnLst>
                  <a:cxn ang="0">
                    <a:pos x="68" y="218"/>
                  </a:cxn>
                  <a:cxn ang="0">
                    <a:pos x="17" y="192"/>
                  </a:cxn>
                  <a:cxn ang="0">
                    <a:pos x="4" y="164"/>
                  </a:cxn>
                  <a:cxn ang="0">
                    <a:pos x="56" y="112"/>
                  </a:cxn>
                  <a:cxn ang="0">
                    <a:pos x="139" y="96"/>
                  </a:cxn>
                  <a:cxn ang="0">
                    <a:pos x="177" y="124"/>
                  </a:cxn>
                  <a:cxn ang="0">
                    <a:pos x="214" y="157"/>
                  </a:cxn>
                  <a:cxn ang="0">
                    <a:pos x="277" y="131"/>
                  </a:cxn>
                  <a:cxn ang="0">
                    <a:pos x="273" y="101"/>
                  </a:cxn>
                  <a:cxn ang="0">
                    <a:pos x="239" y="53"/>
                  </a:cxn>
                  <a:cxn ang="0">
                    <a:pos x="323" y="15"/>
                  </a:cxn>
                  <a:cxn ang="0">
                    <a:pos x="458" y="0"/>
                  </a:cxn>
                  <a:cxn ang="0">
                    <a:pos x="603" y="27"/>
                  </a:cxn>
                  <a:cxn ang="0">
                    <a:pos x="705" y="106"/>
                  </a:cxn>
                  <a:cxn ang="0">
                    <a:pos x="689" y="148"/>
                  </a:cxn>
                  <a:cxn ang="0">
                    <a:pos x="587" y="157"/>
                  </a:cxn>
                  <a:cxn ang="0">
                    <a:pos x="556" y="179"/>
                  </a:cxn>
                  <a:cxn ang="0">
                    <a:pos x="568" y="205"/>
                  </a:cxn>
                  <a:cxn ang="0">
                    <a:pos x="649" y="206"/>
                  </a:cxn>
                  <a:cxn ang="0">
                    <a:pos x="695" y="218"/>
                  </a:cxn>
                  <a:cxn ang="0">
                    <a:pos x="695" y="257"/>
                  </a:cxn>
                  <a:cxn ang="0">
                    <a:pos x="639" y="272"/>
                  </a:cxn>
                  <a:cxn ang="0">
                    <a:pos x="604" y="303"/>
                  </a:cxn>
                  <a:cxn ang="0">
                    <a:pos x="566" y="312"/>
                  </a:cxn>
                  <a:cxn ang="0">
                    <a:pos x="527" y="321"/>
                  </a:cxn>
                  <a:cxn ang="0">
                    <a:pos x="449" y="343"/>
                  </a:cxn>
                  <a:cxn ang="0">
                    <a:pos x="400" y="375"/>
                  </a:cxn>
                  <a:cxn ang="0">
                    <a:pos x="318" y="389"/>
                  </a:cxn>
                  <a:cxn ang="0">
                    <a:pos x="266" y="381"/>
                  </a:cxn>
                  <a:cxn ang="0">
                    <a:pos x="221" y="346"/>
                  </a:cxn>
                  <a:cxn ang="0">
                    <a:pos x="118" y="339"/>
                  </a:cxn>
                  <a:cxn ang="0">
                    <a:pos x="16" y="270"/>
                  </a:cxn>
                </a:cxnLst>
                <a:rect l="txL" t="txT" r="txR" b="txB"/>
                <a:pathLst>
                  <a:path w="705" h="389">
                    <a:moveTo>
                      <a:pt x="16" y="270"/>
                    </a:moveTo>
                    <a:lnTo>
                      <a:pt x="68" y="218"/>
                    </a:lnTo>
                    <a:lnTo>
                      <a:pt x="66" y="210"/>
                    </a:lnTo>
                    <a:lnTo>
                      <a:pt x="17" y="192"/>
                    </a:lnTo>
                    <a:lnTo>
                      <a:pt x="0" y="182"/>
                    </a:lnTo>
                    <a:lnTo>
                      <a:pt x="4" y="164"/>
                    </a:lnTo>
                    <a:lnTo>
                      <a:pt x="31" y="133"/>
                    </a:lnTo>
                    <a:lnTo>
                      <a:pt x="56" y="112"/>
                    </a:lnTo>
                    <a:lnTo>
                      <a:pt x="104" y="96"/>
                    </a:lnTo>
                    <a:lnTo>
                      <a:pt x="139" y="96"/>
                    </a:lnTo>
                    <a:lnTo>
                      <a:pt x="168" y="100"/>
                    </a:lnTo>
                    <a:lnTo>
                      <a:pt x="177" y="124"/>
                    </a:lnTo>
                    <a:lnTo>
                      <a:pt x="189" y="151"/>
                    </a:lnTo>
                    <a:lnTo>
                      <a:pt x="214" y="157"/>
                    </a:lnTo>
                    <a:lnTo>
                      <a:pt x="250" y="148"/>
                    </a:lnTo>
                    <a:lnTo>
                      <a:pt x="277" y="131"/>
                    </a:lnTo>
                    <a:lnTo>
                      <a:pt x="285" y="118"/>
                    </a:lnTo>
                    <a:lnTo>
                      <a:pt x="273" y="101"/>
                    </a:lnTo>
                    <a:lnTo>
                      <a:pt x="239" y="71"/>
                    </a:lnTo>
                    <a:lnTo>
                      <a:pt x="239" y="53"/>
                    </a:lnTo>
                    <a:lnTo>
                      <a:pt x="264" y="30"/>
                    </a:lnTo>
                    <a:lnTo>
                      <a:pt x="323" y="15"/>
                    </a:lnTo>
                    <a:lnTo>
                      <a:pt x="400" y="4"/>
                    </a:lnTo>
                    <a:lnTo>
                      <a:pt x="458" y="0"/>
                    </a:lnTo>
                    <a:lnTo>
                      <a:pt x="558" y="11"/>
                    </a:lnTo>
                    <a:lnTo>
                      <a:pt x="603" y="27"/>
                    </a:lnTo>
                    <a:lnTo>
                      <a:pt x="649" y="55"/>
                    </a:lnTo>
                    <a:lnTo>
                      <a:pt x="705" y="106"/>
                    </a:lnTo>
                    <a:lnTo>
                      <a:pt x="705" y="127"/>
                    </a:lnTo>
                    <a:lnTo>
                      <a:pt x="689" y="148"/>
                    </a:lnTo>
                    <a:lnTo>
                      <a:pt x="645" y="155"/>
                    </a:lnTo>
                    <a:lnTo>
                      <a:pt x="587" y="157"/>
                    </a:lnTo>
                    <a:lnTo>
                      <a:pt x="568" y="164"/>
                    </a:lnTo>
                    <a:lnTo>
                      <a:pt x="556" y="179"/>
                    </a:lnTo>
                    <a:lnTo>
                      <a:pt x="556" y="194"/>
                    </a:lnTo>
                    <a:lnTo>
                      <a:pt x="568" y="205"/>
                    </a:lnTo>
                    <a:lnTo>
                      <a:pt x="597" y="206"/>
                    </a:lnTo>
                    <a:lnTo>
                      <a:pt x="649" y="206"/>
                    </a:lnTo>
                    <a:lnTo>
                      <a:pt x="683" y="203"/>
                    </a:lnTo>
                    <a:lnTo>
                      <a:pt x="695" y="218"/>
                    </a:lnTo>
                    <a:lnTo>
                      <a:pt x="695" y="235"/>
                    </a:lnTo>
                    <a:lnTo>
                      <a:pt x="695" y="257"/>
                    </a:lnTo>
                    <a:lnTo>
                      <a:pt x="670" y="260"/>
                    </a:lnTo>
                    <a:lnTo>
                      <a:pt x="639" y="272"/>
                    </a:lnTo>
                    <a:lnTo>
                      <a:pt x="618" y="289"/>
                    </a:lnTo>
                    <a:lnTo>
                      <a:pt x="604" y="303"/>
                    </a:lnTo>
                    <a:lnTo>
                      <a:pt x="579" y="305"/>
                    </a:lnTo>
                    <a:lnTo>
                      <a:pt x="566" y="312"/>
                    </a:lnTo>
                    <a:lnTo>
                      <a:pt x="552" y="324"/>
                    </a:lnTo>
                    <a:lnTo>
                      <a:pt x="527" y="321"/>
                    </a:lnTo>
                    <a:lnTo>
                      <a:pt x="475" y="329"/>
                    </a:lnTo>
                    <a:lnTo>
                      <a:pt x="449" y="343"/>
                    </a:lnTo>
                    <a:lnTo>
                      <a:pt x="427" y="356"/>
                    </a:lnTo>
                    <a:lnTo>
                      <a:pt x="400" y="375"/>
                    </a:lnTo>
                    <a:lnTo>
                      <a:pt x="370" y="387"/>
                    </a:lnTo>
                    <a:lnTo>
                      <a:pt x="318" y="389"/>
                    </a:lnTo>
                    <a:lnTo>
                      <a:pt x="277" y="386"/>
                    </a:lnTo>
                    <a:lnTo>
                      <a:pt x="266" y="381"/>
                    </a:lnTo>
                    <a:lnTo>
                      <a:pt x="246" y="358"/>
                    </a:lnTo>
                    <a:lnTo>
                      <a:pt x="221" y="346"/>
                    </a:lnTo>
                    <a:lnTo>
                      <a:pt x="160" y="342"/>
                    </a:lnTo>
                    <a:lnTo>
                      <a:pt x="118" y="339"/>
                    </a:lnTo>
                    <a:lnTo>
                      <a:pt x="68" y="321"/>
                    </a:lnTo>
                    <a:lnTo>
                      <a:pt x="16" y="270"/>
                    </a:lnTo>
                    <a:close/>
                  </a:path>
                </a:pathLst>
              </a:custGeom>
              <a:solidFill>
                <a:srgbClr val="B3C294">
                  <a:alpha val="100000"/>
                </a:srgbClr>
              </a:solidFill>
              <a:ln w="9525">
                <a:noFill/>
              </a:ln>
            </p:spPr>
            <p:txBody>
              <a:bodyPr/>
              <a:p>
                <a:endParaRPr lang="en-US"/>
              </a:p>
            </p:txBody>
          </p:sp>
          <p:sp>
            <p:nvSpPr>
              <p:cNvPr id="16599" name="Freeform 43"/>
              <p:cNvSpPr/>
              <p:nvPr/>
            </p:nvSpPr>
            <p:spPr>
              <a:xfrm>
                <a:off x="1980" y="3772"/>
                <a:ext cx="547" cy="418"/>
              </a:xfrm>
              <a:custGeom>
                <a:avLst/>
                <a:gdLst>
                  <a:gd name="txL" fmla="*/ 0 w 547"/>
                  <a:gd name="txT" fmla="*/ 0 h 418"/>
                  <a:gd name="txR" fmla="*/ 547 w 547"/>
                  <a:gd name="txB" fmla="*/ 418 h 418"/>
                </a:gdLst>
                <a:ahLst/>
                <a:cxnLst>
                  <a:cxn ang="0">
                    <a:pos x="8" y="250"/>
                  </a:cxn>
                  <a:cxn ang="0">
                    <a:pos x="0" y="231"/>
                  </a:cxn>
                  <a:cxn ang="0">
                    <a:pos x="29" y="184"/>
                  </a:cxn>
                  <a:cxn ang="0">
                    <a:pos x="89" y="170"/>
                  </a:cxn>
                  <a:cxn ang="0">
                    <a:pos x="60" y="162"/>
                  </a:cxn>
                  <a:cxn ang="0">
                    <a:pos x="37" y="140"/>
                  </a:cxn>
                  <a:cxn ang="0">
                    <a:pos x="37" y="125"/>
                  </a:cxn>
                  <a:cxn ang="0">
                    <a:pos x="97" y="80"/>
                  </a:cxn>
                  <a:cxn ang="0">
                    <a:pos x="137" y="67"/>
                  </a:cxn>
                  <a:cxn ang="0">
                    <a:pos x="175" y="63"/>
                  </a:cxn>
                  <a:cxn ang="0">
                    <a:pos x="218" y="69"/>
                  </a:cxn>
                  <a:cxn ang="0">
                    <a:pos x="235" y="86"/>
                  </a:cxn>
                  <a:cxn ang="0">
                    <a:pos x="237" y="104"/>
                  </a:cxn>
                  <a:cxn ang="0">
                    <a:pos x="227" y="119"/>
                  </a:cxn>
                  <a:cxn ang="0">
                    <a:pos x="247" y="152"/>
                  </a:cxn>
                  <a:cxn ang="0">
                    <a:pos x="287" y="152"/>
                  </a:cxn>
                  <a:cxn ang="0">
                    <a:pos x="316" y="159"/>
                  </a:cxn>
                  <a:cxn ang="0">
                    <a:pos x="322" y="135"/>
                  </a:cxn>
                  <a:cxn ang="0">
                    <a:pos x="320" y="104"/>
                  </a:cxn>
                  <a:cxn ang="0">
                    <a:pos x="299" y="92"/>
                  </a:cxn>
                  <a:cxn ang="0">
                    <a:pos x="276" y="77"/>
                  </a:cxn>
                  <a:cxn ang="0">
                    <a:pos x="260" y="61"/>
                  </a:cxn>
                  <a:cxn ang="0">
                    <a:pos x="270" y="31"/>
                  </a:cxn>
                  <a:cxn ang="0">
                    <a:pos x="287" y="15"/>
                  </a:cxn>
                  <a:cxn ang="0">
                    <a:pos x="316" y="6"/>
                  </a:cxn>
                  <a:cxn ang="0">
                    <a:pos x="356" y="0"/>
                  </a:cxn>
                  <a:cxn ang="0">
                    <a:pos x="416" y="2"/>
                  </a:cxn>
                  <a:cxn ang="0">
                    <a:pos x="458" y="12"/>
                  </a:cxn>
                  <a:cxn ang="0">
                    <a:pos x="479" y="38"/>
                  </a:cxn>
                  <a:cxn ang="0">
                    <a:pos x="478" y="50"/>
                  </a:cxn>
                  <a:cxn ang="0">
                    <a:pos x="462" y="63"/>
                  </a:cxn>
                  <a:cxn ang="0">
                    <a:pos x="437" y="75"/>
                  </a:cxn>
                  <a:cxn ang="0">
                    <a:pos x="441" y="117"/>
                  </a:cxn>
                  <a:cxn ang="0">
                    <a:pos x="437" y="166"/>
                  </a:cxn>
                  <a:cxn ang="0">
                    <a:pos x="435" y="207"/>
                  </a:cxn>
                  <a:cxn ang="0">
                    <a:pos x="451" y="206"/>
                  </a:cxn>
                  <a:cxn ang="0">
                    <a:pos x="495" y="209"/>
                  </a:cxn>
                  <a:cxn ang="0">
                    <a:pos x="528" y="221"/>
                  </a:cxn>
                  <a:cxn ang="0">
                    <a:pos x="547" y="239"/>
                  </a:cxn>
                  <a:cxn ang="0">
                    <a:pos x="547" y="258"/>
                  </a:cxn>
                  <a:cxn ang="0">
                    <a:pos x="533" y="268"/>
                  </a:cxn>
                  <a:cxn ang="0">
                    <a:pos x="505" y="274"/>
                  </a:cxn>
                  <a:cxn ang="0">
                    <a:pos x="493" y="304"/>
                  </a:cxn>
                  <a:cxn ang="0">
                    <a:pos x="479" y="336"/>
                  </a:cxn>
                  <a:cxn ang="0">
                    <a:pos x="481" y="359"/>
                  </a:cxn>
                  <a:cxn ang="0">
                    <a:pos x="285" y="418"/>
                  </a:cxn>
                  <a:cxn ang="0">
                    <a:pos x="158" y="383"/>
                  </a:cxn>
                  <a:cxn ang="0">
                    <a:pos x="16" y="354"/>
                  </a:cxn>
                  <a:cxn ang="0">
                    <a:pos x="46" y="321"/>
                  </a:cxn>
                  <a:cxn ang="0">
                    <a:pos x="46" y="285"/>
                  </a:cxn>
                  <a:cxn ang="0">
                    <a:pos x="37" y="261"/>
                  </a:cxn>
                  <a:cxn ang="0">
                    <a:pos x="25" y="252"/>
                  </a:cxn>
                  <a:cxn ang="0">
                    <a:pos x="8" y="250"/>
                  </a:cxn>
                  <a:cxn ang="0">
                    <a:pos x="8" y="250"/>
                  </a:cxn>
                </a:cxnLst>
                <a:rect l="txL" t="txT" r="txR" b="txB"/>
                <a:pathLst>
                  <a:path w="547" h="418">
                    <a:moveTo>
                      <a:pt x="8" y="250"/>
                    </a:moveTo>
                    <a:lnTo>
                      <a:pt x="0" y="231"/>
                    </a:lnTo>
                    <a:lnTo>
                      <a:pt x="29" y="184"/>
                    </a:lnTo>
                    <a:lnTo>
                      <a:pt x="89" y="170"/>
                    </a:lnTo>
                    <a:lnTo>
                      <a:pt x="60" y="162"/>
                    </a:lnTo>
                    <a:lnTo>
                      <a:pt x="37" y="140"/>
                    </a:lnTo>
                    <a:lnTo>
                      <a:pt x="37" y="125"/>
                    </a:lnTo>
                    <a:lnTo>
                      <a:pt x="97" y="80"/>
                    </a:lnTo>
                    <a:lnTo>
                      <a:pt x="137" y="67"/>
                    </a:lnTo>
                    <a:lnTo>
                      <a:pt x="175" y="63"/>
                    </a:lnTo>
                    <a:lnTo>
                      <a:pt x="218" y="69"/>
                    </a:lnTo>
                    <a:lnTo>
                      <a:pt x="235" y="86"/>
                    </a:lnTo>
                    <a:lnTo>
                      <a:pt x="237" y="104"/>
                    </a:lnTo>
                    <a:lnTo>
                      <a:pt x="227" y="119"/>
                    </a:lnTo>
                    <a:lnTo>
                      <a:pt x="247" y="152"/>
                    </a:lnTo>
                    <a:lnTo>
                      <a:pt x="287" y="152"/>
                    </a:lnTo>
                    <a:lnTo>
                      <a:pt x="316" y="159"/>
                    </a:lnTo>
                    <a:lnTo>
                      <a:pt x="322" y="135"/>
                    </a:lnTo>
                    <a:lnTo>
                      <a:pt x="320" y="104"/>
                    </a:lnTo>
                    <a:lnTo>
                      <a:pt x="299" y="92"/>
                    </a:lnTo>
                    <a:lnTo>
                      <a:pt x="276" y="77"/>
                    </a:lnTo>
                    <a:lnTo>
                      <a:pt x="260" y="61"/>
                    </a:lnTo>
                    <a:lnTo>
                      <a:pt x="270" y="31"/>
                    </a:lnTo>
                    <a:lnTo>
                      <a:pt x="287" y="15"/>
                    </a:lnTo>
                    <a:lnTo>
                      <a:pt x="316" y="6"/>
                    </a:lnTo>
                    <a:lnTo>
                      <a:pt x="356" y="0"/>
                    </a:lnTo>
                    <a:lnTo>
                      <a:pt x="416" y="2"/>
                    </a:lnTo>
                    <a:lnTo>
                      <a:pt x="458" y="12"/>
                    </a:lnTo>
                    <a:lnTo>
                      <a:pt x="479" y="38"/>
                    </a:lnTo>
                    <a:lnTo>
                      <a:pt x="478" y="50"/>
                    </a:lnTo>
                    <a:lnTo>
                      <a:pt x="462" y="63"/>
                    </a:lnTo>
                    <a:lnTo>
                      <a:pt x="437" y="75"/>
                    </a:lnTo>
                    <a:lnTo>
                      <a:pt x="441" y="117"/>
                    </a:lnTo>
                    <a:lnTo>
                      <a:pt x="437" y="166"/>
                    </a:lnTo>
                    <a:lnTo>
                      <a:pt x="435" y="207"/>
                    </a:lnTo>
                    <a:lnTo>
                      <a:pt x="451" y="206"/>
                    </a:lnTo>
                    <a:lnTo>
                      <a:pt x="495" y="209"/>
                    </a:lnTo>
                    <a:lnTo>
                      <a:pt x="528" y="221"/>
                    </a:lnTo>
                    <a:lnTo>
                      <a:pt x="547" y="239"/>
                    </a:lnTo>
                    <a:lnTo>
                      <a:pt x="547" y="258"/>
                    </a:lnTo>
                    <a:lnTo>
                      <a:pt x="533" y="268"/>
                    </a:lnTo>
                    <a:lnTo>
                      <a:pt x="505" y="274"/>
                    </a:lnTo>
                    <a:lnTo>
                      <a:pt x="493" y="304"/>
                    </a:lnTo>
                    <a:lnTo>
                      <a:pt x="479" y="336"/>
                    </a:lnTo>
                    <a:lnTo>
                      <a:pt x="481" y="359"/>
                    </a:lnTo>
                    <a:lnTo>
                      <a:pt x="285" y="418"/>
                    </a:lnTo>
                    <a:lnTo>
                      <a:pt x="158" y="383"/>
                    </a:lnTo>
                    <a:lnTo>
                      <a:pt x="16" y="354"/>
                    </a:lnTo>
                    <a:lnTo>
                      <a:pt x="46" y="321"/>
                    </a:lnTo>
                    <a:lnTo>
                      <a:pt x="46" y="285"/>
                    </a:lnTo>
                    <a:lnTo>
                      <a:pt x="37" y="261"/>
                    </a:lnTo>
                    <a:lnTo>
                      <a:pt x="25" y="252"/>
                    </a:lnTo>
                    <a:lnTo>
                      <a:pt x="8" y="250"/>
                    </a:lnTo>
                    <a:close/>
                  </a:path>
                </a:pathLst>
              </a:custGeom>
              <a:solidFill>
                <a:srgbClr val="FFE6B3">
                  <a:alpha val="100000"/>
                </a:srgbClr>
              </a:solidFill>
              <a:ln w="9525">
                <a:noFill/>
              </a:ln>
            </p:spPr>
            <p:txBody>
              <a:bodyPr/>
              <a:p>
                <a:endParaRPr lang="en-US"/>
              </a:p>
            </p:txBody>
          </p:sp>
          <p:sp>
            <p:nvSpPr>
              <p:cNvPr id="16600" name="Freeform 44"/>
              <p:cNvSpPr/>
              <p:nvPr/>
            </p:nvSpPr>
            <p:spPr>
              <a:xfrm>
                <a:off x="3301" y="3891"/>
                <a:ext cx="552" cy="318"/>
              </a:xfrm>
              <a:custGeom>
                <a:avLst/>
                <a:gdLst>
                  <a:gd name="txL" fmla="*/ 0 w 552"/>
                  <a:gd name="txT" fmla="*/ 0 h 318"/>
                  <a:gd name="txR" fmla="*/ 552 w 552"/>
                  <a:gd name="txB" fmla="*/ 318 h 318"/>
                </a:gdLst>
                <a:ahLst/>
                <a:cxnLst>
                  <a:cxn ang="0">
                    <a:pos x="178" y="270"/>
                  </a:cxn>
                  <a:cxn ang="0">
                    <a:pos x="121" y="184"/>
                  </a:cxn>
                  <a:cxn ang="0">
                    <a:pos x="53" y="149"/>
                  </a:cxn>
                  <a:cxn ang="0">
                    <a:pos x="0" y="147"/>
                  </a:cxn>
                  <a:cxn ang="0">
                    <a:pos x="48" y="131"/>
                  </a:cxn>
                  <a:cxn ang="0">
                    <a:pos x="50" y="106"/>
                  </a:cxn>
                  <a:cxn ang="0">
                    <a:pos x="82" y="94"/>
                  </a:cxn>
                  <a:cxn ang="0">
                    <a:pos x="134" y="150"/>
                  </a:cxn>
                  <a:cxn ang="0">
                    <a:pos x="182" y="198"/>
                  </a:cxn>
                  <a:cxn ang="0">
                    <a:pos x="209" y="259"/>
                  </a:cxn>
                  <a:cxn ang="0">
                    <a:pos x="257" y="227"/>
                  </a:cxn>
                  <a:cxn ang="0">
                    <a:pos x="321" y="118"/>
                  </a:cxn>
                  <a:cxn ang="0">
                    <a:pos x="421" y="33"/>
                  </a:cxn>
                  <a:cxn ang="0">
                    <a:pos x="440" y="0"/>
                  </a:cxn>
                  <a:cxn ang="0">
                    <a:pos x="442" y="40"/>
                  </a:cxn>
                  <a:cxn ang="0">
                    <a:pos x="465" y="55"/>
                  </a:cxn>
                  <a:cxn ang="0">
                    <a:pos x="536" y="57"/>
                  </a:cxn>
                  <a:cxn ang="0">
                    <a:pos x="492" y="72"/>
                  </a:cxn>
                  <a:cxn ang="0">
                    <a:pos x="442" y="77"/>
                  </a:cxn>
                  <a:cxn ang="0">
                    <a:pos x="354" y="131"/>
                  </a:cxn>
                  <a:cxn ang="0">
                    <a:pos x="319" y="197"/>
                  </a:cxn>
                  <a:cxn ang="0">
                    <a:pos x="277" y="252"/>
                  </a:cxn>
                  <a:cxn ang="0">
                    <a:pos x="288" y="264"/>
                  </a:cxn>
                  <a:cxn ang="0">
                    <a:pos x="377" y="227"/>
                  </a:cxn>
                  <a:cxn ang="0">
                    <a:pos x="459" y="221"/>
                  </a:cxn>
                  <a:cxn ang="0">
                    <a:pos x="483" y="196"/>
                  </a:cxn>
                  <a:cxn ang="0">
                    <a:pos x="529" y="186"/>
                  </a:cxn>
                  <a:cxn ang="0">
                    <a:pos x="506" y="211"/>
                  </a:cxn>
                  <a:cxn ang="0">
                    <a:pos x="508" y="232"/>
                  </a:cxn>
                  <a:cxn ang="0">
                    <a:pos x="552" y="251"/>
                  </a:cxn>
                  <a:cxn ang="0">
                    <a:pos x="523" y="256"/>
                  </a:cxn>
                  <a:cxn ang="0">
                    <a:pos x="442" y="241"/>
                  </a:cxn>
                  <a:cxn ang="0">
                    <a:pos x="342" y="266"/>
                  </a:cxn>
                  <a:cxn ang="0">
                    <a:pos x="296" y="294"/>
                  </a:cxn>
                  <a:cxn ang="0">
                    <a:pos x="242" y="318"/>
                  </a:cxn>
                  <a:cxn ang="0">
                    <a:pos x="190" y="309"/>
                  </a:cxn>
                  <a:cxn ang="0">
                    <a:pos x="65" y="287"/>
                  </a:cxn>
                  <a:cxn ang="0">
                    <a:pos x="138" y="271"/>
                  </a:cxn>
                </a:cxnLst>
                <a:rect l="txL" t="txT" r="txR" b="txB"/>
                <a:pathLst>
                  <a:path w="552" h="318">
                    <a:moveTo>
                      <a:pt x="138" y="271"/>
                    </a:moveTo>
                    <a:lnTo>
                      <a:pt x="178" y="270"/>
                    </a:lnTo>
                    <a:lnTo>
                      <a:pt x="152" y="224"/>
                    </a:lnTo>
                    <a:lnTo>
                      <a:pt x="121" y="184"/>
                    </a:lnTo>
                    <a:lnTo>
                      <a:pt x="88" y="157"/>
                    </a:lnTo>
                    <a:lnTo>
                      <a:pt x="53" y="149"/>
                    </a:lnTo>
                    <a:lnTo>
                      <a:pt x="1" y="154"/>
                    </a:lnTo>
                    <a:lnTo>
                      <a:pt x="0" y="147"/>
                    </a:lnTo>
                    <a:lnTo>
                      <a:pt x="19" y="133"/>
                    </a:lnTo>
                    <a:lnTo>
                      <a:pt x="48" y="131"/>
                    </a:lnTo>
                    <a:lnTo>
                      <a:pt x="48" y="124"/>
                    </a:lnTo>
                    <a:lnTo>
                      <a:pt x="50" y="106"/>
                    </a:lnTo>
                    <a:lnTo>
                      <a:pt x="61" y="99"/>
                    </a:lnTo>
                    <a:lnTo>
                      <a:pt x="82" y="94"/>
                    </a:lnTo>
                    <a:lnTo>
                      <a:pt x="78" y="124"/>
                    </a:lnTo>
                    <a:lnTo>
                      <a:pt x="134" y="150"/>
                    </a:lnTo>
                    <a:lnTo>
                      <a:pt x="175" y="180"/>
                    </a:lnTo>
                    <a:lnTo>
                      <a:pt x="182" y="198"/>
                    </a:lnTo>
                    <a:lnTo>
                      <a:pt x="198" y="236"/>
                    </a:lnTo>
                    <a:lnTo>
                      <a:pt x="209" y="259"/>
                    </a:lnTo>
                    <a:lnTo>
                      <a:pt x="232" y="260"/>
                    </a:lnTo>
                    <a:lnTo>
                      <a:pt x="257" y="227"/>
                    </a:lnTo>
                    <a:lnTo>
                      <a:pt x="296" y="157"/>
                    </a:lnTo>
                    <a:lnTo>
                      <a:pt x="321" y="118"/>
                    </a:lnTo>
                    <a:lnTo>
                      <a:pt x="419" y="48"/>
                    </a:lnTo>
                    <a:lnTo>
                      <a:pt x="421" y="33"/>
                    </a:lnTo>
                    <a:lnTo>
                      <a:pt x="425" y="4"/>
                    </a:lnTo>
                    <a:lnTo>
                      <a:pt x="440" y="0"/>
                    </a:lnTo>
                    <a:lnTo>
                      <a:pt x="442" y="12"/>
                    </a:lnTo>
                    <a:lnTo>
                      <a:pt x="442" y="40"/>
                    </a:lnTo>
                    <a:lnTo>
                      <a:pt x="450" y="52"/>
                    </a:lnTo>
                    <a:lnTo>
                      <a:pt x="465" y="55"/>
                    </a:lnTo>
                    <a:lnTo>
                      <a:pt x="546" y="45"/>
                    </a:lnTo>
                    <a:lnTo>
                      <a:pt x="536" y="57"/>
                    </a:lnTo>
                    <a:lnTo>
                      <a:pt x="523" y="65"/>
                    </a:lnTo>
                    <a:lnTo>
                      <a:pt x="492" y="72"/>
                    </a:lnTo>
                    <a:lnTo>
                      <a:pt x="458" y="76"/>
                    </a:lnTo>
                    <a:lnTo>
                      <a:pt x="442" y="77"/>
                    </a:lnTo>
                    <a:lnTo>
                      <a:pt x="396" y="103"/>
                    </a:lnTo>
                    <a:lnTo>
                      <a:pt x="354" y="131"/>
                    </a:lnTo>
                    <a:lnTo>
                      <a:pt x="342" y="143"/>
                    </a:lnTo>
                    <a:lnTo>
                      <a:pt x="319" y="197"/>
                    </a:lnTo>
                    <a:lnTo>
                      <a:pt x="305" y="221"/>
                    </a:lnTo>
                    <a:lnTo>
                      <a:pt x="277" y="252"/>
                    </a:lnTo>
                    <a:lnTo>
                      <a:pt x="275" y="266"/>
                    </a:lnTo>
                    <a:lnTo>
                      <a:pt x="288" y="264"/>
                    </a:lnTo>
                    <a:lnTo>
                      <a:pt x="334" y="240"/>
                    </a:lnTo>
                    <a:lnTo>
                      <a:pt x="377" y="227"/>
                    </a:lnTo>
                    <a:lnTo>
                      <a:pt x="425" y="221"/>
                    </a:lnTo>
                    <a:lnTo>
                      <a:pt x="459" y="221"/>
                    </a:lnTo>
                    <a:lnTo>
                      <a:pt x="471" y="208"/>
                    </a:lnTo>
                    <a:lnTo>
                      <a:pt x="483" y="196"/>
                    </a:lnTo>
                    <a:lnTo>
                      <a:pt x="506" y="188"/>
                    </a:lnTo>
                    <a:lnTo>
                      <a:pt x="529" y="186"/>
                    </a:lnTo>
                    <a:lnTo>
                      <a:pt x="515" y="196"/>
                    </a:lnTo>
                    <a:lnTo>
                      <a:pt x="506" y="211"/>
                    </a:lnTo>
                    <a:lnTo>
                      <a:pt x="508" y="227"/>
                    </a:lnTo>
                    <a:lnTo>
                      <a:pt x="508" y="232"/>
                    </a:lnTo>
                    <a:lnTo>
                      <a:pt x="529" y="236"/>
                    </a:lnTo>
                    <a:lnTo>
                      <a:pt x="552" y="251"/>
                    </a:lnTo>
                    <a:lnTo>
                      <a:pt x="540" y="256"/>
                    </a:lnTo>
                    <a:lnTo>
                      <a:pt x="523" y="256"/>
                    </a:lnTo>
                    <a:lnTo>
                      <a:pt x="498" y="247"/>
                    </a:lnTo>
                    <a:lnTo>
                      <a:pt x="442" y="241"/>
                    </a:lnTo>
                    <a:lnTo>
                      <a:pt x="396" y="248"/>
                    </a:lnTo>
                    <a:lnTo>
                      <a:pt x="342" y="266"/>
                    </a:lnTo>
                    <a:lnTo>
                      <a:pt x="313" y="282"/>
                    </a:lnTo>
                    <a:lnTo>
                      <a:pt x="296" y="294"/>
                    </a:lnTo>
                    <a:lnTo>
                      <a:pt x="277" y="307"/>
                    </a:lnTo>
                    <a:lnTo>
                      <a:pt x="242" y="318"/>
                    </a:lnTo>
                    <a:lnTo>
                      <a:pt x="223" y="318"/>
                    </a:lnTo>
                    <a:lnTo>
                      <a:pt x="190" y="309"/>
                    </a:lnTo>
                    <a:lnTo>
                      <a:pt x="138" y="295"/>
                    </a:lnTo>
                    <a:lnTo>
                      <a:pt x="65" y="287"/>
                    </a:lnTo>
                    <a:lnTo>
                      <a:pt x="75" y="266"/>
                    </a:lnTo>
                    <a:lnTo>
                      <a:pt x="138" y="271"/>
                    </a:lnTo>
                    <a:close/>
                  </a:path>
                </a:pathLst>
              </a:custGeom>
              <a:solidFill>
                <a:srgbClr val="A6BF73">
                  <a:alpha val="100000"/>
                </a:srgbClr>
              </a:solidFill>
              <a:ln w="9525">
                <a:noFill/>
              </a:ln>
            </p:spPr>
            <p:txBody>
              <a:bodyPr/>
              <a:p>
                <a:endParaRPr lang="en-US"/>
              </a:p>
            </p:txBody>
          </p:sp>
          <p:sp>
            <p:nvSpPr>
              <p:cNvPr id="16601" name="Freeform 45"/>
              <p:cNvSpPr/>
              <p:nvPr/>
            </p:nvSpPr>
            <p:spPr>
              <a:xfrm>
                <a:off x="208" y="3532"/>
                <a:ext cx="1010" cy="556"/>
              </a:xfrm>
              <a:custGeom>
                <a:avLst/>
                <a:gdLst>
                  <a:gd name="txL" fmla="*/ 0 w 1010"/>
                  <a:gd name="txT" fmla="*/ 0 h 556"/>
                  <a:gd name="txR" fmla="*/ 1010 w 1010"/>
                  <a:gd name="txB" fmla="*/ 556 h 556"/>
                </a:gdLst>
                <a:ahLst/>
                <a:cxnLst>
                  <a:cxn ang="0">
                    <a:pos x="221" y="181"/>
                  </a:cxn>
                  <a:cxn ang="0">
                    <a:pos x="190" y="204"/>
                  </a:cxn>
                  <a:cxn ang="0">
                    <a:pos x="136" y="204"/>
                  </a:cxn>
                  <a:cxn ang="0">
                    <a:pos x="81" y="209"/>
                  </a:cxn>
                  <a:cxn ang="0">
                    <a:pos x="33" y="247"/>
                  </a:cxn>
                  <a:cxn ang="0">
                    <a:pos x="11" y="271"/>
                  </a:cxn>
                  <a:cxn ang="0">
                    <a:pos x="0" y="402"/>
                  </a:cxn>
                  <a:cxn ang="0">
                    <a:pos x="6" y="455"/>
                  </a:cxn>
                  <a:cxn ang="0">
                    <a:pos x="29" y="492"/>
                  </a:cxn>
                  <a:cxn ang="0">
                    <a:pos x="69" y="509"/>
                  </a:cxn>
                  <a:cxn ang="0">
                    <a:pos x="111" y="504"/>
                  </a:cxn>
                  <a:cxn ang="0">
                    <a:pos x="258" y="478"/>
                  </a:cxn>
                  <a:cxn ang="0">
                    <a:pos x="283" y="485"/>
                  </a:cxn>
                  <a:cxn ang="0">
                    <a:pos x="304" y="506"/>
                  </a:cxn>
                  <a:cxn ang="0">
                    <a:pos x="337" y="506"/>
                  </a:cxn>
                  <a:cxn ang="0">
                    <a:pos x="364" y="516"/>
                  </a:cxn>
                  <a:cxn ang="0">
                    <a:pos x="373" y="527"/>
                  </a:cxn>
                  <a:cxn ang="0">
                    <a:pos x="402" y="522"/>
                  </a:cxn>
                  <a:cxn ang="0">
                    <a:pos x="423" y="533"/>
                  </a:cxn>
                  <a:cxn ang="0">
                    <a:pos x="437" y="545"/>
                  </a:cxn>
                  <a:cxn ang="0">
                    <a:pos x="685" y="556"/>
                  </a:cxn>
                  <a:cxn ang="0">
                    <a:pos x="812" y="447"/>
                  </a:cxn>
                  <a:cxn ang="0">
                    <a:pos x="1010" y="197"/>
                  </a:cxn>
                  <a:cxn ang="0">
                    <a:pos x="954" y="153"/>
                  </a:cxn>
                  <a:cxn ang="0">
                    <a:pos x="920" y="125"/>
                  </a:cxn>
                  <a:cxn ang="0">
                    <a:pos x="904" y="88"/>
                  </a:cxn>
                  <a:cxn ang="0">
                    <a:pos x="870" y="59"/>
                  </a:cxn>
                  <a:cxn ang="0">
                    <a:pos x="837" y="60"/>
                  </a:cxn>
                  <a:cxn ang="0">
                    <a:pos x="806" y="71"/>
                  </a:cxn>
                  <a:cxn ang="0">
                    <a:pos x="795" y="91"/>
                  </a:cxn>
                  <a:cxn ang="0">
                    <a:pos x="579" y="92"/>
                  </a:cxn>
                  <a:cxn ang="0">
                    <a:pos x="598" y="53"/>
                  </a:cxn>
                  <a:cxn ang="0">
                    <a:pos x="595" y="31"/>
                  </a:cxn>
                  <a:cxn ang="0">
                    <a:pos x="562" y="6"/>
                  </a:cxn>
                  <a:cxn ang="0">
                    <a:pos x="535" y="0"/>
                  </a:cxn>
                  <a:cxn ang="0">
                    <a:pos x="464" y="24"/>
                  </a:cxn>
                  <a:cxn ang="0">
                    <a:pos x="396" y="35"/>
                  </a:cxn>
                  <a:cxn ang="0">
                    <a:pos x="346" y="32"/>
                  </a:cxn>
                  <a:cxn ang="0">
                    <a:pos x="277" y="31"/>
                  </a:cxn>
                  <a:cxn ang="0">
                    <a:pos x="248" y="43"/>
                  </a:cxn>
                  <a:cxn ang="0">
                    <a:pos x="229" y="76"/>
                  </a:cxn>
                  <a:cxn ang="0">
                    <a:pos x="225" y="96"/>
                  </a:cxn>
                  <a:cxn ang="0">
                    <a:pos x="237" y="109"/>
                  </a:cxn>
                  <a:cxn ang="0">
                    <a:pos x="256" y="127"/>
                  </a:cxn>
                  <a:cxn ang="0">
                    <a:pos x="250" y="152"/>
                  </a:cxn>
                  <a:cxn ang="0">
                    <a:pos x="221" y="181"/>
                  </a:cxn>
                  <a:cxn ang="0">
                    <a:pos x="221" y="181"/>
                  </a:cxn>
                </a:cxnLst>
                <a:rect l="txL" t="txT" r="txR" b="txB"/>
                <a:pathLst>
                  <a:path w="1010" h="556">
                    <a:moveTo>
                      <a:pt x="221" y="181"/>
                    </a:moveTo>
                    <a:lnTo>
                      <a:pt x="190" y="204"/>
                    </a:lnTo>
                    <a:lnTo>
                      <a:pt x="136" y="204"/>
                    </a:lnTo>
                    <a:lnTo>
                      <a:pt x="81" y="209"/>
                    </a:lnTo>
                    <a:lnTo>
                      <a:pt x="33" y="247"/>
                    </a:lnTo>
                    <a:lnTo>
                      <a:pt x="11" y="271"/>
                    </a:lnTo>
                    <a:lnTo>
                      <a:pt x="0" y="402"/>
                    </a:lnTo>
                    <a:lnTo>
                      <a:pt x="6" y="455"/>
                    </a:lnTo>
                    <a:lnTo>
                      <a:pt x="29" y="492"/>
                    </a:lnTo>
                    <a:lnTo>
                      <a:pt x="69" y="509"/>
                    </a:lnTo>
                    <a:lnTo>
                      <a:pt x="111" y="504"/>
                    </a:lnTo>
                    <a:lnTo>
                      <a:pt x="258" y="478"/>
                    </a:lnTo>
                    <a:lnTo>
                      <a:pt x="283" y="485"/>
                    </a:lnTo>
                    <a:lnTo>
                      <a:pt x="304" y="506"/>
                    </a:lnTo>
                    <a:lnTo>
                      <a:pt x="337" y="506"/>
                    </a:lnTo>
                    <a:lnTo>
                      <a:pt x="364" y="516"/>
                    </a:lnTo>
                    <a:lnTo>
                      <a:pt x="373" y="527"/>
                    </a:lnTo>
                    <a:lnTo>
                      <a:pt x="402" y="522"/>
                    </a:lnTo>
                    <a:lnTo>
                      <a:pt x="423" y="533"/>
                    </a:lnTo>
                    <a:lnTo>
                      <a:pt x="437" y="545"/>
                    </a:lnTo>
                    <a:lnTo>
                      <a:pt x="685" y="556"/>
                    </a:lnTo>
                    <a:lnTo>
                      <a:pt x="812" y="447"/>
                    </a:lnTo>
                    <a:lnTo>
                      <a:pt x="1010" y="197"/>
                    </a:lnTo>
                    <a:lnTo>
                      <a:pt x="954" y="153"/>
                    </a:lnTo>
                    <a:lnTo>
                      <a:pt x="920" y="125"/>
                    </a:lnTo>
                    <a:lnTo>
                      <a:pt x="904" y="88"/>
                    </a:lnTo>
                    <a:lnTo>
                      <a:pt x="870" y="59"/>
                    </a:lnTo>
                    <a:lnTo>
                      <a:pt x="837" y="60"/>
                    </a:lnTo>
                    <a:lnTo>
                      <a:pt x="806" y="71"/>
                    </a:lnTo>
                    <a:lnTo>
                      <a:pt x="795" y="91"/>
                    </a:lnTo>
                    <a:lnTo>
                      <a:pt x="579" y="92"/>
                    </a:lnTo>
                    <a:lnTo>
                      <a:pt x="598" y="53"/>
                    </a:lnTo>
                    <a:lnTo>
                      <a:pt x="595" y="31"/>
                    </a:lnTo>
                    <a:lnTo>
                      <a:pt x="562" y="6"/>
                    </a:lnTo>
                    <a:lnTo>
                      <a:pt x="535" y="0"/>
                    </a:lnTo>
                    <a:lnTo>
                      <a:pt x="464" y="24"/>
                    </a:lnTo>
                    <a:lnTo>
                      <a:pt x="396" y="35"/>
                    </a:lnTo>
                    <a:lnTo>
                      <a:pt x="346" y="32"/>
                    </a:lnTo>
                    <a:lnTo>
                      <a:pt x="277" y="31"/>
                    </a:lnTo>
                    <a:lnTo>
                      <a:pt x="248" y="43"/>
                    </a:lnTo>
                    <a:lnTo>
                      <a:pt x="229" y="76"/>
                    </a:lnTo>
                    <a:lnTo>
                      <a:pt x="225" y="96"/>
                    </a:lnTo>
                    <a:lnTo>
                      <a:pt x="237" y="109"/>
                    </a:lnTo>
                    <a:lnTo>
                      <a:pt x="256" y="127"/>
                    </a:lnTo>
                    <a:lnTo>
                      <a:pt x="250" y="152"/>
                    </a:lnTo>
                    <a:lnTo>
                      <a:pt x="221" y="181"/>
                    </a:lnTo>
                    <a:close/>
                  </a:path>
                </a:pathLst>
              </a:custGeom>
              <a:solidFill>
                <a:srgbClr val="B3C294">
                  <a:alpha val="100000"/>
                </a:srgbClr>
              </a:solidFill>
              <a:ln w="9525">
                <a:noFill/>
              </a:ln>
            </p:spPr>
            <p:txBody>
              <a:bodyPr/>
              <a:p>
                <a:endParaRPr lang="en-US"/>
              </a:p>
            </p:txBody>
          </p:sp>
          <p:sp>
            <p:nvSpPr>
              <p:cNvPr id="16602" name="Freeform 46"/>
              <p:cNvSpPr/>
              <p:nvPr/>
            </p:nvSpPr>
            <p:spPr>
              <a:xfrm>
                <a:off x="2660" y="4162"/>
                <a:ext cx="727" cy="211"/>
              </a:xfrm>
              <a:custGeom>
                <a:avLst/>
                <a:gdLst>
                  <a:gd name="txL" fmla="*/ 0 w 727"/>
                  <a:gd name="txT" fmla="*/ 0 h 211"/>
                  <a:gd name="txR" fmla="*/ 727 w 727"/>
                  <a:gd name="txB" fmla="*/ 211 h 211"/>
                </a:gdLst>
                <a:ahLst/>
                <a:cxnLst>
                  <a:cxn ang="0">
                    <a:pos x="0" y="97"/>
                  </a:cxn>
                  <a:cxn ang="0">
                    <a:pos x="119" y="19"/>
                  </a:cxn>
                  <a:cxn ang="0">
                    <a:pos x="642" y="0"/>
                  </a:cxn>
                  <a:cxn ang="0">
                    <a:pos x="666" y="77"/>
                  </a:cxn>
                  <a:cxn ang="0">
                    <a:pos x="727" y="89"/>
                  </a:cxn>
                  <a:cxn ang="0">
                    <a:pos x="689" y="165"/>
                  </a:cxn>
                  <a:cxn ang="0">
                    <a:pos x="302" y="211"/>
                  </a:cxn>
                  <a:cxn ang="0">
                    <a:pos x="23" y="138"/>
                  </a:cxn>
                  <a:cxn ang="0">
                    <a:pos x="0" y="97"/>
                  </a:cxn>
                  <a:cxn ang="0">
                    <a:pos x="0" y="97"/>
                  </a:cxn>
                </a:cxnLst>
                <a:rect l="txL" t="txT" r="txR" b="txB"/>
                <a:pathLst>
                  <a:path w="727" h="211">
                    <a:moveTo>
                      <a:pt x="0" y="97"/>
                    </a:moveTo>
                    <a:lnTo>
                      <a:pt x="119" y="19"/>
                    </a:lnTo>
                    <a:lnTo>
                      <a:pt x="642" y="0"/>
                    </a:lnTo>
                    <a:lnTo>
                      <a:pt x="666" y="77"/>
                    </a:lnTo>
                    <a:lnTo>
                      <a:pt x="727" y="89"/>
                    </a:lnTo>
                    <a:lnTo>
                      <a:pt x="689" y="165"/>
                    </a:lnTo>
                    <a:lnTo>
                      <a:pt x="302" y="211"/>
                    </a:lnTo>
                    <a:lnTo>
                      <a:pt x="23" y="138"/>
                    </a:lnTo>
                    <a:lnTo>
                      <a:pt x="0" y="97"/>
                    </a:lnTo>
                    <a:close/>
                  </a:path>
                </a:pathLst>
              </a:custGeom>
              <a:solidFill>
                <a:srgbClr val="FF9999">
                  <a:alpha val="100000"/>
                </a:srgbClr>
              </a:solidFill>
              <a:ln w="9525">
                <a:noFill/>
              </a:ln>
            </p:spPr>
            <p:txBody>
              <a:bodyPr/>
              <a:p>
                <a:endParaRPr lang="en-US"/>
              </a:p>
            </p:txBody>
          </p:sp>
          <p:sp>
            <p:nvSpPr>
              <p:cNvPr id="16603" name="Freeform 47"/>
              <p:cNvSpPr/>
              <p:nvPr/>
            </p:nvSpPr>
            <p:spPr>
              <a:xfrm>
                <a:off x="3206" y="4162"/>
                <a:ext cx="183" cy="144"/>
              </a:xfrm>
              <a:custGeom>
                <a:avLst/>
                <a:gdLst>
                  <a:gd name="txL" fmla="*/ 0 w 183"/>
                  <a:gd name="txT" fmla="*/ 0 h 144"/>
                  <a:gd name="txR" fmla="*/ 183 w 183"/>
                  <a:gd name="txB" fmla="*/ 144 h 144"/>
                </a:gdLst>
                <a:ahLst/>
                <a:cxnLst>
                  <a:cxn ang="0">
                    <a:pos x="8" y="62"/>
                  </a:cxn>
                  <a:cxn ang="0">
                    <a:pos x="14" y="62"/>
                  </a:cxn>
                  <a:cxn ang="0">
                    <a:pos x="33" y="67"/>
                  </a:cxn>
                  <a:cxn ang="0">
                    <a:pos x="43" y="70"/>
                  </a:cxn>
                  <a:cxn ang="0">
                    <a:pos x="52" y="74"/>
                  </a:cxn>
                  <a:cxn ang="0">
                    <a:pos x="60" y="78"/>
                  </a:cxn>
                  <a:cxn ang="0">
                    <a:pos x="66" y="83"/>
                  </a:cxn>
                  <a:cxn ang="0">
                    <a:pos x="64" y="90"/>
                  </a:cxn>
                  <a:cxn ang="0">
                    <a:pos x="60" y="97"/>
                  </a:cxn>
                  <a:cxn ang="0">
                    <a:pos x="54" y="101"/>
                  </a:cxn>
                  <a:cxn ang="0">
                    <a:pos x="52" y="103"/>
                  </a:cxn>
                  <a:cxn ang="0">
                    <a:pos x="96" y="144"/>
                  </a:cxn>
                  <a:cxn ang="0">
                    <a:pos x="173" y="132"/>
                  </a:cxn>
                  <a:cxn ang="0">
                    <a:pos x="183" y="89"/>
                  </a:cxn>
                  <a:cxn ang="0">
                    <a:pos x="114" y="58"/>
                  </a:cxn>
                  <a:cxn ang="0">
                    <a:pos x="112" y="26"/>
                  </a:cxn>
                  <a:cxn ang="0">
                    <a:pos x="18" y="0"/>
                  </a:cxn>
                  <a:cxn ang="0">
                    <a:pos x="0" y="36"/>
                  </a:cxn>
                  <a:cxn ang="0">
                    <a:pos x="8" y="62"/>
                  </a:cxn>
                  <a:cxn ang="0">
                    <a:pos x="8" y="62"/>
                  </a:cxn>
                </a:cxnLst>
                <a:rect l="txL" t="txT" r="txR" b="txB"/>
                <a:pathLst>
                  <a:path w="183" h="144">
                    <a:moveTo>
                      <a:pt x="8" y="62"/>
                    </a:moveTo>
                    <a:lnTo>
                      <a:pt x="14" y="62"/>
                    </a:lnTo>
                    <a:lnTo>
                      <a:pt x="33" y="67"/>
                    </a:lnTo>
                    <a:lnTo>
                      <a:pt x="43" y="70"/>
                    </a:lnTo>
                    <a:lnTo>
                      <a:pt x="52" y="74"/>
                    </a:lnTo>
                    <a:lnTo>
                      <a:pt x="60" y="78"/>
                    </a:lnTo>
                    <a:lnTo>
                      <a:pt x="66" y="83"/>
                    </a:lnTo>
                    <a:lnTo>
                      <a:pt x="64" y="90"/>
                    </a:lnTo>
                    <a:lnTo>
                      <a:pt x="60" y="97"/>
                    </a:lnTo>
                    <a:lnTo>
                      <a:pt x="54" y="101"/>
                    </a:lnTo>
                    <a:lnTo>
                      <a:pt x="52" y="103"/>
                    </a:lnTo>
                    <a:lnTo>
                      <a:pt x="96" y="144"/>
                    </a:lnTo>
                    <a:lnTo>
                      <a:pt x="173" y="132"/>
                    </a:lnTo>
                    <a:lnTo>
                      <a:pt x="183" y="89"/>
                    </a:lnTo>
                    <a:lnTo>
                      <a:pt x="114" y="58"/>
                    </a:lnTo>
                    <a:lnTo>
                      <a:pt x="112" y="26"/>
                    </a:lnTo>
                    <a:lnTo>
                      <a:pt x="18" y="0"/>
                    </a:lnTo>
                    <a:lnTo>
                      <a:pt x="0" y="36"/>
                    </a:lnTo>
                    <a:lnTo>
                      <a:pt x="8" y="62"/>
                    </a:lnTo>
                    <a:close/>
                  </a:path>
                </a:pathLst>
              </a:custGeom>
              <a:solidFill>
                <a:srgbClr val="EB8080">
                  <a:alpha val="100000"/>
                </a:srgbClr>
              </a:solidFill>
              <a:ln w="9525">
                <a:noFill/>
              </a:ln>
            </p:spPr>
            <p:txBody>
              <a:bodyPr/>
              <a:p>
                <a:endParaRPr lang="en-US"/>
              </a:p>
            </p:txBody>
          </p:sp>
          <p:sp>
            <p:nvSpPr>
              <p:cNvPr id="16604" name="Freeform 48"/>
              <p:cNvSpPr/>
              <p:nvPr/>
            </p:nvSpPr>
            <p:spPr>
              <a:xfrm>
                <a:off x="612" y="3568"/>
                <a:ext cx="129" cy="150"/>
              </a:xfrm>
              <a:custGeom>
                <a:avLst/>
                <a:gdLst>
                  <a:gd name="txL" fmla="*/ 0 w 129"/>
                  <a:gd name="txT" fmla="*/ 0 h 150"/>
                  <a:gd name="txR" fmla="*/ 129 w 129"/>
                  <a:gd name="txB" fmla="*/ 150 h 150"/>
                </a:gdLst>
                <a:ahLst/>
                <a:cxnLst>
                  <a:cxn ang="0">
                    <a:pos x="0" y="50"/>
                  </a:cxn>
                  <a:cxn ang="0">
                    <a:pos x="37" y="74"/>
                  </a:cxn>
                  <a:cxn ang="0">
                    <a:pos x="52" y="93"/>
                  </a:cxn>
                  <a:cxn ang="0">
                    <a:pos x="52" y="113"/>
                  </a:cxn>
                  <a:cxn ang="0">
                    <a:pos x="46" y="125"/>
                  </a:cxn>
                  <a:cxn ang="0">
                    <a:pos x="79" y="150"/>
                  </a:cxn>
                  <a:cxn ang="0">
                    <a:pos x="77" y="74"/>
                  </a:cxn>
                  <a:cxn ang="0">
                    <a:pos x="104" y="62"/>
                  </a:cxn>
                  <a:cxn ang="0">
                    <a:pos x="129" y="0"/>
                  </a:cxn>
                  <a:cxn ang="0">
                    <a:pos x="62" y="44"/>
                  </a:cxn>
                  <a:cxn ang="0">
                    <a:pos x="52" y="52"/>
                  </a:cxn>
                  <a:cxn ang="0">
                    <a:pos x="27" y="54"/>
                  </a:cxn>
                  <a:cxn ang="0">
                    <a:pos x="0" y="50"/>
                  </a:cxn>
                  <a:cxn ang="0">
                    <a:pos x="0" y="50"/>
                  </a:cxn>
                </a:cxnLst>
                <a:rect l="txL" t="txT" r="txR" b="txB"/>
                <a:pathLst>
                  <a:path w="129" h="150">
                    <a:moveTo>
                      <a:pt x="0" y="50"/>
                    </a:moveTo>
                    <a:lnTo>
                      <a:pt x="37" y="74"/>
                    </a:lnTo>
                    <a:lnTo>
                      <a:pt x="52" y="93"/>
                    </a:lnTo>
                    <a:lnTo>
                      <a:pt x="52" y="113"/>
                    </a:lnTo>
                    <a:lnTo>
                      <a:pt x="46" y="125"/>
                    </a:lnTo>
                    <a:lnTo>
                      <a:pt x="79" y="150"/>
                    </a:lnTo>
                    <a:lnTo>
                      <a:pt x="77" y="74"/>
                    </a:lnTo>
                    <a:lnTo>
                      <a:pt x="104" y="62"/>
                    </a:lnTo>
                    <a:lnTo>
                      <a:pt x="129" y="0"/>
                    </a:lnTo>
                    <a:lnTo>
                      <a:pt x="62" y="44"/>
                    </a:lnTo>
                    <a:lnTo>
                      <a:pt x="52" y="52"/>
                    </a:lnTo>
                    <a:lnTo>
                      <a:pt x="27" y="54"/>
                    </a:lnTo>
                    <a:lnTo>
                      <a:pt x="0" y="50"/>
                    </a:lnTo>
                    <a:close/>
                  </a:path>
                </a:pathLst>
              </a:custGeom>
              <a:solidFill>
                <a:srgbClr val="A6BF73">
                  <a:alpha val="100000"/>
                </a:srgbClr>
              </a:solidFill>
              <a:ln w="9525">
                <a:noFill/>
              </a:ln>
            </p:spPr>
            <p:txBody>
              <a:bodyPr/>
              <a:p>
                <a:endParaRPr lang="en-US"/>
              </a:p>
            </p:txBody>
          </p:sp>
          <p:sp>
            <p:nvSpPr>
              <p:cNvPr id="16605" name="Freeform 49"/>
              <p:cNvSpPr/>
              <p:nvPr/>
            </p:nvSpPr>
            <p:spPr>
              <a:xfrm>
                <a:off x="2665" y="4198"/>
                <a:ext cx="289" cy="144"/>
              </a:xfrm>
              <a:custGeom>
                <a:avLst/>
                <a:gdLst>
                  <a:gd name="txL" fmla="*/ 0 w 289"/>
                  <a:gd name="txT" fmla="*/ 0 h 144"/>
                  <a:gd name="txR" fmla="*/ 289 w 289"/>
                  <a:gd name="txB" fmla="*/ 144 h 144"/>
                </a:gdLst>
                <a:ahLst/>
                <a:cxnLst>
                  <a:cxn ang="0">
                    <a:pos x="199" y="23"/>
                  </a:cxn>
                  <a:cxn ang="0">
                    <a:pos x="193" y="24"/>
                  </a:cxn>
                  <a:cxn ang="0">
                    <a:pos x="185" y="30"/>
                  </a:cxn>
                  <a:cxn ang="0">
                    <a:pos x="176" y="37"/>
                  </a:cxn>
                  <a:cxn ang="0">
                    <a:pos x="172" y="45"/>
                  </a:cxn>
                  <a:cxn ang="0">
                    <a:pos x="172" y="47"/>
                  </a:cxn>
                  <a:cxn ang="0">
                    <a:pos x="179" y="55"/>
                  </a:cxn>
                  <a:cxn ang="0">
                    <a:pos x="187" y="65"/>
                  </a:cxn>
                  <a:cxn ang="0">
                    <a:pos x="201" y="76"/>
                  </a:cxn>
                  <a:cxn ang="0">
                    <a:pos x="214" y="85"/>
                  </a:cxn>
                  <a:cxn ang="0">
                    <a:pos x="233" y="94"/>
                  </a:cxn>
                  <a:cxn ang="0">
                    <a:pos x="251" y="100"/>
                  </a:cxn>
                  <a:cxn ang="0">
                    <a:pos x="272" y="104"/>
                  </a:cxn>
                  <a:cxn ang="0">
                    <a:pos x="289" y="113"/>
                  </a:cxn>
                  <a:cxn ang="0">
                    <a:pos x="228" y="144"/>
                  </a:cxn>
                  <a:cxn ang="0">
                    <a:pos x="112" y="104"/>
                  </a:cxn>
                  <a:cxn ang="0">
                    <a:pos x="0" y="84"/>
                  </a:cxn>
                  <a:cxn ang="0">
                    <a:pos x="10" y="37"/>
                  </a:cxn>
                  <a:cxn ang="0">
                    <a:pos x="129" y="12"/>
                  </a:cxn>
                  <a:cxn ang="0">
                    <a:pos x="172" y="0"/>
                  </a:cxn>
                  <a:cxn ang="0">
                    <a:pos x="208" y="14"/>
                  </a:cxn>
                  <a:cxn ang="0">
                    <a:pos x="199" y="23"/>
                  </a:cxn>
                  <a:cxn ang="0">
                    <a:pos x="199" y="23"/>
                  </a:cxn>
                </a:cxnLst>
                <a:rect l="txL" t="txT" r="txR" b="txB"/>
                <a:pathLst>
                  <a:path w="289" h="144">
                    <a:moveTo>
                      <a:pt x="199" y="23"/>
                    </a:moveTo>
                    <a:lnTo>
                      <a:pt x="193" y="24"/>
                    </a:lnTo>
                    <a:lnTo>
                      <a:pt x="185" y="30"/>
                    </a:lnTo>
                    <a:lnTo>
                      <a:pt x="176" y="37"/>
                    </a:lnTo>
                    <a:lnTo>
                      <a:pt x="172" y="45"/>
                    </a:lnTo>
                    <a:lnTo>
                      <a:pt x="172" y="47"/>
                    </a:lnTo>
                    <a:lnTo>
                      <a:pt x="179" y="55"/>
                    </a:lnTo>
                    <a:lnTo>
                      <a:pt x="187" y="65"/>
                    </a:lnTo>
                    <a:lnTo>
                      <a:pt x="201" y="76"/>
                    </a:lnTo>
                    <a:lnTo>
                      <a:pt x="214" y="85"/>
                    </a:lnTo>
                    <a:lnTo>
                      <a:pt x="233" y="94"/>
                    </a:lnTo>
                    <a:lnTo>
                      <a:pt x="251" y="100"/>
                    </a:lnTo>
                    <a:lnTo>
                      <a:pt x="272" y="104"/>
                    </a:lnTo>
                    <a:lnTo>
                      <a:pt x="289" y="113"/>
                    </a:lnTo>
                    <a:lnTo>
                      <a:pt x="228" y="144"/>
                    </a:lnTo>
                    <a:lnTo>
                      <a:pt x="112" y="104"/>
                    </a:lnTo>
                    <a:lnTo>
                      <a:pt x="0" y="84"/>
                    </a:lnTo>
                    <a:lnTo>
                      <a:pt x="10" y="37"/>
                    </a:lnTo>
                    <a:lnTo>
                      <a:pt x="129" y="12"/>
                    </a:lnTo>
                    <a:lnTo>
                      <a:pt x="172" y="0"/>
                    </a:lnTo>
                    <a:lnTo>
                      <a:pt x="208" y="14"/>
                    </a:lnTo>
                    <a:lnTo>
                      <a:pt x="199" y="23"/>
                    </a:lnTo>
                    <a:close/>
                  </a:path>
                </a:pathLst>
              </a:custGeom>
              <a:solidFill>
                <a:srgbClr val="EB8080">
                  <a:alpha val="100000"/>
                </a:srgbClr>
              </a:solidFill>
              <a:ln w="9525">
                <a:noFill/>
              </a:ln>
            </p:spPr>
            <p:txBody>
              <a:bodyPr/>
              <a:p>
                <a:endParaRPr lang="en-US"/>
              </a:p>
            </p:txBody>
          </p:sp>
          <p:sp>
            <p:nvSpPr>
              <p:cNvPr id="16606" name="Freeform 50"/>
              <p:cNvSpPr/>
              <p:nvPr/>
            </p:nvSpPr>
            <p:spPr>
              <a:xfrm>
                <a:off x="3306" y="4142"/>
                <a:ext cx="87" cy="111"/>
              </a:xfrm>
              <a:custGeom>
                <a:avLst/>
                <a:gdLst>
                  <a:gd name="txL" fmla="*/ 0 w 87"/>
                  <a:gd name="txT" fmla="*/ 0 h 111"/>
                  <a:gd name="txR" fmla="*/ 87 w 87"/>
                  <a:gd name="txB" fmla="*/ 111 h 111"/>
                </a:gdLst>
                <a:ahLst/>
                <a:cxnLst>
                  <a:cxn ang="0">
                    <a:pos x="0" y="63"/>
                  </a:cxn>
                  <a:cxn ang="0">
                    <a:pos x="4" y="86"/>
                  </a:cxn>
                  <a:cxn ang="0">
                    <a:pos x="10" y="97"/>
                  </a:cxn>
                  <a:cxn ang="0">
                    <a:pos x="62" y="111"/>
                  </a:cxn>
                  <a:cxn ang="0">
                    <a:pos x="71" y="91"/>
                  </a:cxn>
                  <a:cxn ang="0">
                    <a:pos x="37" y="80"/>
                  </a:cxn>
                  <a:cxn ang="0">
                    <a:pos x="37" y="58"/>
                  </a:cxn>
                  <a:cxn ang="0">
                    <a:pos x="87" y="20"/>
                  </a:cxn>
                  <a:cxn ang="0">
                    <a:pos x="64" y="0"/>
                  </a:cxn>
                  <a:cxn ang="0">
                    <a:pos x="0" y="63"/>
                  </a:cxn>
                  <a:cxn ang="0">
                    <a:pos x="0" y="63"/>
                  </a:cxn>
                </a:cxnLst>
                <a:rect l="txL" t="txT" r="txR" b="txB"/>
                <a:pathLst>
                  <a:path w="87" h="111">
                    <a:moveTo>
                      <a:pt x="0" y="63"/>
                    </a:moveTo>
                    <a:lnTo>
                      <a:pt x="4" y="86"/>
                    </a:lnTo>
                    <a:lnTo>
                      <a:pt x="10" y="97"/>
                    </a:lnTo>
                    <a:lnTo>
                      <a:pt x="62" y="111"/>
                    </a:lnTo>
                    <a:lnTo>
                      <a:pt x="71" y="91"/>
                    </a:lnTo>
                    <a:lnTo>
                      <a:pt x="37" y="80"/>
                    </a:lnTo>
                    <a:lnTo>
                      <a:pt x="37" y="58"/>
                    </a:lnTo>
                    <a:lnTo>
                      <a:pt x="87" y="20"/>
                    </a:lnTo>
                    <a:lnTo>
                      <a:pt x="64" y="0"/>
                    </a:lnTo>
                    <a:lnTo>
                      <a:pt x="0" y="63"/>
                    </a:lnTo>
                    <a:close/>
                  </a:path>
                </a:pathLst>
              </a:custGeom>
              <a:solidFill>
                <a:srgbClr val="B8B8D9">
                  <a:alpha val="100000"/>
                </a:srgbClr>
              </a:solidFill>
              <a:ln w="9525">
                <a:noFill/>
              </a:ln>
            </p:spPr>
            <p:txBody>
              <a:bodyPr/>
              <a:p>
                <a:endParaRPr lang="en-US"/>
              </a:p>
            </p:txBody>
          </p:sp>
          <p:sp>
            <p:nvSpPr>
              <p:cNvPr id="16607" name="Freeform 52"/>
              <p:cNvSpPr/>
              <p:nvPr/>
            </p:nvSpPr>
            <p:spPr>
              <a:xfrm>
                <a:off x="2692" y="4077"/>
                <a:ext cx="639" cy="143"/>
              </a:xfrm>
              <a:custGeom>
                <a:avLst/>
                <a:gdLst>
                  <a:gd name="txL" fmla="*/ 0 w 639"/>
                  <a:gd name="txT" fmla="*/ 0 h 143"/>
                  <a:gd name="txR" fmla="*/ 639 w 639"/>
                  <a:gd name="txB" fmla="*/ 143 h 143"/>
                </a:gdLst>
                <a:ahLst/>
                <a:cxnLst>
                  <a:cxn ang="0">
                    <a:pos x="0" y="102"/>
                  </a:cxn>
                  <a:cxn ang="0">
                    <a:pos x="77" y="65"/>
                  </a:cxn>
                  <a:cxn ang="0">
                    <a:pos x="183" y="35"/>
                  </a:cxn>
                  <a:cxn ang="0">
                    <a:pos x="206" y="25"/>
                  </a:cxn>
                  <a:cxn ang="0">
                    <a:pos x="260" y="16"/>
                  </a:cxn>
                  <a:cxn ang="0">
                    <a:pos x="289" y="16"/>
                  </a:cxn>
                  <a:cxn ang="0">
                    <a:pos x="337" y="0"/>
                  </a:cxn>
                  <a:cxn ang="0">
                    <a:pos x="372" y="2"/>
                  </a:cxn>
                  <a:cxn ang="0">
                    <a:pos x="416" y="12"/>
                  </a:cxn>
                  <a:cxn ang="0">
                    <a:pos x="460" y="12"/>
                  </a:cxn>
                  <a:cxn ang="0">
                    <a:pos x="518" y="25"/>
                  </a:cxn>
                  <a:cxn ang="0">
                    <a:pos x="639" y="70"/>
                  </a:cxn>
                  <a:cxn ang="0">
                    <a:pos x="632" y="82"/>
                  </a:cxn>
                  <a:cxn ang="0">
                    <a:pos x="605" y="89"/>
                  </a:cxn>
                  <a:cxn ang="0">
                    <a:pos x="576" y="82"/>
                  </a:cxn>
                  <a:cxn ang="0">
                    <a:pos x="541" y="70"/>
                  </a:cxn>
                  <a:cxn ang="0">
                    <a:pos x="532" y="74"/>
                  </a:cxn>
                  <a:cxn ang="0">
                    <a:pos x="497" y="113"/>
                  </a:cxn>
                  <a:cxn ang="0">
                    <a:pos x="466" y="125"/>
                  </a:cxn>
                  <a:cxn ang="0">
                    <a:pos x="441" y="125"/>
                  </a:cxn>
                  <a:cxn ang="0">
                    <a:pos x="410" y="111"/>
                  </a:cxn>
                  <a:cxn ang="0">
                    <a:pos x="374" y="94"/>
                  </a:cxn>
                  <a:cxn ang="0">
                    <a:pos x="351" y="89"/>
                  </a:cxn>
                  <a:cxn ang="0">
                    <a:pos x="331" y="97"/>
                  </a:cxn>
                  <a:cxn ang="0">
                    <a:pos x="289" y="127"/>
                  </a:cxn>
                  <a:cxn ang="0">
                    <a:pos x="258" y="143"/>
                  </a:cxn>
                  <a:cxn ang="0">
                    <a:pos x="227" y="143"/>
                  </a:cxn>
                  <a:cxn ang="0">
                    <a:pos x="201" y="133"/>
                  </a:cxn>
                  <a:cxn ang="0">
                    <a:pos x="172" y="111"/>
                  </a:cxn>
                  <a:cxn ang="0">
                    <a:pos x="154" y="98"/>
                  </a:cxn>
                  <a:cxn ang="0">
                    <a:pos x="133" y="101"/>
                  </a:cxn>
                  <a:cxn ang="0">
                    <a:pos x="112" y="109"/>
                  </a:cxn>
                  <a:cxn ang="0">
                    <a:pos x="87" y="120"/>
                  </a:cxn>
                  <a:cxn ang="0">
                    <a:pos x="52" y="131"/>
                  </a:cxn>
                  <a:cxn ang="0">
                    <a:pos x="25" y="131"/>
                  </a:cxn>
                  <a:cxn ang="0">
                    <a:pos x="8" y="121"/>
                  </a:cxn>
                  <a:cxn ang="0">
                    <a:pos x="0" y="102"/>
                  </a:cxn>
                  <a:cxn ang="0">
                    <a:pos x="0" y="102"/>
                  </a:cxn>
                </a:cxnLst>
                <a:rect l="txL" t="txT" r="txR" b="txB"/>
                <a:pathLst>
                  <a:path w="639" h="143">
                    <a:moveTo>
                      <a:pt x="0" y="102"/>
                    </a:moveTo>
                    <a:lnTo>
                      <a:pt x="77" y="65"/>
                    </a:lnTo>
                    <a:lnTo>
                      <a:pt x="183" y="35"/>
                    </a:lnTo>
                    <a:lnTo>
                      <a:pt x="206" y="25"/>
                    </a:lnTo>
                    <a:lnTo>
                      <a:pt x="260" y="16"/>
                    </a:lnTo>
                    <a:lnTo>
                      <a:pt x="289" y="16"/>
                    </a:lnTo>
                    <a:lnTo>
                      <a:pt x="337" y="0"/>
                    </a:lnTo>
                    <a:lnTo>
                      <a:pt x="372" y="2"/>
                    </a:lnTo>
                    <a:lnTo>
                      <a:pt x="416" y="12"/>
                    </a:lnTo>
                    <a:lnTo>
                      <a:pt x="460" y="12"/>
                    </a:lnTo>
                    <a:lnTo>
                      <a:pt x="518" y="25"/>
                    </a:lnTo>
                    <a:lnTo>
                      <a:pt x="639" y="70"/>
                    </a:lnTo>
                    <a:lnTo>
                      <a:pt x="632" y="82"/>
                    </a:lnTo>
                    <a:lnTo>
                      <a:pt x="605" y="89"/>
                    </a:lnTo>
                    <a:lnTo>
                      <a:pt x="576" y="82"/>
                    </a:lnTo>
                    <a:lnTo>
                      <a:pt x="541" y="70"/>
                    </a:lnTo>
                    <a:lnTo>
                      <a:pt x="532" y="74"/>
                    </a:lnTo>
                    <a:lnTo>
                      <a:pt x="497" y="113"/>
                    </a:lnTo>
                    <a:lnTo>
                      <a:pt x="466" y="125"/>
                    </a:lnTo>
                    <a:lnTo>
                      <a:pt x="441" y="125"/>
                    </a:lnTo>
                    <a:lnTo>
                      <a:pt x="410" y="111"/>
                    </a:lnTo>
                    <a:lnTo>
                      <a:pt x="374" y="94"/>
                    </a:lnTo>
                    <a:lnTo>
                      <a:pt x="351" y="89"/>
                    </a:lnTo>
                    <a:lnTo>
                      <a:pt x="331" y="97"/>
                    </a:lnTo>
                    <a:lnTo>
                      <a:pt x="289" y="127"/>
                    </a:lnTo>
                    <a:lnTo>
                      <a:pt x="258" y="143"/>
                    </a:lnTo>
                    <a:lnTo>
                      <a:pt x="227" y="143"/>
                    </a:lnTo>
                    <a:lnTo>
                      <a:pt x="201" y="133"/>
                    </a:lnTo>
                    <a:lnTo>
                      <a:pt x="172" y="111"/>
                    </a:lnTo>
                    <a:lnTo>
                      <a:pt x="154" y="98"/>
                    </a:lnTo>
                    <a:lnTo>
                      <a:pt x="133" y="101"/>
                    </a:lnTo>
                    <a:lnTo>
                      <a:pt x="112" y="109"/>
                    </a:lnTo>
                    <a:lnTo>
                      <a:pt x="87" y="120"/>
                    </a:lnTo>
                    <a:lnTo>
                      <a:pt x="52" y="131"/>
                    </a:lnTo>
                    <a:lnTo>
                      <a:pt x="25" y="131"/>
                    </a:lnTo>
                    <a:lnTo>
                      <a:pt x="8" y="121"/>
                    </a:lnTo>
                    <a:lnTo>
                      <a:pt x="0" y="102"/>
                    </a:lnTo>
                    <a:close/>
                  </a:path>
                </a:pathLst>
              </a:custGeom>
              <a:solidFill>
                <a:srgbClr val="A1A1BA">
                  <a:alpha val="100000"/>
                </a:srgbClr>
              </a:solidFill>
              <a:ln w="9525">
                <a:noFill/>
              </a:ln>
            </p:spPr>
            <p:txBody>
              <a:bodyPr/>
              <a:p>
                <a:endParaRPr lang="en-US"/>
              </a:p>
            </p:txBody>
          </p:sp>
          <p:sp>
            <p:nvSpPr>
              <p:cNvPr id="16608" name="Freeform 71"/>
              <p:cNvSpPr/>
              <p:nvPr/>
            </p:nvSpPr>
            <p:spPr>
              <a:xfrm>
                <a:off x="1145" y="3839"/>
                <a:ext cx="67" cy="85"/>
              </a:xfrm>
              <a:custGeom>
                <a:avLst/>
                <a:gdLst>
                  <a:gd name="txL" fmla="*/ 0 w 67"/>
                  <a:gd name="txT" fmla="*/ 0 h 85"/>
                  <a:gd name="txR" fmla="*/ 67 w 67"/>
                  <a:gd name="txB" fmla="*/ 85 h 85"/>
                </a:gdLst>
                <a:ahLst/>
                <a:cxnLst>
                  <a:cxn ang="0">
                    <a:pos x="0" y="45"/>
                  </a:cxn>
                  <a:cxn ang="0">
                    <a:pos x="2" y="43"/>
                  </a:cxn>
                  <a:cxn ang="0">
                    <a:pos x="8" y="41"/>
                  </a:cxn>
                  <a:cxn ang="0">
                    <a:pos x="17" y="37"/>
                  </a:cxn>
                  <a:cxn ang="0">
                    <a:pos x="29" y="34"/>
                  </a:cxn>
                  <a:cxn ang="0">
                    <a:pos x="37" y="26"/>
                  </a:cxn>
                  <a:cxn ang="0">
                    <a:pos x="44" y="19"/>
                  </a:cxn>
                  <a:cxn ang="0">
                    <a:pos x="48" y="10"/>
                  </a:cxn>
                  <a:cxn ang="0">
                    <a:pos x="46" y="0"/>
                  </a:cxn>
                  <a:cxn ang="0">
                    <a:pos x="52" y="4"/>
                  </a:cxn>
                  <a:cxn ang="0">
                    <a:pos x="64" y="17"/>
                  </a:cxn>
                  <a:cxn ang="0">
                    <a:pos x="67" y="23"/>
                  </a:cxn>
                  <a:cxn ang="0">
                    <a:pos x="67" y="31"/>
                  </a:cxn>
                  <a:cxn ang="0">
                    <a:pos x="62" y="38"/>
                  </a:cxn>
                  <a:cxn ang="0">
                    <a:pos x="52" y="46"/>
                  </a:cxn>
                  <a:cxn ang="0">
                    <a:pos x="54" y="50"/>
                  </a:cxn>
                  <a:cxn ang="0">
                    <a:pos x="56" y="62"/>
                  </a:cxn>
                  <a:cxn ang="0">
                    <a:pos x="52" y="69"/>
                  </a:cxn>
                  <a:cxn ang="0">
                    <a:pos x="44" y="76"/>
                  </a:cxn>
                  <a:cxn ang="0">
                    <a:pos x="33" y="80"/>
                  </a:cxn>
                  <a:cxn ang="0">
                    <a:pos x="15" y="85"/>
                  </a:cxn>
                  <a:cxn ang="0">
                    <a:pos x="21" y="80"/>
                  </a:cxn>
                  <a:cxn ang="0">
                    <a:pos x="33" y="68"/>
                  </a:cxn>
                  <a:cxn ang="0">
                    <a:pos x="33" y="61"/>
                  </a:cxn>
                  <a:cxn ang="0">
                    <a:pos x="31" y="54"/>
                  </a:cxn>
                  <a:cxn ang="0">
                    <a:pos x="25" y="50"/>
                  </a:cxn>
                  <a:cxn ang="0">
                    <a:pos x="19" y="47"/>
                  </a:cxn>
                  <a:cxn ang="0">
                    <a:pos x="10" y="45"/>
                  </a:cxn>
                  <a:cxn ang="0">
                    <a:pos x="0" y="45"/>
                  </a:cxn>
                  <a:cxn ang="0">
                    <a:pos x="0" y="45"/>
                  </a:cxn>
                </a:cxnLst>
                <a:rect l="txL" t="txT" r="txR" b="txB"/>
                <a:pathLst>
                  <a:path w="67" h="85">
                    <a:moveTo>
                      <a:pt x="0" y="45"/>
                    </a:moveTo>
                    <a:lnTo>
                      <a:pt x="2" y="43"/>
                    </a:lnTo>
                    <a:lnTo>
                      <a:pt x="8" y="41"/>
                    </a:lnTo>
                    <a:lnTo>
                      <a:pt x="17" y="37"/>
                    </a:lnTo>
                    <a:lnTo>
                      <a:pt x="29" y="34"/>
                    </a:lnTo>
                    <a:lnTo>
                      <a:pt x="37" y="26"/>
                    </a:lnTo>
                    <a:lnTo>
                      <a:pt x="44" y="19"/>
                    </a:lnTo>
                    <a:lnTo>
                      <a:pt x="48" y="10"/>
                    </a:lnTo>
                    <a:lnTo>
                      <a:pt x="46" y="0"/>
                    </a:lnTo>
                    <a:lnTo>
                      <a:pt x="52" y="4"/>
                    </a:lnTo>
                    <a:lnTo>
                      <a:pt x="64" y="17"/>
                    </a:lnTo>
                    <a:lnTo>
                      <a:pt x="67" y="23"/>
                    </a:lnTo>
                    <a:lnTo>
                      <a:pt x="67" y="31"/>
                    </a:lnTo>
                    <a:lnTo>
                      <a:pt x="62" y="38"/>
                    </a:lnTo>
                    <a:lnTo>
                      <a:pt x="52" y="46"/>
                    </a:lnTo>
                    <a:lnTo>
                      <a:pt x="54" y="50"/>
                    </a:lnTo>
                    <a:lnTo>
                      <a:pt x="56" y="62"/>
                    </a:lnTo>
                    <a:lnTo>
                      <a:pt x="52" y="69"/>
                    </a:lnTo>
                    <a:lnTo>
                      <a:pt x="44" y="76"/>
                    </a:lnTo>
                    <a:lnTo>
                      <a:pt x="33" y="80"/>
                    </a:lnTo>
                    <a:lnTo>
                      <a:pt x="15" y="85"/>
                    </a:lnTo>
                    <a:lnTo>
                      <a:pt x="21" y="80"/>
                    </a:lnTo>
                    <a:lnTo>
                      <a:pt x="33" y="68"/>
                    </a:lnTo>
                    <a:lnTo>
                      <a:pt x="33" y="61"/>
                    </a:lnTo>
                    <a:lnTo>
                      <a:pt x="31" y="54"/>
                    </a:lnTo>
                    <a:lnTo>
                      <a:pt x="25" y="50"/>
                    </a:lnTo>
                    <a:lnTo>
                      <a:pt x="19" y="47"/>
                    </a:lnTo>
                    <a:lnTo>
                      <a:pt x="10" y="45"/>
                    </a:lnTo>
                    <a:lnTo>
                      <a:pt x="0" y="45"/>
                    </a:lnTo>
                    <a:close/>
                  </a:path>
                </a:pathLst>
              </a:custGeom>
              <a:solidFill>
                <a:srgbClr val="FF6600">
                  <a:alpha val="100000"/>
                </a:srgbClr>
              </a:solidFill>
              <a:ln w="9525">
                <a:noFill/>
              </a:ln>
            </p:spPr>
            <p:txBody>
              <a:bodyPr/>
              <a:p>
                <a:endParaRPr lang="en-US"/>
              </a:p>
            </p:txBody>
          </p:sp>
          <p:sp>
            <p:nvSpPr>
              <p:cNvPr id="16609" name="Freeform 72"/>
              <p:cNvSpPr/>
              <p:nvPr/>
            </p:nvSpPr>
            <p:spPr>
              <a:xfrm>
                <a:off x="1330" y="3813"/>
                <a:ext cx="63" cy="53"/>
              </a:xfrm>
              <a:custGeom>
                <a:avLst/>
                <a:gdLst>
                  <a:gd name="txL" fmla="*/ 0 w 63"/>
                  <a:gd name="txT" fmla="*/ 0 h 53"/>
                  <a:gd name="txR" fmla="*/ 63 w 63"/>
                  <a:gd name="txB" fmla="*/ 53 h 53"/>
                </a:gdLst>
                <a:ahLst/>
                <a:cxnLst>
                  <a:cxn ang="0">
                    <a:pos x="11" y="53"/>
                  </a:cxn>
                  <a:cxn ang="0">
                    <a:pos x="63" y="9"/>
                  </a:cxn>
                  <a:cxn ang="0">
                    <a:pos x="40" y="0"/>
                  </a:cxn>
                  <a:cxn ang="0">
                    <a:pos x="21" y="2"/>
                  </a:cxn>
                  <a:cxn ang="0">
                    <a:pos x="9" y="12"/>
                  </a:cxn>
                  <a:cxn ang="0">
                    <a:pos x="0" y="26"/>
                  </a:cxn>
                  <a:cxn ang="0">
                    <a:pos x="0" y="40"/>
                  </a:cxn>
                  <a:cxn ang="0">
                    <a:pos x="2" y="48"/>
                  </a:cxn>
                  <a:cxn ang="0">
                    <a:pos x="11" y="53"/>
                  </a:cxn>
                  <a:cxn ang="0">
                    <a:pos x="11" y="53"/>
                  </a:cxn>
                </a:cxnLst>
                <a:rect l="txL" t="txT" r="txR" b="txB"/>
                <a:pathLst>
                  <a:path w="63" h="53">
                    <a:moveTo>
                      <a:pt x="11" y="53"/>
                    </a:moveTo>
                    <a:lnTo>
                      <a:pt x="63" y="9"/>
                    </a:lnTo>
                    <a:lnTo>
                      <a:pt x="40" y="0"/>
                    </a:lnTo>
                    <a:lnTo>
                      <a:pt x="21" y="2"/>
                    </a:lnTo>
                    <a:lnTo>
                      <a:pt x="9" y="12"/>
                    </a:lnTo>
                    <a:lnTo>
                      <a:pt x="0" y="26"/>
                    </a:lnTo>
                    <a:lnTo>
                      <a:pt x="0" y="40"/>
                    </a:lnTo>
                    <a:lnTo>
                      <a:pt x="2" y="48"/>
                    </a:lnTo>
                    <a:lnTo>
                      <a:pt x="11" y="53"/>
                    </a:lnTo>
                    <a:close/>
                  </a:path>
                </a:pathLst>
              </a:custGeom>
              <a:solidFill>
                <a:srgbClr val="FFFF66">
                  <a:alpha val="100000"/>
                </a:srgbClr>
              </a:solidFill>
              <a:ln w="9525">
                <a:noFill/>
              </a:ln>
            </p:spPr>
            <p:txBody>
              <a:bodyPr/>
              <a:p>
                <a:endParaRPr lang="en-US"/>
              </a:p>
            </p:txBody>
          </p:sp>
          <p:sp>
            <p:nvSpPr>
              <p:cNvPr id="16610" name="Freeform 73"/>
              <p:cNvSpPr/>
              <p:nvPr/>
            </p:nvSpPr>
            <p:spPr>
              <a:xfrm>
                <a:off x="1336" y="3818"/>
                <a:ext cx="73" cy="55"/>
              </a:xfrm>
              <a:custGeom>
                <a:avLst/>
                <a:gdLst>
                  <a:gd name="txL" fmla="*/ 0 w 73"/>
                  <a:gd name="txT" fmla="*/ 0 h 55"/>
                  <a:gd name="txR" fmla="*/ 73 w 73"/>
                  <a:gd name="txB" fmla="*/ 55 h 55"/>
                </a:gdLst>
                <a:ahLst/>
                <a:cxnLst>
                  <a:cxn ang="0">
                    <a:pos x="0" y="48"/>
                  </a:cxn>
                  <a:cxn ang="0">
                    <a:pos x="57" y="0"/>
                  </a:cxn>
                  <a:cxn ang="0">
                    <a:pos x="67" y="9"/>
                  </a:cxn>
                  <a:cxn ang="0">
                    <a:pos x="73" y="23"/>
                  </a:cxn>
                  <a:cxn ang="0">
                    <a:pos x="69" y="40"/>
                  </a:cxn>
                  <a:cxn ang="0">
                    <a:pos x="59" y="48"/>
                  </a:cxn>
                  <a:cxn ang="0">
                    <a:pos x="46" y="55"/>
                  </a:cxn>
                  <a:cxn ang="0">
                    <a:pos x="23" y="55"/>
                  </a:cxn>
                  <a:cxn ang="0">
                    <a:pos x="0" y="48"/>
                  </a:cxn>
                  <a:cxn ang="0">
                    <a:pos x="0" y="48"/>
                  </a:cxn>
                </a:cxnLst>
                <a:rect l="txL" t="txT" r="txR" b="txB"/>
                <a:pathLst>
                  <a:path w="73" h="55">
                    <a:moveTo>
                      <a:pt x="0" y="48"/>
                    </a:moveTo>
                    <a:lnTo>
                      <a:pt x="57" y="0"/>
                    </a:lnTo>
                    <a:lnTo>
                      <a:pt x="67" y="9"/>
                    </a:lnTo>
                    <a:lnTo>
                      <a:pt x="73" y="23"/>
                    </a:lnTo>
                    <a:lnTo>
                      <a:pt x="69" y="40"/>
                    </a:lnTo>
                    <a:lnTo>
                      <a:pt x="59" y="48"/>
                    </a:lnTo>
                    <a:lnTo>
                      <a:pt x="46" y="55"/>
                    </a:lnTo>
                    <a:lnTo>
                      <a:pt x="23" y="55"/>
                    </a:lnTo>
                    <a:lnTo>
                      <a:pt x="0" y="48"/>
                    </a:lnTo>
                    <a:close/>
                  </a:path>
                </a:pathLst>
              </a:custGeom>
              <a:solidFill>
                <a:srgbClr val="EBE800">
                  <a:alpha val="100000"/>
                </a:srgbClr>
              </a:solidFill>
              <a:ln w="9525">
                <a:noFill/>
              </a:ln>
            </p:spPr>
            <p:txBody>
              <a:bodyPr/>
              <a:p>
                <a:endParaRPr lang="en-US"/>
              </a:p>
            </p:txBody>
          </p:sp>
          <p:sp>
            <p:nvSpPr>
              <p:cNvPr id="16611" name="Freeform 74"/>
              <p:cNvSpPr/>
              <p:nvPr/>
            </p:nvSpPr>
            <p:spPr>
              <a:xfrm>
                <a:off x="1366" y="3826"/>
                <a:ext cx="22" cy="19"/>
              </a:xfrm>
              <a:custGeom>
                <a:avLst/>
                <a:gdLst>
                  <a:gd name="txL" fmla="*/ 0 w 22"/>
                  <a:gd name="txT" fmla="*/ 0 h 19"/>
                  <a:gd name="txR" fmla="*/ 22 w 22"/>
                  <a:gd name="txB" fmla="*/ 19 h 19"/>
                </a:gdLst>
                <a:ahLst/>
                <a:cxnLst>
                  <a:cxn ang="0">
                    <a:pos x="0" y="9"/>
                  </a:cxn>
                  <a:cxn ang="0">
                    <a:pos x="0" y="7"/>
                  </a:cxn>
                  <a:cxn ang="0">
                    <a:pos x="4" y="3"/>
                  </a:cxn>
                  <a:cxn ang="0">
                    <a:pos x="10" y="0"/>
                  </a:cxn>
                  <a:cxn ang="0">
                    <a:pos x="18" y="1"/>
                  </a:cxn>
                  <a:cxn ang="0">
                    <a:pos x="20" y="4"/>
                  </a:cxn>
                  <a:cxn ang="0">
                    <a:pos x="22" y="9"/>
                  </a:cxn>
                  <a:cxn ang="0">
                    <a:pos x="20" y="13"/>
                  </a:cxn>
                  <a:cxn ang="0">
                    <a:pos x="20" y="16"/>
                  </a:cxn>
                  <a:cxn ang="0">
                    <a:pos x="8" y="19"/>
                  </a:cxn>
                  <a:cxn ang="0">
                    <a:pos x="0" y="9"/>
                  </a:cxn>
                  <a:cxn ang="0">
                    <a:pos x="0" y="9"/>
                  </a:cxn>
                </a:cxnLst>
                <a:rect l="txL" t="txT" r="txR" b="txB"/>
                <a:pathLst>
                  <a:path w="22" h="19">
                    <a:moveTo>
                      <a:pt x="0" y="9"/>
                    </a:moveTo>
                    <a:lnTo>
                      <a:pt x="0" y="7"/>
                    </a:lnTo>
                    <a:lnTo>
                      <a:pt x="4" y="3"/>
                    </a:lnTo>
                    <a:lnTo>
                      <a:pt x="10" y="0"/>
                    </a:lnTo>
                    <a:lnTo>
                      <a:pt x="18" y="1"/>
                    </a:lnTo>
                    <a:lnTo>
                      <a:pt x="20" y="4"/>
                    </a:lnTo>
                    <a:lnTo>
                      <a:pt x="22" y="9"/>
                    </a:lnTo>
                    <a:lnTo>
                      <a:pt x="20" y="13"/>
                    </a:lnTo>
                    <a:lnTo>
                      <a:pt x="20" y="16"/>
                    </a:lnTo>
                    <a:lnTo>
                      <a:pt x="8" y="19"/>
                    </a:lnTo>
                    <a:lnTo>
                      <a:pt x="0" y="9"/>
                    </a:lnTo>
                    <a:close/>
                  </a:path>
                </a:pathLst>
              </a:custGeom>
              <a:solidFill>
                <a:srgbClr val="FFFFFF">
                  <a:alpha val="100000"/>
                </a:srgbClr>
              </a:solidFill>
              <a:ln w="9525">
                <a:noFill/>
              </a:ln>
            </p:spPr>
            <p:txBody>
              <a:bodyPr/>
              <a:p>
                <a:endParaRPr lang="en-US"/>
              </a:p>
            </p:txBody>
          </p:sp>
          <p:sp>
            <p:nvSpPr>
              <p:cNvPr id="16612" name="Freeform 79"/>
              <p:cNvSpPr/>
              <p:nvPr/>
            </p:nvSpPr>
            <p:spPr>
              <a:xfrm>
                <a:off x="2623" y="4186"/>
                <a:ext cx="216" cy="116"/>
              </a:xfrm>
              <a:custGeom>
                <a:avLst/>
                <a:gdLst>
                  <a:gd name="txL" fmla="*/ 0 w 216"/>
                  <a:gd name="txT" fmla="*/ 0 h 116"/>
                  <a:gd name="txR" fmla="*/ 216 w 216"/>
                  <a:gd name="txB" fmla="*/ 116 h 116"/>
                </a:gdLst>
                <a:ahLst/>
                <a:cxnLst>
                  <a:cxn ang="0">
                    <a:pos x="27" y="0"/>
                  </a:cxn>
                  <a:cxn ang="0">
                    <a:pos x="27" y="2"/>
                  </a:cxn>
                  <a:cxn ang="0">
                    <a:pos x="29" y="7"/>
                  </a:cxn>
                  <a:cxn ang="0">
                    <a:pos x="33" y="14"/>
                  </a:cxn>
                  <a:cxn ang="0">
                    <a:pos x="44" y="23"/>
                  </a:cxn>
                  <a:cxn ang="0">
                    <a:pos x="50" y="26"/>
                  </a:cxn>
                  <a:cxn ang="0">
                    <a:pos x="60" y="30"/>
                  </a:cxn>
                  <a:cxn ang="0">
                    <a:pos x="69" y="34"/>
                  </a:cxn>
                  <a:cxn ang="0">
                    <a:pos x="83" y="38"/>
                  </a:cxn>
                  <a:cxn ang="0">
                    <a:pos x="94" y="39"/>
                  </a:cxn>
                  <a:cxn ang="0">
                    <a:pos x="112" y="42"/>
                  </a:cxn>
                  <a:cxn ang="0">
                    <a:pos x="131" y="42"/>
                  </a:cxn>
                  <a:cxn ang="0">
                    <a:pos x="154" y="43"/>
                  </a:cxn>
                  <a:cxn ang="0">
                    <a:pos x="150" y="53"/>
                  </a:cxn>
                  <a:cxn ang="0">
                    <a:pos x="121" y="62"/>
                  </a:cxn>
                  <a:cxn ang="0">
                    <a:pos x="89" y="62"/>
                  </a:cxn>
                  <a:cxn ang="0">
                    <a:pos x="52" y="54"/>
                  </a:cxn>
                  <a:cxn ang="0">
                    <a:pos x="67" y="73"/>
                  </a:cxn>
                  <a:cxn ang="0">
                    <a:pos x="77" y="93"/>
                  </a:cxn>
                  <a:cxn ang="0">
                    <a:pos x="98" y="104"/>
                  </a:cxn>
                  <a:cxn ang="0">
                    <a:pos x="129" y="102"/>
                  </a:cxn>
                  <a:cxn ang="0">
                    <a:pos x="173" y="85"/>
                  </a:cxn>
                  <a:cxn ang="0">
                    <a:pos x="198" y="85"/>
                  </a:cxn>
                  <a:cxn ang="0">
                    <a:pos x="216" y="101"/>
                  </a:cxn>
                  <a:cxn ang="0">
                    <a:pos x="210" y="98"/>
                  </a:cxn>
                  <a:cxn ang="0">
                    <a:pos x="196" y="97"/>
                  </a:cxn>
                  <a:cxn ang="0">
                    <a:pos x="181" y="97"/>
                  </a:cxn>
                  <a:cxn ang="0">
                    <a:pos x="166" y="102"/>
                  </a:cxn>
                  <a:cxn ang="0">
                    <a:pos x="154" y="106"/>
                  </a:cxn>
                  <a:cxn ang="0">
                    <a:pos x="141" y="110"/>
                  </a:cxn>
                  <a:cxn ang="0">
                    <a:pos x="125" y="113"/>
                  </a:cxn>
                  <a:cxn ang="0">
                    <a:pos x="112" y="116"/>
                  </a:cxn>
                  <a:cxn ang="0">
                    <a:pos x="94" y="116"/>
                  </a:cxn>
                  <a:cxn ang="0">
                    <a:pos x="77" y="113"/>
                  </a:cxn>
                  <a:cxn ang="0">
                    <a:pos x="62" y="108"/>
                  </a:cxn>
                  <a:cxn ang="0">
                    <a:pos x="52" y="98"/>
                  </a:cxn>
                  <a:cxn ang="0">
                    <a:pos x="40" y="85"/>
                  </a:cxn>
                  <a:cxn ang="0">
                    <a:pos x="29" y="74"/>
                  </a:cxn>
                  <a:cxn ang="0">
                    <a:pos x="19" y="65"/>
                  </a:cxn>
                  <a:cxn ang="0">
                    <a:pos x="14" y="58"/>
                  </a:cxn>
                  <a:cxn ang="0">
                    <a:pos x="4" y="47"/>
                  </a:cxn>
                  <a:cxn ang="0">
                    <a:pos x="0" y="45"/>
                  </a:cxn>
                  <a:cxn ang="0">
                    <a:pos x="25" y="38"/>
                  </a:cxn>
                  <a:cxn ang="0">
                    <a:pos x="15" y="23"/>
                  </a:cxn>
                  <a:cxn ang="0">
                    <a:pos x="27" y="0"/>
                  </a:cxn>
                  <a:cxn ang="0">
                    <a:pos x="27" y="0"/>
                  </a:cxn>
                </a:cxnLst>
                <a:rect l="txL" t="txT" r="txR" b="txB"/>
                <a:pathLst>
                  <a:path w="216" h="116">
                    <a:moveTo>
                      <a:pt x="27" y="0"/>
                    </a:moveTo>
                    <a:lnTo>
                      <a:pt x="27" y="2"/>
                    </a:lnTo>
                    <a:lnTo>
                      <a:pt x="29" y="7"/>
                    </a:lnTo>
                    <a:lnTo>
                      <a:pt x="33" y="14"/>
                    </a:lnTo>
                    <a:lnTo>
                      <a:pt x="44" y="23"/>
                    </a:lnTo>
                    <a:lnTo>
                      <a:pt x="50" y="26"/>
                    </a:lnTo>
                    <a:lnTo>
                      <a:pt x="60" y="30"/>
                    </a:lnTo>
                    <a:lnTo>
                      <a:pt x="69" y="34"/>
                    </a:lnTo>
                    <a:lnTo>
                      <a:pt x="83" y="38"/>
                    </a:lnTo>
                    <a:lnTo>
                      <a:pt x="94" y="39"/>
                    </a:lnTo>
                    <a:lnTo>
                      <a:pt x="112" y="42"/>
                    </a:lnTo>
                    <a:lnTo>
                      <a:pt x="131" y="42"/>
                    </a:lnTo>
                    <a:lnTo>
                      <a:pt x="154" y="43"/>
                    </a:lnTo>
                    <a:lnTo>
                      <a:pt x="150" y="53"/>
                    </a:lnTo>
                    <a:lnTo>
                      <a:pt x="121" y="62"/>
                    </a:lnTo>
                    <a:lnTo>
                      <a:pt x="89" y="62"/>
                    </a:lnTo>
                    <a:lnTo>
                      <a:pt x="52" y="54"/>
                    </a:lnTo>
                    <a:lnTo>
                      <a:pt x="67" y="73"/>
                    </a:lnTo>
                    <a:lnTo>
                      <a:pt x="77" y="93"/>
                    </a:lnTo>
                    <a:lnTo>
                      <a:pt x="98" y="104"/>
                    </a:lnTo>
                    <a:lnTo>
                      <a:pt x="129" y="102"/>
                    </a:lnTo>
                    <a:lnTo>
                      <a:pt x="173" y="85"/>
                    </a:lnTo>
                    <a:lnTo>
                      <a:pt x="198" y="85"/>
                    </a:lnTo>
                    <a:lnTo>
                      <a:pt x="216" y="101"/>
                    </a:lnTo>
                    <a:lnTo>
                      <a:pt x="210" y="98"/>
                    </a:lnTo>
                    <a:lnTo>
                      <a:pt x="196" y="97"/>
                    </a:lnTo>
                    <a:lnTo>
                      <a:pt x="181" y="97"/>
                    </a:lnTo>
                    <a:lnTo>
                      <a:pt x="166" y="102"/>
                    </a:lnTo>
                    <a:lnTo>
                      <a:pt x="154" y="106"/>
                    </a:lnTo>
                    <a:lnTo>
                      <a:pt x="141" y="110"/>
                    </a:lnTo>
                    <a:lnTo>
                      <a:pt x="125" y="113"/>
                    </a:lnTo>
                    <a:lnTo>
                      <a:pt x="112" y="116"/>
                    </a:lnTo>
                    <a:lnTo>
                      <a:pt x="94" y="116"/>
                    </a:lnTo>
                    <a:lnTo>
                      <a:pt x="77" y="113"/>
                    </a:lnTo>
                    <a:lnTo>
                      <a:pt x="62" y="108"/>
                    </a:lnTo>
                    <a:lnTo>
                      <a:pt x="52" y="98"/>
                    </a:lnTo>
                    <a:lnTo>
                      <a:pt x="40" y="85"/>
                    </a:lnTo>
                    <a:lnTo>
                      <a:pt x="29" y="74"/>
                    </a:lnTo>
                    <a:lnTo>
                      <a:pt x="19" y="65"/>
                    </a:lnTo>
                    <a:lnTo>
                      <a:pt x="14" y="58"/>
                    </a:lnTo>
                    <a:lnTo>
                      <a:pt x="4" y="47"/>
                    </a:lnTo>
                    <a:lnTo>
                      <a:pt x="0" y="45"/>
                    </a:lnTo>
                    <a:lnTo>
                      <a:pt x="25" y="38"/>
                    </a:lnTo>
                    <a:lnTo>
                      <a:pt x="15" y="23"/>
                    </a:lnTo>
                    <a:lnTo>
                      <a:pt x="27" y="0"/>
                    </a:lnTo>
                    <a:close/>
                  </a:path>
                </a:pathLst>
              </a:custGeom>
              <a:solidFill>
                <a:srgbClr val="D4D4E8">
                  <a:alpha val="100000"/>
                </a:srgbClr>
              </a:solidFill>
              <a:ln w="9525">
                <a:noFill/>
              </a:ln>
            </p:spPr>
            <p:txBody>
              <a:bodyPr/>
              <a:p>
                <a:endParaRPr lang="en-US"/>
              </a:p>
            </p:txBody>
          </p:sp>
          <p:sp>
            <p:nvSpPr>
              <p:cNvPr id="16613" name="Freeform 80"/>
              <p:cNvSpPr/>
              <p:nvPr/>
            </p:nvSpPr>
            <p:spPr>
              <a:xfrm>
                <a:off x="4045" y="3706"/>
                <a:ext cx="508" cy="396"/>
              </a:xfrm>
              <a:custGeom>
                <a:avLst/>
                <a:gdLst>
                  <a:gd name="txL" fmla="*/ 0 w 508"/>
                  <a:gd name="txT" fmla="*/ 0 h 396"/>
                  <a:gd name="txR" fmla="*/ 508 w 508"/>
                  <a:gd name="txB" fmla="*/ 396 h 396"/>
                </a:gdLst>
                <a:ahLst/>
                <a:cxnLst>
                  <a:cxn ang="0">
                    <a:pos x="52" y="291"/>
                  </a:cxn>
                  <a:cxn ang="0">
                    <a:pos x="56" y="249"/>
                  </a:cxn>
                  <a:cxn ang="0">
                    <a:pos x="43" y="233"/>
                  </a:cxn>
                  <a:cxn ang="0">
                    <a:pos x="10" y="213"/>
                  </a:cxn>
                  <a:cxn ang="0">
                    <a:pos x="0" y="195"/>
                  </a:cxn>
                  <a:cxn ang="0">
                    <a:pos x="14" y="182"/>
                  </a:cxn>
                  <a:cxn ang="0">
                    <a:pos x="35" y="170"/>
                  </a:cxn>
                  <a:cxn ang="0">
                    <a:pos x="73" y="163"/>
                  </a:cxn>
                  <a:cxn ang="0">
                    <a:pos x="60" y="131"/>
                  </a:cxn>
                  <a:cxn ang="0">
                    <a:pos x="75" y="111"/>
                  </a:cxn>
                  <a:cxn ang="0">
                    <a:pos x="118" y="93"/>
                  </a:cxn>
                  <a:cxn ang="0">
                    <a:pos x="177" y="86"/>
                  </a:cxn>
                  <a:cxn ang="0">
                    <a:pos x="216" y="98"/>
                  </a:cxn>
                  <a:cxn ang="0">
                    <a:pos x="225" y="116"/>
                  </a:cxn>
                  <a:cxn ang="0">
                    <a:pos x="224" y="139"/>
                  </a:cxn>
                  <a:cxn ang="0">
                    <a:pos x="206" y="160"/>
                  </a:cxn>
                  <a:cxn ang="0">
                    <a:pos x="218" y="179"/>
                  </a:cxn>
                  <a:cxn ang="0">
                    <a:pos x="229" y="206"/>
                  </a:cxn>
                  <a:cxn ang="0">
                    <a:pos x="229" y="221"/>
                  </a:cxn>
                  <a:cxn ang="0">
                    <a:pos x="270" y="223"/>
                  </a:cxn>
                  <a:cxn ang="0">
                    <a:pos x="277" y="213"/>
                  </a:cxn>
                  <a:cxn ang="0">
                    <a:pos x="277" y="195"/>
                  </a:cxn>
                  <a:cxn ang="0">
                    <a:pos x="250" y="175"/>
                  </a:cxn>
                  <a:cxn ang="0">
                    <a:pos x="250" y="155"/>
                  </a:cxn>
                  <a:cxn ang="0">
                    <a:pos x="268" y="141"/>
                  </a:cxn>
                  <a:cxn ang="0">
                    <a:pos x="297" y="131"/>
                  </a:cxn>
                  <a:cxn ang="0">
                    <a:pos x="320" y="128"/>
                  </a:cxn>
                  <a:cxn ang="0">
                    <a:pos x="372" y="131"/>
                  </a:cxn>
                  <a:cxn ang="0">
                    <a:pos x="377" y="116"/>
                  </a:cxn>
                  <a:cxn ang="0">
                    <a:pos x="377" y="80"/>
                  </a:cxn>
                  <a:cxn ang="0">
                    <a:pos x="331" y="54"/>
                  </a:cxn>
                  <a:cxn ang="0">
                    <a:pos x="335" y="35"/>
                  </a:cxn>
                  <a:cxn ang="0">
                    <a:pos x="366" y="12"/>
                  </a:cxn>
                  <a:cxn ang="0">
                    <a:pos x="418" y="0"/>
                  </a:cxn>
                  <a:cxn ang="0">
                    <a:pos x="481" y="7"/>
                  </a:cxn>
                  <a:cxn ang="0">
                    <a:pos x="503" y="19"/>
                  </a:cxn>
                  <a:cxn ang="0">
                    <a:pos x="508" y="37"/>
                  </a:cxn>
                  <a:cxn ang="0">
                    <a:pos x="504" y="57"/>
                  </a:cxn>
                  <a:cxn ang="0">
                    <a:pos x="485" y="68"/>
                  </a:cxn>
                  <a:cxn ang="0">
                    <a:pos x="485" y="163"/>
                  </a:cxn>
                  <a:cxn ang="0">
                    <a:pos x="485" y="199"/>
                  </a:cxn>
                  <a:cxn ang="0">
                    <a:pos x="468" y="262"/>
                  </a:cxn>
                  <a:cxn ang="0">
                    <a:pos x="441" y="315"/>
                  </a:cxn>
                  <a:cxn ang="0">
                    <a:pos x="414" y="354"/>
                  </a:cxn>
                  <a:cxn ang="0">
                    <a:pos x="372" y="396"/>
                  </a:cxn>
                  <a:cxn ang="0">
                    <a:pos x="164" y="381"/>
                  </a:cxn>
                  <a:cxn ang="0">
                    <a:pos x="56" y="315"/>
                  </a:cxn>
                  <a:cxn ang="0">
                    <a:pos x="52" y="291"/>
                  </a:cxn>
                  <a:cxn ang="0">
                    <a:pos x="52" y="291"/>
                  </a:cxn>
                </a:cxnLst>
                <a:rect l="txL" t="txT" r="txR" b="txB"/>
                <a:pathLst>
                  <a:path w="508" h="396">
                    <a:moveTo>
                      <a:pt x="52" y="291"/>
                    </a:moveTo>
                    <a:lnTo>
                      <a:pt x="56" y="249"/>
                    </a:lnTo>
                    <a:lnTo>
                      <a:pt x="43" y="233"/>
                    </a:lnTo>
                    <a:lnTo>
                      <a:pt x="10" y="213"/>
                    </a:lnTo>
                    <a:lnTo>
                      <a:pt x="0" y="195"/>
                    </a:lnTo>
                    <a:lnTo>
                      <a:pt x="14" y="182"/>
                    </a:lnTo>
                    <a:lnTo>
                      <a:pt x="35" y="170"/>
                    </a:lnTo>
                    <a:lnTo>
                      <a:pt x="73" y="163"/>
                    </a:lnTo>
                    <a:lnTo>
                      <a:pt x="60" y="131"/>
                    </a:lnTo>
                    <a:lnTo>
                      <a:pt x="75" y="111"/>
                    </a:lnTo>
                    <a:lnTo>
                      <a:pt x="118" y="93"/>
                    </a:lnTo>
                    <a:lnTo>
                      <a:pt x="177" y="86"/>
                    </a:lnTo>
                    <a:lnTo>
                      <a:pt x="216" y="98"/>
                    </a:lnTo>
                    <a:lnTo>
                      <a:pt x="225" y="116"/>
                    </a:lnTo>
                    <a:lnTo>
                      <a:pt x="224" y="139"/>
                    </a:lnTo>
                    <a:lnTo>
                      <a:pt x="206" y="160"/>
                    </a:lnTo>
                    <a:lnTo>
                      <a:pt x="218" y="179"/>
                    </a:lnTo>
                    <a:lnTo>
                      <a:pt x="229" y="206"/>
                    </a:lnTo>
                    <a:lnTo>
                      <a:pt x="229" y="221"/>
                    </a:lnTo>
                    <a:lnTo>
                      <a:pt x="270" y="223"/>
                    </a:lnTo>
                    <a:lnTo>
                      <a:pt x="277" y="213"/>
                    </a:lnTo>
                    <a:lnTo>
                      <a:pt x="277" y="195"/>
                    </a:lnTo>
                    <a:lnTo>
                      <a:pt x="250" y="175"/>
                    </a:lnTo>
                    <a:lnTo>
                      <a:pt x="250" y="155"/>
                    </a:lnTo>
                    <a:lnTo>
                      <a:pt x="268" y="141"/>
                    </a:lnTo>
                    <a:lnTo>
                      <a:pt x="297" y="131"/>
                    </a:lnTo>
                    <a:lnTo>
                      <a:pt x="320" y="128"/>
                    </a:lnTo>
                    <a:lnTo>
                      <a:pt x="372" y="131"/>
                    </a:lnTo>
                    <a:lnTo>
                      <a:pt x="377" y="116"/>
                    </a:lnTo>
                    <a:lnTo>
                      <a:pt x="377" y="80"/>
                    </a:lnTo>
                    <a:lnTo>
                      <a:pt x="331" y="54"/>
                    </a:lnTo>
                    <a:lnTo>
                      <a:pt x="335" y="35"/>
                    </a:lnTo>
                    <a:lnTo>
                      <a:pt x="366" y="12"/>
                    </a:lnTo>
                    <a:lnTo>
                      <a:pt x="418" y="0"/>
                    </a:lnTo>
                    <a:lnTo>
                      <a:pt x="481" y="7"/>
                    </a:lnTo>
                    <a:lnTo>
                      <a:pt x="503" y="19"/>
                    </a:lnTo>
                    <a:lnTo>
                      <a:pt x="508" y="37"/>
                    </a:lnTo>
                    <a:lnTo>
                      <a:pt x="504" y="57"/>
                    </a:lnTo>
                    <a:lnTo>
                      <a:pt x="485" y="68"/>
                    </a:lnTo>
                    <a:lnTo>
                      <a:pt x="485" y="163"/>
                    </a:lnTo>
                    <a:lnTo>
                      <a:pt x="485" y="199"/>
                    </a:lnTo>
                    <a:lnTo>
                      <a:pt x="468" y="262"/>
                    </a:lnTo>
                    <a:lnTo>
                      <a:pt x="441" y="315"/>
                    </a:lnTo>
                    <a:lnTo>
                      <a:pt x="414" y="354"/>
                    </a:lnTo>
                    <a:lnTo>
                      <a:pt x="372" y="396"/>
                    </a:lnTo>
                    <a:lnTo>
                      <a:pt x="164" y="381"/>
                    </a:lnTo>
                    <a:lnTo>
                      <a:pt x="56" y="315"/>
                    </a:lnTo>
                    <a:lnTo>
                      <a:pt x="52" y="291"/>
                    </a:lnTo>
                    <a:close/>
                  </a:path>
                </a:pathLst>
              </a:custGeom>
              <a:solidFill>
                <a:srgbClr val="FFE6B3">
                  <a:alpha val="100000"/>
                </a:srgbClr>
              </a:solidFill>
              <a:ln w="9525">
                <a:noFill/>
              </a:ln>
            </p:spPr>
            <p:txBody>
              <a:bodyPr/>
              <a:p>
                <a:endParaRPr lang="en-US"/>
              </a:p>
            </p:txBody>
          </p:sp>
          <p:sp>
            <p:nvSpPr>
              <p:cNvPr id="16614" name="Freeform 81"/>
              <p:cNvSpPr/>
              <p:nvPr/>
            </p:nvSpPr>
            <p:spPr>
              <a:xfrm>
                <a:off x="3360" y="4212"/>
                <a:ext cx="79" cy="55"/>
              </a:xfrm>
              <a:custGeom>
                <a:avLst/>
                <a:gdLst>
                  <a:gd name="txL" fmla="*/ 0 w 79"/>
                  <a:gd name="txT" fmla="*/ 0 h 55"/>
                  <a:gd name="txR" fmla="*/ 79 w 79"/>
                  <a:gd name="txB" fmla="*/ 55 h 55"/>
                </a:gdLst>
                <a:ahLst/>
                <a:cxnLst>
                  <a:cxn ang="0">
                    <a:pos x="0" y="55"/>
                  </a:cxn>
                  <a:cxn ang="0">
                    <a:pos x="8" y="45"/>
                  </a:cxn>
                  <a:cxn ang="0">
                    <a:pos x="16" y="37"/>
                  </a:cxn>
                  <a:cxn ang="0">
                    <a:pos x="27" y="31"/>
                  </a:cxn>
                  <a:cxn ang="0">
                    <a:pos x="39" y="24"/>
                  </a:cxn>
                  <a:cxn ang="0">
                    <a:pos x="52" y="23"/>
                  </a:cxn>
                  <a:cxn ang="0">
                    <a:pos x="66" y="24"/>
                  </a:cxn>
                  <a:cxn ang="0">
                    <a:pos x="79" y="35"/>
                  </a:cxn>
                  <a:cxn ang="0">
                    <a:pos x="77" y="19"/>
                  </a:cxn>
                  <a:cxn ang="0">
                    <a:pos x="58" y="4"/>
                  </a:cxn>
                  <a:cxn ang="0">
                    <a:pos x="35" y="0"/>
                  </a:cxn>
                  <a:cxn ang="0">
                    <a:pos x="17" y="10"/>
                  </a:cxn>
                  <a:cxn ang="0">
                    <a:pos x="8" y="31"/>
                  </a:cxn>
                  <a:cxn ang="0">
                    <a:pos x="0" y="55"/>
                  </a:cxn>
                  <a:cxn ang="0">
                    <a:pos x="0" y="55"/>
                  </a:cxn>
                </a:cxnLst>
                <a:rect l="txL" t="txT" r="txR" b="txB"/>
                <a:pathLst>
                  <a:path w="79" h="55">
                    <a:moveTo>
                      <a:pt x="0" y="55"/>
                    </a:moveTo>
                    <a:lnTo>
                      <a:pt x="8" y="45"/>
                    </a:lnTo>
                    <a:lnTo>
                      <a:pt x="16" y="37"/>
                    </a:lnTo>
                    <a:lnTo>
                      <a:pt x="27" y="31"/>
                    </a:lnTo>
                    <a:lnTo>
                      <a:pt x="39" y="24"/>
                    </a:lnTo>
                    <a:lnTo>
                      <a:pt x="52" y="23"/>
                    </a:lnTo>
                    <a:lnTo>
                      <a:pt x="66" y="24"/>
                    </a:lnTo>
                    <a:lnTo>
                      <a:pt x="79" y="35"/>
                    </a:lnTo>
                    <a:lnTo>
                      <a:pt x="77" y="19"/>
                    </a:lnTo>
                    <a:lnTo>
                      <a:pt x="58" y="4"/>
                    </a:lnTo>
                    <a:lnTo>
                      <a:pt x="35" y="0"/>
                    </a:lnTo>
                    <a:lnTo>
                      <a:pt x="17" y="10"/>
                    </a:lnTo>
                    <a:lnTo>
                      <a:pt x="8" y="31"/>
                    </a:lnTo>
                    <a:lnTo>
                      <a:pt x="0" y="55"/>
                    </a:lnTo>
                    <a:close/>
                  </a:path>
                </a:pathLst>
              </a:custGeom>
              <a:solidFill>
                <a:srgbClr val="D4D4E8">
                  <a:alpha val="100000"/>
                </a:srgbClr>
              </a:solidFill>
              <a:ln w="9525">
                <a:noFill/>
              </a:ln>
            </p:spPr>
            <p:txBody>
              <a:bodyPr/>
              <a:p>
                <a:endParaRPr lang="en-US"/>
              </a:p>
            </p:txBody>
          </p:sp>
          <p:sp>
            <p:nvSpPr>
              <p:cNvPr id="16615" name="Freeform 82"/>
              <p:cNvSpPr/>
              <p:nvPr/>
            </p:nvSpPr>
            <p:spPr>
              <a:xfrm>
                <a:off x="2867" y="4221"/>
                <a:ext cx="139" cy="36"/>
              </a:xfrm>
              <a:custGeom>
                <a:avLst/>
                <a:gdLst>
                  <a:gd name="txL" fmla="*/ 0 w 139"/>
                  <a:gd name="txT" fmla="*/ 0 h 36"/>
                  <a:gd name="txR" fmla="*/ 139 w 139"/>
                  <a:gd name="txB" fmla="*/ 36 h 36"/>
                </a:gdLst>
                <a:ahLst/>
                <a:cxnLst>
                  <a:cxn ang="0">
                    <a:pos x="0" y="0"/>
                  </a:cxn>
                  <a:cxn ang="0">
                    <a:pos x="16" y="11"/>
                  </a:cxn>
                  <a:cxn ang="0">
                    <a:pos x="31" y="18"/>
                  </a:cxn>
                  <a:cxn ang="0">
                    <a:pos x="39" y="19"/>
                  </a:cxn>
                  <a:cxn ang="0">
                    <a:pos x="49" y="20"/>
                  </a:cxn>
                  <a:cxn ang="0">
                    <a:pos x="60" y="20"/>
                  </a:cxn>
                  <a:cxn ang="0">
                    <a:pos x="74" y="20"/>
                  </a:cxn>
                  <a:cxn ang="0">
                    <a:pos x="87" y="16"/>
                  </a:cxn>
                  <a:cxn ang="0">
                    <a:pos x="102" y="14"/>
                  </a:cxn>
                  <a:cxn ang="0">
                    <a:pos x="120" y="8"/>
                  </a:cxn>
                  <a:cxn ang="0">
                    <a:pos x="139" y="3"/>
                  </a:cxn>
                  <a:cxn ang="0">
                    <a:pos x="120" y="24"/>
                  </a:cxn>
                  <a:cxn ang="0">
                    <a:pos x="93" y="36"/>
                  </a:cxn>
                  <a:cxn ang="0">
                    <a:pos x="52" y="36"/>
                  </a:cxn>
                  <a:cxn ang="0">
                    <a:pos x="31" y="30"/>
                  </a:cxn>
                  <a:cxn ang="0">
                    <a:pos x="0" y="0"/>
                  </a:cxn>
                  <a:cxn ang="0">
                    <a:pos x="0" y="0"/>
                  </a:cxn>
                </a:cxnLst>
                <a:rect l="txL" t="txT" r="txR" b="txB"/>
                <a:pathLst>
                  <a:path w="139" h="36">
                    <a:moveTo>
                      <a:pt x="0" y="0"/>
                    </a:moveTo>
                    <a:lnTo>
                      <a:pt x="16" y="11"/>
                    </a:lnTo>
                    <a:lnTo>
                      <a:pt x="31" y="18"/>
                    </a:lnTo>
                    <a:lnTo>
                      <a:pt x="39" y="19"/>
                    </a:lnTo>
                    <a:lnTo>
                      <a:pt x="49" y="20"/>
                    </a:lnTo>
                    <a:lnTo>
                      <a:pt x="60" y="20"/>
                    </a:lnTo>
                    <a:lnTo>
                      <a:pt x="74" y="20"/>
                    </a:lnTo>
                    <a:lnTo>
                      <a:pt x="87" y="16"/>
                    </a:lnTo>
                    <a:lnTo>
                      <a:pt x="102" y="14"/>
                    </a:lnTo>
                    <a:lnTo>
                      <a:pt x="120" y="8"/>
                    </a:lnTo>
                    <a:lnTo>
                      <a:pt x="139" y="3"/>
                    </a:lnTo>
                    <a:lnTo>
                      <a:pt x="120" y="24"/>
                    </a:lnTo>
                    <a:lnTo>
                      <a:pt x="93" y="36"/>
                    </a:lnTo>
                    <a:lnTo>
                      <a:pt x="52" y="36"/>
                    </a:lnTo>
                    <a:lnTo>
                      <a:pt x="31" y="30"/>
                    </a:lnTo>
                    <a:lnTo>
                      <a:pt x="0" y="0"/>
                    </a:lnTo>
                    <a:close/>
                  </a:path>
                </a:pathLst>
              </a:custGeom>
              <a:solidFill>
                <a:srgbClr val="D4D4E8">
                  <a:alpha val="100000"/>
                </a:srgbClr>
              </a:solidFill>
              <a:ln w="9525">
                <a:noFill/>
              </a:ln>
            </p:spPr>
            <p:txBody>
              <a:bodyPr/>
              <a:p>
                <a:endParaRPr lang="en-US"/>
              </a:p>
            </p:txBody>
          </p:sp>
          <p:sp>
            <p:nvSpPr>
              <p:cNvPr id="16616" name="Freeform 83"/>
              <p:cNvSpPr/>
              <p:nvPr/>
            </p:nvSpPr>
            <p:spPr>
              <a:xfrm>
                <a:off x="3784" y="3998"/>
                <a:ext cx="712" cy="269"/>
              </a:xfrm>
              <a:custGeom>
                <a:avLst/>
                <a:gdLst>
                  <a:gd name="txL" fmla="*/ 0 w 712"/>
                  <a:gd name="txT" fmla="*/ 0 h 269"/>
                  <a:gd name="txR" fmla="*/ 712 w 712"/>
                  <a:gd name="txB" fmla="*/ 269 h 269"/>
                </a:gdLst>
                <a:ahLst/>
                <a:cxnLst>
                  <a:cxn ang="0">
                    <a:pos x="50" y="161"/>
                  </a:cxn>
                  <a:cxn ang="0">
                    <a:pos x="92" y="122"/>
                  </a:cxn>
                  <a:cxn ang="0">
                    <a:pos x="119" y="114"/>
                  </a:cxn>
                  <a:cxn ang="0">
                    <a:pos x="180" y="117"/>
                  </a:cxn>
                  <a:cxn ang="0">
                    <a:pos x="171" y="86"/>
                  </a:cxn>
                  <a:cxn ang="0">
                    <a:pos x="182" y="54"/>
                  </a:cxn>
                  <a:cxn ang="0">
                    <a:pos x="200" y="43"/>
                  </a:cxn>
                  <a:cxn ang="0">
                    <a:pos x="227" y="40"/>
                  </a:cxn>
                  <a:cxn ang="0">
                    <a:pos x="248" y="19"/>
                  </a:cxn>
                  <a:cxn ang="0">
                    <a:pos x="279" y="1"/>
                  </a:cxn>
                  <a:cxn ang="0">
                    <a:pos x="306" y="0"/>
                  </a:cxn>
                  <a:cxn ang="0">
                    <a:pos x="334" y="1"/>
                  </a:cxn>
                  <a:cxn ang="0">
                    <a:pos x="358" y="16"/>
                  </a:cxn>
                  <a:cxn ang="0">
                    <a:pos x="381" y="43"/>
                  </a:cxn>
                  <a:cxn ang="0">
                    <a:pos x="427" y="31"/>
                  </a:cxn>
                  <a:cxn ang="0">
                    <a:pos x="461" y="30"/>
                  </a:cxn>
                  <a:cxn ang="0">
                    <a:pos x="485" y="40"/>
                  </a:cxn>
                  <a:cxn ang="0">
                    <a:pos x="511" y="62"/>
                  </a:cxn>
                  <a:cxn ang="0">
                    <a:pos x="527" y="73"/>
                  </a:cxn>
                  <a:cxn ang="0">
                    <a:pos x="571" y="71"/>
                  </a:cxn>
                  <a:cxn ang="0">
                    <a:pos x="596" y="77"/>
                  </a:cxn>
                  <a:cxn ang="0">
                    <a:pos x="623" y="86"/>
                  </a:cxn>
                  <a:cxn ang="0">
                    <a:pos x="642" y="109"/>
                  </a:cxn>
                  <a:cxn ang="0">
                    <a:pos x="644" y="134"/>
                  </a:cxn>
                  <a:cxn ang="0">
                    <a:pos x="644" y="152"/>
                  </a:cxn>
                  <a:cxn ang="0">
                    <a:pos x="679" y="156"/>
                  </a:cxn>
                  <a:cxn ang="0">
                    <a:pos x="700" y="177"/>
                  </a:cxn>
                  <a:cxn ang="0">
                    <a:pos x="712" y="204"/>
                  </a:cxn>
                  <a:cxn ang="0">
                    <a:pos x="708" y="233"/>
                  </a:cxn>
                  <a:cxn ang="0">
                    <a:pos x="694" y="253"/>
                  </a:cxn>
                  <a:cxn ang="0">
                    <a:pos x="652" y="266"/>
                  </a:cxn>
                  <a:cxn ang="0">
                    <a:pos x="610" y="269"/>
                  </a:cxn>
                  <a:cxn ang="0">
                    <a:pos x="581" y="261"/>
                  </a:cxn>
                  <a:cxn ang="0">
                    <a:pos x="554" y="249"/>
                  </a:cxn>
                  <a:cxn ang="0">
                    <a:pos x="519" y="259"/>
                  </a:cxn>
                  <a:cxn ang="0">
                    <a:pos x="500" y="266"/>
                  </a:cxn>
                  <a:cxn ang="0">
                    <a:pos x="475" y="265"/>
                  </a:cxn>
                  <a:cxn ang="0">
                    <a:pos x="448" y="255"/>
                  </a:cxn>
                  <a:cxn ang="0">
                    <a:pos x="431" y="249"/>
                  </a:cxn>
                  <a:cxn ang="0">
                    <a:pos x="408" y="250"/>
                  </a:cxn>
                  <a:cxn ang="0">
                    <a:pos x="371" y="254"/>
                  </a:cxn>
                  <a:cxn ang="0">
                    <a:pos x="323" y="235"/>
                  </a:cxn>
                  <a:cxn ang="0">
                    <a:pos x="294" y="243"/>
                  </a:cxn>
                  <a:cxn ang="0">
                    <a:pos x="257" y="243"/>
                  </a:cxn>
                  <a:cxn ang="0">
                    <a:pos x="200" y="229"/>
                  </a:cxn>
                  <a:cxn ang="0">
                    <a:pos x="182" y="231"/>
                  </a:cxn>
                  <a:cxn ang="0">
                    <a:pos x="148" y="241"/>
                  </a:cxn>
                  <a:cxn ang="0">
                    <a:pos x="113" y="243"/>
                  </a:cxn>
                  <a:cxn ang="0">
                    <a:pos x="80" y="243"/>
                  </a:cxn>
                  <a:cxn ang="0">
                    <a:pos x="44" y="230"/>
                  </a:cxn>
                  <a:cxn ang="0">
                    <a:pos x="28" y="222"/>
                  </a:cxn>
                  <a:cxn ang="0">
                    <a:pos x="9" y="216"/>
                  </a:cxn>
                  <a:cxn ang="0">
                    <a:pos x="0" y="199"/>
                  </a:cxn>
                  <a:cxn ang="0">
                    <a:pos x="1" y="177"/>
                  </a:cxn>
                  <a:cxn ang="0">
                    <a:pos x="11" y="165"/>
                  </a:cxn>
                  <a:cxn ang="0">
                    <a:pos x="34" y="163"/>
                  </a:cxn>
                  <a:cxn ang="0">
                    <a:pos x="50" y="161"/>
                  </a:cxn>
                  <a:cxn ang="0">
                    <a:pos x="50" y="161"/>
                  </a:cxn>
                </a:cxnLst>
                <a:rect l="txL" t="txT" r="txR" b="txB"/>
                <a:pathLst>
                  <a:path w="712" h="269">
                    <a:moveTo>
                      <a:pt x="50" y="161"/>
                    </a:moveTo>
                    <a:lnTo>
                      <a:pt x="92" y="122"/>
                    </a:lnTo>
                    <a:lnTo>
                      <a:pt x="119" y="114"/>
                    </a:lnTo>
                    <a:lnTo>
                      <a:pt x="180" y="117"/>
                    </a:lnTo>
                    <a:lnTo>
                      <a:pt x="171" y="86"/>
                    </a:lnTo>
                    <a:lnTo>
                      <a:pt x="182" y="54"/>
                    </a:lnTo>
                    <a:lnTo>
                      <a:pt x="200" y="43"/>
                    </a:lnTo>
                    <a:lnTo>
                      <a:pt x="227" y="40"/>
                    </a:lnTo>
                    <a:lnTo>
                      <a:pt x="248" y="19"/>
                    </a:lnTo>
                    <a:lnTo>
                      <a:pt x="279" y="1"/>
                    </a:lnTo>
                    <a:lnTo>
                      <a:pt x="306" y="0"/>
                    </a:lnTo>
                    <a:lnTo>
                      <a:pt x="334" y="1"/>
                    </a:lnTo>
                    <a:lnTo>
                      <a:pt x="358" y="16"/>
                    </a:lnTo>
                    <a:lnTo>
                      <a:pt x="381" y="43"/>
                    </a:lnTo>
                    <a:lnTo>
                      <a:pt x="427" y="31"/>
                    </a:lnTo>
                    <a:lnTo>
                      <a:pt x="461" y="30"/>
                    </a:lnTo>
                    <a:lnTo>
                      <a:pt x="485" y="40"/>
                    </a:lnTo>
                    <a:lnTo>
                      <a:pt x="511" y="62"/>
                    </a:lnTo>
                    <a:lnTo>
                      <a:pt x="527" y="73"/>
                    </a:lnTo>
                    <a:lnTo>
                      <a:pt x="571" y="71"/>
                    </a:lnTo>
                    <a:lnTo>
                      <a:pt x="596" y="77"/>
                    </a:lnTo>
                    <a:lnTo>
                      <a:pt x="623" y="86"/>
                    </a:lnTo>
                    <a:lnTo>
                      <a:pt x="642" y="109"/>
                    </a:lnTo>
                    <a:lnTo>
                      <a:pt x="644" y="134"/>
                    </a:lnTo>
                    <a:lnTo>
                      <a:pt x="644" y="152"/>
                    </a:lnTo>
                    <a:lnTo>
                      <a:pt x="679" y="156"/>
                    </a:lnTo>
                    <a:lnTo>
                      <a:pt x="700" y="177"/>
                    </a:lnTo>
                    <a:lnTo>
                      <a:pt x="712" y="204"/>
                    </a:lnTo>
                    <a:lnTo>
                      <a:pt x="708" y="233"/>
                    </a:lnTo>
                    <a:lnTo>
                      <a:pt x="694" y="253"/>
                    </a:lnTo>
                    <a:lnTo>
                      <a:pt x="652" y="266"/>
                    </a:lnTo>
                    <a:lnTo>
                      <a:pt x="610" y="269"/>
                    </a:lnTo>
                    <a:lnTo>
                      <a:pt x="581" y="261"/>
                    </a:lnTo>
                    <a:lnTo>
                      <a:pt x="554" y="249"/>
                    </a:lnTo>
                    <a:lnTo>
                      <a:pt x="519" y="259"/>
                    </a:lnTo>
                    <a:lnTo>
                      <a:pt x="500" y="266"/>
                    </a:lnTo>
                    <a:lnTo>
                      <a:pt x="475" y="265"/>
                    </a:lnTo>
                    <a:lnTo>
                      <a:pt x="448" y="255"/>
                    </a:lnTo>
                    <a:lnTo>
                      <a:pt x="431" y="249"/>
                    </a:lnTo>
                    <a:lnTo>
                      <a:pt x="408" y="250"/>
                    </a:lnTo>
                    <a:lnTo>
                      <a:pt x="371" y="254"/>
                    </a:lnTo>
                    <a:lnTo>
                      <a:pt x="323" y="235"/>
                    </a:lnTo>
                    <a:lnTo>
                      <a:pt x="294" y="243"/>
                    </a:lnTo>
                    <a:lnTo>
                      <a:pt x="257" y="243"/>
                    </a:lnTo>
                    <a:lnTo>
                      <a:pt x="200" y="229"/>
                    </a:lnTo>
                    <a:lnTo>
                      <a:pt x="182" y="231"/>
                    </a:lnTo>
                    <a:lnTo>
                      <a:pt x="148" y="241"/>
                    </a:lnTo>
                    <a:lnTo>
                      <a:pt x="113" y="243"/>
                    </a:lnTo>
                    <a:lnTo>
                      <a:pt x="80" y="243"/>
                    </a:lnTo>
                    <a:lnTo>
                      <a:pt x="44" y="230"/>
                    </a:lnTo>
                    <a:lnTo>
                      <a:pt x="28" y="222"/>
                    </a:lnTo>
                    <a:lnTo>
                      <a:pt x="9" y="216"/>
                    </a:lnTo>
                    <a:lnTo>
                      <a:pt x="0" y="199"/>
                    </a:lnTo>
                    <a:lnTo>
                      <a:pt x="1" y="177"/>
                    </a:lnTo>
                    <a:lnTo>
                      <a:pt x="11" y="165"/>
                    </a:lnTo>
                    <a:lnTo>
                      <a:pt x="34" y="163"/>
                    </a:lnTo>
                    <a:lnTo>
                      <a:pt x="50" y="161"/>
                    </a:lnTo>
                    <a:close/>
                  </a:path>
                </a:pathLst>
              </a:custGeom>
              <a:solidFill>
                <a:srgbClr val="C2C2FF">
                  <a:alpha val="100000"/>
                </a:srgbClr>
              </a:solidFill>
              <a:ln w="9525">
                <a:noFill/>
              </a:ln>
            </p:spPr>
            <p:txBody>
              <a:bodyPr/>
              <a:p>
                <a:endParaRPr lang="en-US"/>
              </a:p>
            </p:txBody>
          </p:sp>
          <p:sp>
            <p:nvSpPr>
              <p:cNvPr id="16617" name="Freeform 85"/>
              <p:cNvSpPr/>
              <p:nvPr/>
            </p:nvSpPr>
            <p:spPr>
              <a:xfrm>
                <a:off x="3258" y="4159"/>
                <a:ext cx="100" cy="45"/>
              </a:xfrm>
              <a:custGeom>
                <a:avLst/>
                <a:gdLst>
                  <a:gd name="txL" fmla="*/ 0 w 100"/>
                  <a:gd name="txT" fmla="*/ 0 h 45"/>
                  <a:gd name="txR" fmla="*/ 100 w 100"/>
                  <a:gd name="txB" fmla="*/ 45 h 45"/>
                </a:gdLst>
                <a:ahLst/>
                <a:cxnLst>
                  <a:cxn ang="0">
                    <a:pos x="0" y="20"/>
                  </a:cxn>
                  <a:cxn ang="0">
                    <a:pos x="2" y="20"/>
                  </a:cxn>
                  <a:cxn ang="0">
                    <a:pos x="10" y="23"/>
                  </a:cxn>
                  <a:cxn ang="0">
                    <a:pos x="21" y="26"/>
                  </a:cxn>
                  <a:cxn ang="0">
                    <a:pos x="39" y="29"/>
                  </a:cxn>
                  <a:cxn ang="0">
                    <a:pos x="54" y="27"/>
                  </a:cxn>
                  <a:cxn ang="0">
                    <a:pos x="71" y="23"/>
                  </a:cxn>
                  <a:cxn ang="0">
                    <a:pos x="79" y="18"/>
                  </a:cxn>
                  <a:cxn ang="0">
                    <a:pos x="87" y="14"/>
                  </a:cxn>
                  <a:cxn ang="0">
                    <a:pos x="93" y="7"/>
                  </a:cxn>
                  <a:cxn ang="0">
                    <a:pos x="100" y="0"/>
                  </a:cxn>
                  <a:cxn ang="0">
                    <a:pos x="100" y="22"/>
                  </a:cxn>
                  <a:cxn ang="0">
                    <a:pos x="93" y="39"/>
                  </a:cxn>
                  <a:cxn ang="0">
                    <a:pos x="68" y="45"/>
                  </a:cxn>
                  <a:cxn ang="0">
                    <a:pos x="48" y="45"/>
                  </a:cxn>
                  <a:cxn ang="0">
                    <a:pos x="17" y="33"/>
                  </a:cxn>
                  <a:cxn ang="0">
                    <a:pos x="0" y="20"/>
                  </a:cxn>
                  <a:cxn ang="0">
                    <a:pos x="0" y="20"/>
                  </a:cxn>
                </a:cxnLst>
                <a:rect l="txL" t="txT" r="txR" b="txB"/>
                <a:pathLst>
                  <a:path w="100" h="45">
                    <a:moveTo>
                      <a:pt x="0" y="20"/>
                    </a:moveTo>
                    <a:lnTo>
                      <a:pt x="2" y="20"/>
                    </a:lnTo>
                    <a:lnTo>
                      <a:pt x="10" y="23"/>
                    </a:lnTo>
                    <a:lnTo>
                      <a:pt x="21" y="26"/>
                    </a:lnTo>
                    <a:lnTo>
                      <a:pt x="39" y="29"/>
                    </a:lnTo>
                    <a:lnTo>
                      <a:pt x="54" y="27"/>
                    </a:lnTo>
                    <a:lnTo>
                      <a:pt x="71" y="23"/>
                    </a:lnTo>
                    <a:lnTo>
                      <a:pt x="79" y="18"/>
                    </a:lnTo>
                    <a:lnTo>
                      <a:pt x="87" y="14"/>
                    </a:lnTo>
                    <a:lnTo>
                      <a:pt x="93" y="7"/>
                    </a:lnTo>
                    <a:lnTo>
                      <a:pt x="100" y="0"/>
                    </a:lnTo>
                    <a:lnTo>
                      <a:pt x="100" y="22"/>
                    </a:lnTo>
                    <a:lnTo>
                      <a:pt x="93" y="39"/>
                    </a:lnTo>
                    <a:lnTo>
                      <a:pt x="68" y="45"/>
                    </a:lnTo>
                    <a:lnTo>
                      <a:pt x="48" y="45"/>
                    </a:lnTo>
                    <a:lnTo>
                      <a:pt x="17" y="33"/>
                    </a:lnTo>
                    <a:lnTo>
                      <a:pt x="0" y="20"/>
                    </a:lnTo>
                    <a:close/>
                  </a:path>
                </a:pathLst>
              </a:custGeom>
              <a:solidFill>
                <a:srgbClr val="D4D4E8">
                  <a:alpha val="100000"/>
                </a:srgbClr>
              </a:solidFill>
              <a:ln w="9525">
                <a:noFill/>
              </a:ln>
            </p:spPr>
            <p:txBody>
              <a:bodyPr/>
              <a:p>
                <a:endParaRPr lang="en-US"/>
              </a:p>
            </p:txBody>
          </p:sp>
          <p:sp>
            <p:nvSpPr>
              <p:cNvPr id="16618" name="Freeform 86"/>
              <p:cNvSpPr/>
              <p:nvPr/>
            </p:nvSpPr>
            <p:spPr>
              <a:xfrm>
                <a:off x="3372" y="4118"/>
                <a:ext cx="75" cy="51"/>
              </a:xfrm>
              <a:custGeom>
                <a:avLst/>
                <a:gdLst>
                  <a:gd name="txL" fmla="*/ 0 w 75"/>
                  <a:gd name="txT" fmla="*/ 0 h 51"/>
                  <a:gd name="txR" fmla="*/ 75 w 75"/>
                  <a:gd name="txB" fmla="*/ 51 h 51"/>
                </a:gdLst>
                <a:ahLst/>
                <a:cxnLst>
                  <a:cxn ang="0">
                    <a:pos x="0" y="25"/>
                  </a:cxn>
                  <a:cxn ang="0">
                    <a:pos x="2" y="25"/>
                  </a:cxn>
                  <a:cxn ang="0">
                    <a:pos x="9" y="27"/>
                  </a:cxn>
                  <a:cxn ang="0">
                    <a:pos x="19" y="28"/>
                  </a:cxn>
                  <a:cxn ang="0">
                    <a:pos x="30" y="29"/>
                  </a:cxn>
                  <a:cxn ang="0">
                    <a:pos x="40" y="27"/>
                  </a:cxn>
                  <a:cxn ang="0">
                    <a:pos x="52" y="22"/>
                  </a:cxn>
                  <a:cxn ang="0">
                    <a:pos x="56" y="17"/>
                  </a:cxn>
                  <a:cxn ang="0">
                    <a:pos x="59" y="13"/>
                  </a:cxn>
                  <a:cxn ang="0">
                    <a:pos x="61" y="6"/>
                  </a:cxn>
                  <a:cxn ang="0">
                    <a:pos x="63" y="0"/>
                  </a:cxn>
                  <a:cxn ang="0">
                    <a:pos x="75" y="18"/>
                  </a:cxn>
                  <a:cxn ang="0">
                    <a:pos x="73" y="37"/>
                  </a:cxn>
                  <a:cxn ang="0">
                    <a:pos x="63" y="49"/>
                  </a:cxn>
                  <a:cxn ang="0">
                    <a:pos x="29" y="51"/>
                  </a:cxn>
                  <a:cxn ang="0">
                    <a:pos x="17" y="43"/>
                  </a:cxn>
                  <a:cxn ang="0">
                    <a:pos x="0" y="25"/>
                  </a:cxn>
                  <a:cxn ang="0">
                    <a:pos x="0" y="25"/>
                  </a:cxn>
                </a:cxnLst>
                <a:rect l="txL" t="txT" r="txR" b="txB"/>
                <a:pathLst>
                  <a:path w="75" h="51">
                    <a:moveTo>
                      <a:pt x="0" y="25"/>
                    </a:moveTo>
                    <a:lnTo>
                      <a:pt x="2" y="25"/>
                    </a:lnTo>
                    <a:lnTo>
                      <a:pt x="9" y="27"/>
                    </a:lnTo>
                    <a:lnTo>
                      <a:pt x="19" y="28"/>
                    </a:lnTo>
                    <a:lnTo>
                      <a:pt x="30" y="29"/>
                    </a:lnTo>
                    <a:lnTo>
                      <a:pt x="40" y="27"/>
                    </a:lnTo>
                    <a:lnTo>
                      <a:pt x="52" y="22"/>
                    </a:lnTo>
                    <a:lnTo>
                      <a:pt x="56" y="17"/>
                    </a:lnTo>
                    <a:lnTo>
                      <a:pt x="59" y="13"/>
                    </a:lnTo>
                    <a:lnTo>
                      <a:pt x="61" y="6"/>
                    </a:lnTo>
                    <a:lnTo>
                      <a:pt x="63" y="0"/>
                    </a:lnTo>
                    <a:lnTo>
                      <a:pt x="75" y="18"/>
                    </a:lnTo>
                    <a:lnTo>
                      <a:pt x="73" y="37"/>
                    </a:lnTo>
                    <a:lnTo>
                      <a:pt x="63" y="49"/>
                    </a:lnTo>
                    <a:lnTo>
                      <a:pt x="29" y="51"/>
                    </a:lnTo>
                    <a:lnTo>
                      <a:pt x="17" y="43"/>
                    </a:lnTo>
                    <a:lnTo>
                      <a:pt x="0" y="25"/>
                    </a:lnTo>
                    <a:close/>
                  </a:path>
                </a:pathLst>
              </a:custGeom>
              <a:solidFill>
                <a:srgbClr val="D4D4E8">
                  <a:alpha val="100000"/>
                </a:srgbClr>
              </a:solidFill>
              <a:ln w="9525">
                <a:noFill/>
              </a:ln>
            </p:spPr>
            <p:txBody>
              <a:bodyPr/>
              <a:p>
                <a:endParaRPr lang="en-US"/>
              </a:p>
            </p:txBody>
          </p:sp>
          <p:sp>
            <p:nvSpPr>
              <p:cNvPr id="16619" name="Freeform 87"/>
              <p:cNvSpPr/>
              <p:nvPr/>
            </p:nvSpPr>
            <p:spPr>
              <a:xfrm>
                <a:off x="2927" y="4279"/>
                <a:ext cx="112" cy="40"/>
              </a:xfrm>
              <a:custGeom>
                <a:avLst/>
                <a:gdLst>
                  <a:gd name="txL" fmla="*/ 0 w 112"/>
                  <a:gd name="txT" fmla="*/ 0 h 40"/>
                  <a:gd name="txR" fmla="*/ 112 w 112"/>
                  <a:gd name="txB" fmla="*/ 40 h 40"/>
                </a:gdLst>
                <a:ahLst/>
                <a:cxnLst>
                  <a:cxn ang="0">
                    <a:pos x="0" y="40"/>
                  </a:cxn>
                  <a:cxn ang="0">
                    <a:pos x="12" y="34"/>
                  </a:cxn>
                  <a:cxn ang="0">
                    <a:pos x="25" y="28"/>
                  </a:cxn>
                  <a:cxn ang="0">
                    <a:pos x="42" y="24"/>
                  </a:cxn>
                  <a:cxn ang="0">
                    <a:pos x="60" y="19"/>
                  </a:cxn>
                  <a:cxn ang="0">
                    <a:pos x="79" y="19"/>
                  </a:cxn>
                  <a:cxn ang="0">
                    <a:pos x="94" y="23"/>
                  </a:cxn>
                  <a:cxn ang="0">
                    <a:pos x="112" y="32"/>
                  </a:cxn>
                  <a:cxn ang="0">
                    <a:pos x="106" y="20"/>
                  </a:cxn>
                  <a:cxn ang="0">
                    <a:pos x="85" y="5"/>
                  </a:cxn>
                  <a:cxn ang="0">
                    <a:pos x="68" y="0"/>
                  </a:cxn>
                  <a:cxn ang="0">
                    <a:pos x="42" y="9"/>
                  </a:cxn>
                  <a:cxn ang="0">
                    <a:pos x="16" y="23"/>
                  </a:cxn>
                  <a:cxn ang="0">
                    <a:pos x="0" y="40"/>
                  </a:cxn>
                  <a:cxn ang="0">
                    <a:pos x="0" y="40"/>
                  </a:cxn>
                </a:cxnLst>
                <a:rect l="txL" t="txT" r="txR" b="txB"/>
                <a:pathLst>
                  <a:path w="112" h="40">
                    <a:moveTo>
                      <a:pt x="0" y="40"/>
                    </a:moveTo>
                    <a:lnTo>
                      <a:pt x="12" y="34"/>
                    </a:lnTo>
                    <a:lnTo>
                      <a:pt x="25" y="28"/>
                    </a:lnTo>
                    <a:lnTo>
                      <a:pt x="42" y="24"/>
                    </a:lnTo>
                    <a:lnTo>
                      <a:pt x="60" y="19"/>
                    </a:lnTo>
                    <a:lnTo>
                      <a:pt x="79" y="19"/>
                    </a:lnTo>
                    <a:lnTo>
                      <a:pt x="94" y="23"/>
                    </a:lnTo>
                    <a:lnTo>
                      <a:pt x="112" y="32"/>
                    </a:lnTo>
                    <a:lnTo>
                      <a:pt x="106" y="20"/>
                    </a:lnTo>
                    <a:lnTo>
                      <a:pt x="85" y="5"/>
                    </a:lnTo>
                    <a:lnTo>
                      <a:pt x="68" y="0"/>
                    </a:lnTo>
                    <a:lnTo>
                      <a:pt x="42" y="9"/>
                    </a:lnTo>
                    <a:lnTo>
                      <a:pt x="16" y="23"/>
                    </a:lnTo>
                    <a:lnTo>
                      <a:pt x="0" y="40"/>
                    </a:lnTo>
                    <a:close/>
                  </a:path>
                </a:pathLst>
              </a:custGeom>
              <a:solidFill>
                <a:srgbClr val="D4D4E8">
                  <a:alpha val="100000"/>
                </a:srgbClr>
              </a:solidFill>
              <a:ln w="9525">
                <a:noFill/>
              </a:ln>
            </p:spPr>
            <p:txBody>
              <a:bodyPr/>
              <a:p>
                <a:endParaRPr lang="en-US"/>
              </a:p>
            </p:txBody>
          </p:sp>
          <p:sp>
            <p:nvSpPr>
              <p:cNvPr id="16620" name="Freeform 88"/>
              <p:cNvSpPr/>
              <p:nvPr/>
            </p:nvSpPr>
            <p:spPr>
              <a:xfrm>
                <a:off x="3164" y="4253"/>
                <a:ext cx="111" cy="50"/>
              </a:xfrm>
              <a:custGeom>
                <a:avLst/>
                <a:gdLst>
                  <a:gd name="txL" fmla="*/ 0 w 111"/>
                  <a:gd name="txT" fmla="*/ 0 h 50"/>
                  <a:gd name="txR" fmla="*/ 111 w 111"/>
                  <a:gd name="txB" fmla="*/ 50 h 50"/>
                </a:gdLst>
                <a:ahLst/>
                <a:cxnLst>
                  <a:cxn ang="0">
                    <a:pos x="0" y="50"/>
                  </a:cxn>
                  <a:cxn ang="0">
                    <a:pos x="8" y="45"/>
                  </a:cxn>
                  <a:cxn ang="0">
                    <a:pos x="19" y="37"/>
                  </a:cxn>
                  <a:cxn ang="0">
                    <a:pos x="35" y="30"/>
                  </a:cxn>
                  <a:cxn ang="0">
                    <a:pos x="50" y="22"/>
                  </a:cxn>
                  <a:cxn ang="0">
                    <a:pos x="69" y="18"/>
                  </a:cxn>
                  <a:cxn ang="0">
                    <a:pos x="79" y="17"/>
                  </a:cxn>
                  <a:cxn ang="0">
                    <a:pos x="90" y="18"/>
                  </a:cxn>
                  <a:cxn ang="0">
                    <a:pos x="100" y="19"/>
                  </a:cxn>
                  <a:cxn ang="0">
                    <a:pos x="111" y="23"/>
                  </a:cxn>
                  <a:cxn ang="0">
                    <a:pos x="102" y="11"/>
                  </a:cxn>
                  <a:cxn ang="0">
                    <a:pos x="86" y="4"/>
                  </a:cxn>
                  <a:cxn ang="0">
                    <a:pos x="63" y="0"/>
                  </a:cxn>
                  <a:cxn ang="0">
                    <a:pos x="40" y="11"/>
                  </a:cxn>
                  <a:cxn ang="0">
                    <a:pos x="23" y="26"/>
                  </a:cxn>
                  <a:cxn ang="0">
                    <a:pos x="0" y="50"/>
                  </a:cxn>
                  <a:cxn ang="0">
                    <a:pos x="0" y="50"/>
                  </a:cxn>
                </a:cxnLst>
                <a:rect l="txL" t="txT" r="txR" b="txB"/>
                <a:pathLst>
                  <a:path w="111" h="50">
                    <a:moveTo>
                      <a:pt x="0" y="50"/>
                    </a:moveTo>
                    <a:lnTo>
                      <a:pt x="8" y="45"/>
                    </a:lnTo>
                    <a:lnTo>
                      <a:pt x="19" y="37"/>
                    </a:lnTo>
                    <a:lnTo>
                      <a:pt x="35" y="30"/>
                    </a:lnTo>
                    <a:lnTo>
                      <a:pt x="50" y="22"/>
                    </a:lnTo>
                    <a:lnTo>
                      <a:pt x="69" y="18"/>
                    </a:lnTo>
                    <a:lnTo>
                      <a:pt x="79" y="17"/>
                    </a:lnTo>
                    <a:lnTo>
                      <a:pt x="90" y="18"/>
                    </a:lnTo>
                    <a:lnTo>
                      <a:pt x="100" y="19"/>
                    </a:lnTo>
                    <a:lnTo>
                      <a:pt x="111" y="23"/>
                    </a:lnTo>
                    <a:lnTo>
                      <a:pt x="102" y="11"/>
                    </a:lnTo>
                    <a:lnTo>
                      <a:pt x="86" y="4"/>
                    </a:lnTo>
                    <a:lnTo>
                      <a:pt x="63" y="0"/>
                    </a:lnTo>
                    <a:lnTo>
                      <a:pt x="40" y="11"/>
                    </a:lnTo>
                    <a:lnTo>
                      <a:pt x="23" y="26"/>
                    </a:lnTo>
                    <a:lnTo>
                      <a:pt x="0" y="50"/>
                    </a:lnTo>
                    <a:close/>
                  </a:path>
                </a:pathLst>
              </a:custGeom>
              <a:solidFill>
                <a:srgbClr val="D4D4E8">
                  <a:alpha val="100000"/>
                </a:srgbClr>
              </a:solidFill>
              <a:ln w="9525">
                <a:noFill/>
              </a:ln>
            </p:spPr>
            <p:txBody>
              <a:bodyPr/>
              <a:p>
                <a:endParaRPr lang="en-US"/>
              </a:p>
            </p:txBody>
          </p:sp>
          <p:sp>
            <p:nvSpPr>
              <p:cNvPr id="16621" name="Freeform 89"/>
              <p:cNvSpPr/>
              <p:nvPr/>
            </p:nvSpPr>
            <p:spPr>
              <a:xfrm>
                <a:off x="3050" y="4253"/>
                <a:ext cx="73" cy="42"/>
              </a:xfrm>
              <a:custGeom>
                <a:avLst/>
                <a:gdLst>
                  <a:gd name="txL" fmla="*/ 0 w 73"/>
                  <a:gd name="txT" fmla="*/ 0 h 42"/>
                  <a:gd name="txR" fmla="*/ 73 w 73"/>
                  <a:gd name="txB" fmla="*/ 42 h 42"/>
                </a:gdLst>
                <a:ahLst/>
                <a:cxnLst>
                  <a:cxn ang="0">
                    <a:pos x="23" y="0"/>
                  </a:cxn>
                  <a:cxn ang="0">
                    <a:pos x="8" y="6"/>
                  </a:cxn>
                  <a:cxn ang="0">
                    <a:pos x="4" y="14"/>
                  </a:cxn>
                  <a:cxn ang="0">
                    <a:pos x="0" y="29"/>
                  </a:cxn>
                  <a:cxn ang="0">
                    <a:pos x="16" y="37"/>
                  </a:cxn>
                  <a:cxn ang="0">
                    <a:pos x="35" y="42"/>
                  </a:cxn>
                  <a:cxn ang="0">
                    <a:pos x="48" y="41"/>
                  </a:cxn>
                  <a:cxn ang="0">
                    <a:pos x="68" y="35"/>
                  </a:cxn>
                  <a:cxn ang="0">
                    <a:pos x="73" y="26"/>
                  </a:cxn>
                  <a:cxn ang="0">
                    <a:pos x="70" y="17"/>
                  </a:cxn>
                  <a:cxn ang="0">
                    <a:pos x="62" y="7"/>
                  </a:cxn>
                  <a:cxn ang="0">
                    <a:pos x="50" y="0"/>
                  </a:cxn>
                  <a:cxn ang="0">
                    <a:pos x="23" y="0"/>
                  </a:cxn>
                  <a:cxn ang="0">
                    <a:pos x="23" y="0"/>
                  </a:cxn>
                </a:cxnLst>
                <a:rect l="txL" t="txT" r="txR" b="txB"/>
                <a:pathLst>
                  <a:path w="73" h="42">
                    <a:moveTo>
                      <a:pt x="23" y="0"/>
                    </a:moveTo>
                    <a:lnTo>
                      <a:pt x="8" y="6"/>
                    </a:lnTo>
                    <a:lnTo>
                      <a:pt x="4" y="14"/>
                    </a:lnTo>
                    <a:lnTo>
                      <a:pt x="0" y="29"/>
                    </a:lnTo>
                    <a:lnTo>
                      <a:pt x="16" y="37"/>
                    </a:lnTo>
                    <a:lnTo>
                      <a:pt x="35" y="42"/>
                    </a:lnTo>
                    <a:lnTo>
                      <a:pt x="48" y="41"/>
                    </a:lnTo>
                    <a:lnTo>
                      <a:pt x="68" y="35"/>
                    </a:lnTo>
                    <a:lnTo>
                      <a:pt x="73" y="26"/>
                    </a:lnTo>
                    <a:lnTo>
                      <a:pt x="70" y="17"/>
                    </a:lnTo>
                    <a:lnTo>
                      <a:pt x="62" y="7"/>
                    </a:lnTo>
                    <a:lnTo>
                      <a:pt x="50" y="0"/>
                    </a:lnTo>
                    <a:lnTo>
                      <a:pt x="23" y="0"/>
                    </a:lnTo>
                    <a:close/>
                  </a:path>
                </a:pathLst>
              </a:custGeom>
              <a:solidFill>
                <a:srgbClr val="CCE8CF">
                  <a:alpha val="100000"/>
                </a:srgbClr>
              </a:solidFill>
              <a:ln w="9525">
                <a:noFill/>
              </a:ln>
            </p:spPr>
            <p:txBody>
              <a:bodyPr/>
              <a:p>
                <a:endParaRPr lang="en-US"/>
              </a:p>
            </p:txBody>
          </p:sp>
          <p:sp>
            <p:nvSpPr>
              <p:cNvPr id="16622" name="Freeform 90"/>
              <p:cNvSpPr/>
              <p:nvPr/>
            </p:nvSpPr>
            <p:spPr>
              <a:xfrm>
                <a:off x="3071" y="4253"/>
                <a:ext cx="49" cy="30"/>
              </a:xfrm>
              <a:custGeom>
                <a:avLst/>
                <a:gdLst>
                  <a:gd name="txL" fmla="*/ 0 w 49"/>
                  <a:gd name="txT" fmla="*/ 0 h 30"/>
                  <a:gd name="txR" fmla="*/ 49 w 49"/>
                  <a:gd name="txB" fmla="*/ 30 h 30"/>
                </a:gdLst>
                <a:ahLst/>
                <a:cxnLst>
                  <a:cxn ang="0">
                    <a:pos x="12" y="0"/>
                  </a:cxn>
                  <a:cxn ang="0">
                    <a:pos x="2" y="7"/>
                  </a:cxn>
                  <a:cxn ang="0">
                    <a:pos x="0" y="18"/>
                  </a:cxn>
                  <a:cxn ang="0">
                    <a:pos x="6" y="26"/>
                  </a:cxn>
                  <a:cxn ang="0">
                    <a:pos x="22" y="30"/>
                  </a:cxn>
                  <a:cxn ang="0">
                    <a:pos x="35" y="29"/>
                  </a:cxn>
                  <a:cxn ang="0">
                    <a:pos x="47" y="23"/>
                  </a:cxn>
                  <a:cxn ang="0">
                    <a:pos x="49" y="14"/>
                  </a:cxn>
                  <a:cxn ang="0">
                    <a:pos x="45" y="7"/>
                  </a:cxn>
                  <a:cxn ang="0">
                    <a:pos x="35" y="2"/>
                  </a:cxn>
                  <a:cxn ang="0">
                    <a:pos x="12" y="0"/>
                  </a:cxn>
                  <a:cxn ang="0">
                    <a:pos x="12" y="0"/>
                  </a:cxn>
                </a:cxnLst>
                <a:rect l="txL" t="txT" r="txR" b="txB"/>
                <a:pathLst>
                  <a:path w="49" h="30">
                    <a:moveTo>
                      <a:pt x="12" y="0"/>
                    </a:moveTo>
                    <a:lnTo>
                      <a:pt x="2" y="7"/>
                    </a:lnTo>
                    <a:lnTo>
                      <a:pt x="0" y="18"/>
                    </a:lnTo>
                    <a:lnTo>
                      <a:pt x="6" y="26"/>
                    </a:lnTo>
                    <a:lnTo>
                      <a:pt x="22" y="30"/>
                    </a:lnTo>
                    <a:lnTo>
                      <a:pt x="35" y="29"/>
                    </a:lnTo>
                    <a:lnTo>
                      <a:pt x="47" y="23"/>
                    </a:lnTo>
                    <a:lnTo>
                      <a:pt x="49" y="14"/>
                    </a:lnTo>
                    <a:lnTo>
                      <a:pt x="45" y="7"/>
                    </a:lnTo>
                    <a:lnTo>
                      <a:pt x="35" y="2"/>
                    </a:lnTo>
                    <a:lnTo>
                      <a:pt x="12" y="0"/>
                    </a:lnTo>
                    <a:close/>
                  </a:path>
                </a:pathLst>
              </a:custGeom>
              <a:solidFill>
                <a:srgbClr val="E6FFE6">
                  <a:alpha val="100000"/>
                </a:srgbClr>
              </a:solidFill>
              <a:ln w="9525">
                <a:noFill/>
              </a:ln>
            </p:spPr>
            <p:txBody>
              <a:bodyPr/>
              <a:p>
                <a:endParaRPr lang="en-US"/>
              </a:p>
            </p:txBody>
          </p:sp>
          <p:sp>
            <p:nvSpPr>
              <p:cNvPr id="16623" name="Freeform 91"/>
              <p:cNvSpPr/>
              <p:nvPr/>
            </p:nvSpPr>
            <p:spPr>
              <a:xfrm>
                <a:off x="3089" y="4255"/>
                <a:ext cx="23" cy="16"/>
              </a:xfrm>
              <a:custGeom>
                <a:avLst/>
                <a:gdLst>
                  <a:gd name="txL" fmla="*/ 0 w 23"/>
                  <a:gd name="txT" fmla="*/ 0 h 16"/>
                  <a:gd name="txR" fmla="*/ 23 w 23"/>
                  <a:gd name="txB" fmla="*/ 16 h 16"/>
                </a:gdLst>
                <a:ahLst/>
                <a:cxnLst>
                  <a:cxn ang="0">
                    <a:pos x="9" y="0"/>
                  </a:cxn>
                  <a:cxn ang="0">
                    <a:pos x="0" y="5"/>
                  </a:cxn>
                  <a:cxn ang="0">
                    <a:pos x="2" y="12"/>
                  </a:cxn>
                  <a:cxn ang="0">
                    <a:pos x="9" y="16"/>
                  </a:cxn>
                  <a:cxn ang="0">
                    <a:pos x="19" y="16"/>
                  </a:cxn>
                  <a:cxn ang="0">
                    <a:pos x="23" y="9"/>
                  </a:cxn>
                  <a:cxn ang="0">
                    <a:pos x="19" y="4"/>
                  </a:cxn>
                  <a:cxn ang="0">
                    <a:pos x="9" y="0"/>
                  </a:cxn>
                  <a:cxn ang="0">
                    <a:pos x="9" y="0"/>
                  </a:cxn>
                </a:cxnLst>
                <a:rect l="txL" t="txT" r="txR" b="txB"/>
                <a:pathLst>
                  <a:path w="23" h="16">
                    <a:moveTo>
                      <a:pt x="9" y="0"/>
                    </a:moveTo>
                    <a:lnTo>
                      <a:pt x="0" y="5"/>
                    </a:lnTo>
                    <a:lnTo>
                      <a:pt x="2" y="12"/>
                    </a:lnTo>
                    <a:lnTo>
                      <a:pt x="9" y="16"/>
                    </a:lnTo>
                    <a:lnTo>
                      <a:pt x="19" y="16"/>
                    </a:lnTo>
                    <a:lnTo>
                      <a:pt x="23" y="9"/>
                    </a:lnTo>
                    <a:lnTo>
                      <a:pt x="19" y="4"/>
                    </a:lnTo>
                    <a:lnTo>
                      <a:pt x="9" y="0"/>
                    </a:lnTo>
                    <a:close/>
                  </a:path>
                </a:pathLst>
              </a:custGeom>
              <a:solidFill>
                <a:srgbClr val="F2FFF2">
                  <a:alpha val="100000"/>
                </a:srgbClr>
              </a:solidFill>
              <a:ln w="9525">
                <a:noFill/>
              </a:ln>
            </p:spPr>
            <p:txBody>
              <a:bodyPr/>
              <a:p>
                <a:endParaRPr lang="en-US"/>
              </a:p>
            </p:txBody>
          </p:sp>
          <p:sp>
            <p:nvSpPr>
              <p:cNvPr id="16624" name="Freeform 92"/>
              <p:cNvSpPr/>
              <p:nvPr/>
            </p:nvSpPr>
            <p:spPr>
              <a:xfrm>
                <a:off x="1220" y="3452"/>
                <a:ext cx="44" cy="30"/>
              </a:xfrm>
              <a:custGeom>
                <a:avLst/>
                <a:gdLst>
                  <a:gd name="txL" fmla="*/ 0 w 44"/>
                  <a:gd name="txT" fmla="*/ 0 h 30"/>
                  <a:gd name="txR" fmla="*/ 44 w 44"/>
                  <a:gd name="txB" fmla="*/ 30 h 30"/>
                </a:gdLst>
                <a:ahLst/>
                <a:cxnLst>
                  <a:cxn ang="0">
                    <a:pos x="17" y="0"/>
                  </a:cxn>
                  <a:cxn ang="0">
                    <a:pos x="14" y="0"/>
                  </a:cxn>
                  <a:cxn ang="0">
                    <a:pos x="6" y="3"/>
                  </a:cxn>
                  <a:cxn ang="0">
                    <a:pos x="0" y="8"/>
                  </a:cxn>
                  <a:cxn ang="0">
                    <a:pos x="2" y="19"/>
                  </a:cxn>
                  <a:cxn ang="0">
                    <a:pos x="10" y="26"/>
                  </a:cxn>
                  <a:cxn ang="0">
                    <a:pos x="25" y="30"/>
                  </a:cxn>
                  <a:cxn ang="0">
                    <a:pos x="37" y="29"/>
                  </a:cxn>
                  <a:cxn ang="0">
                    <a:pos x="44" y="25"/>
                  </a:cxn>
                  <a:cxn ang="0">
                    <a:pos x="41" y="11"/>
                  </a:cxn>
                  <a:cxn ang="0">
                    <a:pos x="33" y="3"/>
                  </a:cxn>
                  <a:cxn ang="0">
                    <a:pos x="17" y="0"/>
                  </a:cxn>
                  <a:cxn ang="0">
                    <a:pos x="17" y="0"/>
                  </a:cxn>
                </a:cxnLst>
                <a:rect l="txL" t="txT" r="txR" b="txB"/>
                <a:pathLst>
                  <a:path w="44" h="30">
                    <a:moveTo>
                      <a:pt x="17" y="0"/>
                    </a:moveTo>
                    <a:lnTo>
                      <a:pt x="14" y="0"/>
                    </a:lnTo>
                    <a:lnTo>
                      <a:pt x="6" y="3"/>
                    </a:lnTo>
                    <a:lnTo>
                      <a:pt x="0" y="8"/>
                    </a:lnTo>
                    <a:lnTo>
                      <a:pt x="2" y="19"/>
                    </a:lnTo>
                    <a:lnTo>
                      <a:pt x="10" y="26"/>
                    </a:lnTo>
                    <a:lnTo>
                      <a:pt x="25" y="30"/>
                    </a:lnTo>
                    <a:lnTo>
                      <a:pt x="37" y="29"/>
                    </a:lnTo>
                    <a:lnTo>
                      <a:pt x="44" y="25"/>
                    </a:lnTo>
                    <a:lnTo>
                      <a:pt x="41" y="11"/>
                    </a:lnTo>
                    <a:lnTo>
                      <a:pt x="33" y="3"/>
                    </a:lnTo>
                    <a:lnTo>
                      <a:pt x="17" y="0"/>
                    </a:lnTo>
                    <a:close/>
                  </a:path>
                </a:pathLst>
              </a:custGeom>
              <a:solidFill>
                <a:srgbClr val="D9FCFF">
                  <a:alpha val="100000"/>
                </a:srgbClr>
              </a:solidFill>
              <a:ln w="9525">
                <a:noFill/>
              </a:ln>
            </p:spPr>
            <p:txBody>
              <a:bodyPr/>
              <a:p>
                <a:endParaRPr lang="en-US"/>
              </a:p>
            </p:txBody>
          </p:sp>
          <p:sp>
            <p:nvSpPr>
              <p:cNvPr id="16625" name="Freeform 93"/>
              <p:cNvSpPr/>
              <p:nvPr/>
            </p:nvSpPr>
            <p:spPr>
              <a:xfrm>
                <a:off x="1314" y="3528"/>
                <a:ext cx="131" cy="88"/>
              </a:xfrm>
              <a:custGeom>
                <a:avLst/>
                <a:gdLst>
                  <a:gd name="txL" fmla="*/ 0 w 131"/>
                  <a:gd name="txT" fmla="*/ 0 h 88"/>
                  <a:gd name="txR" fmla="*/ 131 w 131"/>
                  <a:gd name="txB" fmla="*/ 88 h 88"/>
                </a:gdLst>
                <a:ahLst/>
                <a:cxnLst>
                  <a:cxn ang="0">
                    <a:pos x="74" y="4"/>
                  </a:cxn>
                  <a:cxn ang="0">
                    <a:pos x="54" y="0"/>
                  </a:cxn>
                  <a:cxn ang="0">
                    <a:pos x="16" y="12"/>
                  </a:cxn>
                  <a:cxn ang="0">
                    <a:pos x="2" y="29"/>
                  </a:cxn>
                  <a:cxn ang="0">
                    <a:pos x="0" y="48"/>
                  </a:cxn>
                  <a:cxn ang="0">
                    <a:pos x="10" y="70"/>
                  </a:cxn>
                  <a:cxn ang="0">
                    <a:pos x="37" y="82"/>
                  </a:cxn>
                  <a:cxn ang="0">
                    <a:pos x="72" y="88"/>
                  </a:cxn>
                  <a:cxn ang="0">
                    <a:pos x="99" y="83"/>
                  </a:cxn>
                  <a:cxn ang="0">
                    <a:pos x="126" y="71"/>
                  </a:cxn>
                  <a:cxn ang="0">
                    <a:pos x="131" y="56"/>
                  </a:cxn>
                  <a:cxn ang="0">
                    <a:pos x="131" y="36"/>
                  </a:cxn>
                  <a:cxn ang="0">
                    <a:pos x="122" y="22"/>
                  </a:cxn>
                  <a:cxn ang="0">
                    <a:pos x="99" y="9"/>
                  </a:cxn>
                  <a:cxn ang="0">
                    <a:pos x="74" y="4"/>
                  </a:cxn>
                  <a:cxn ang="0">
                    <a:pos x="74" y="4"/>
                  </a:cxn>
                </a:cxnLst>
                <a:rect l="txL" t="txT" r="txR" b="txB"/>
                <a:pathLst>
                  <a:path w="131" h="88">
                    <a:moveTo>
                      <a:pt x="74" y="4"/>
                    </a:moveTo>
                    <a:lnTo>
                      <a:pt x="54" y="0"/>
                    </a:lnTo>
                    <a:lnTo>
                      <a:pt x="16" y="12"/>
                    </a:lnTo>
                    <a:lnTo>
                      <a:pt x="2" y="29"/>
                    </a:lnTo>
                    <a:lnTo>
                      <a:pt x="0" y="48"/>
                    </a:lnTo>
                    <a:lnTo>
                      <a:pt x="10" y="70"/>
                    </a:lnTo>
                    <a:lnTo>
                      <a:pt x="37" y="82"/>
                    </a:lnTo>
                    <a:lnTo>
                      <a:pt x="72" y="88"/>
                    </a:lnTo>
                    <a:lnTo>
                      <a:pt x="99" y="83"/>
                    </a:lnTo>
                    <a:lnTo>
                      <a:pt x="126" y="71"/>
                    </a:lnTo>
                    <a:lnTo>
                      <a:pt x="131" y="56"/>
                    </a:lnTo>
                    <a:lnTo>
                      <a:pt x="131" y="36"/>
                    </a:lnTo>
                    <a:lnTo>
                      <a:pt x="122" y="22"/>
                    </a:lnTo>
                    <a:lnTo>
                      <a:pt x="99" y="9"/>
                    </a:lnTo>
                    <a:lnTo>
                      <a:pt x="74" y="4"/>
                    </a:lnTo>
                    <a:close/>
                  </a:path>
                </a:pathLst>
              </a:custGeom>
              <a:solidFill>
                <a:srgbClr val="ABF0FF">
                  <a:alpha val="100000"/>
                </a:srgbClr>
              </a:solidFill>
              <a:ln w="9525">
                <a:noFill/>
              </a:ln>
            </p:spPr>
            <p:txBody>
              <a:bodyPr/>
              <a:p>
                <a:endParaRPr lang="en-US"/>
              </a:p>
            </p:txBody>
          </p:sp>
          <p:sp>
            <p:nvSpPr>
              <p:cNvPr id="16626" name="Freeform 94"/>
              <p:cNvSpPr/>
              <p:nvPr/>
            </p:nvSpPr>
            <p:spPr>
              <a:xfrm>
                <a:off x="1355" y="3528"/>
                <a:ext cx="73" cy="41"/>
              </a:xfrm>
              <a:custGeom>
                <a:avLst/>
                <a:gdLst>
                  <a:gd name="txL" fmla="*/ 0 w 73"/>
                  <a:gd name="txT" fmla="*/ 0 h 41"/>
                  <a:gd name="txR" fmla="*/ 73 w 73"/>
                  <a:gd name="txB" fmla="*/ 41 h 41"/>
                </a:gdLst>
                <a:ahLst/>
                <a:cxnLst>
                  <a:cxn ang="0">
                    <a:pos x="13" y="5"/>
                  </a:cxn>
                  <a:cxn ang="0">
                    <a:pos x="8" y="8"/>
                  </a:cxn>
                  <a:cxn ang="0">
                    <a:pos x="2" y="14"/>
                  </a:cxn>
                  <a:cxn ang="0">
                    <a:pos x="0" y="24"/>
                  </a:cxn>
                  <a:cxn ang="0">
                    <a:pos x="11" y="36"/>
                  </a:cxn>
                  <a:cxn ang="0">
                    <a:pos x="21" y="40"/>
                  </a:cxn>
                  <a:cxn ang="0">
                    <a:pos x="33" y="41"/>
                  </a:cxn>
                  <a:cxn ang="0">
                    <a:pos x="44" y="40"/>
                  </a:cxn>
                  <a:cxn ang="0">
                    <a:pos x="56" y="39"/>
                  </a:cxn>
                  <a:cxn ang="0">
                    <a:pos x="69" y="31"/>
                  </a:cxn>
                  <a:cxn ang="0">
                    <a:pos x="73" y="21"/>
                  </a:cxn>
                  <a:cxn ang="0">
                    <a:pos x="54" y="5"/>
                  </a:cxn>
                  <a:cxn ang="0">
                    <a:pos x="33" y="0"/>
                  </a:cxn>
                  <a:cxn ang="0">
                    <a:pos x="13" y="5"/>
                  </a:cxn>
                  <a:cxn ang="0">
                    <a:pos x="13" y="5"/>
                  </a:cxn>
                </a:cxnLst>
                <a:rect l="txL" t="txT" r="txR" b="txB"/>
                <a:pathLst>
                  <a:path w="73" h="41">
                    <a:moveTo>
                      <a:pt x="13" y="5"/>
                    </a:moveTo>
                    <a:lnTo>
                      <a:pt x="8" y="8"/>
                    </a:lnTo>
                    <a:lnTo>
                      <a:pt x="2" y="14"/>
                    </a:lnTo>
                    <a:lnTo>
                      <a:pt x="0" y="24"/>
                    </a:lnTo>
                    <a:lnTo>
                      <a:pt x="11" y="36"/>
                    </a:lnTo>
                    <a:lnTo>
                      <a:pt x="21" y="40"/>
                    </a:lnTo>
                    <a:lnTo>
                      <a:pt x="33" y="41"/>
                    </a:lnTo>
                    <a:lnTo>
                      <a:pt x="44" y="40"/>
                    </a:lnTo>
                    <a:lnTo>
                      <a:pt x="56" y="39"/>
                    </a:lnTo>
                    <a:lnTo>
                      <a:pt x="69" y="31"/>
                    </a:lnTo>
                    <a:lnTo>
                      <a:pt x="73" y="21"/>
                    </a:lnTo>
                    <a:lnTo>
                      <a:pt x="54" y="5"/>
                    </a:lnTo>
                    <a:lnTo>
                      <a:pt x="33" y="0"/>
                    </a:lnTo>
                    <a:lnTo>
                      <a:pt x="13" y="5"/>
                    </a:lnTo>
                    <a:close/>
                  </a:path>
                </a:pathLst>
              </a:custGeom>
              <a:solidFill>
                <a:srgbClr val="D9FCFF">
                  <a:alpha val="100000"/>
                </a:srgbClr>
              </a:solidFill>
              <a:ln w="9525">
                <a:noFill/>
              </a:ln>
            </p:spPr>
            <p:txBody>
              <a:bodyPr/>
              <a:p>
                <a:endParaRPr lang="en-US"/>
              </a:p>
            </p:txBody>
          </p:sp>
          <p:sp>
            <p:nvSpPr>
              <p:cNvPr id="16627" name="Freeform 95"/>
              <p:cNvSpPr/>
              <p:nvPr/>
            </p:nvSpPr>
            <p:spPr>
              <a:xfrm>
                <a:off x="194" y="2977"/>
                <a:ext cx="287" cy="764"/>
              </a:xfrm>
              <a:custGeom>
                <a:avLst/>
                <a:gdLst>
                  <a:gd name="txL" fmla="*/ 0 w 287"/>
                  <a:gd name="txT" fmla="*/ 0 h 764"/>
                  <a:gd name="txR" fmla="*/ 287 w 287"/>
                  <a:gd name="txB" fmla="*/ 764 h 764"/>
                </a:gdLst>
                <a:ahLst/>
                <a:cxnLst>
                  <a:cxn ang="0">
                    <a:pos x="287" y="2"/>
                  </a:cxn>
                  <a:cxn ang="0">
                    <a:pos x="285" y="16"/>
                  </a:cxn>
                  <a:cxn ang="0">
                    <a:pos x="285" y="32"/>
                  </a:cxn>
                  <a:cxn ang="0">
                    <a:pos x="283" y="51"/>
                  </a:cxn>
                  <a:cxn ang="0">
                    <a:pos x="278" y="72"/>
                  </a:cxn>
                  <a:cxn ang="0">
                    <a:pos x="270" y="95"/>
                  </a:cxn>
                  <a:cxn ang="0">
                    <a:pos x="258" y="119"/>
                  </a:cxn>
                  <a:cxn ang="0">
                    <a:pos x="243" y="142"/>
                  </a:cxn>
                  <a:cxn ang="0">
                    <a:pos x="226" y="164"/>
                  </a:cxn>
                  <a:cxn ang="0">
                    <a:pos x="210" y="184"/>
                  </a:cxn>
                  <a:cxn ang="0">
                    <a:pos x="197" y="205"/>
                  </a:cxn>
                  <a:cxn ang="0">
                    <a:pos x="183" y="224"/>
                  </a:cxn>
                  <a:cxn ang="0">
                    <a:pos x="172" y="241"/>
                  </a:cxn>
                  <a:cxn ang="0">
                    <a:pos x="162" y="256"/>
                  </a:cxn>
                  <a:cxn ang="0">
                    <a:pos x="152" y="268"/>
                  </a:cxn>
                  <a:cxn ang="0">
                    <a:pos x="139" y="283"/>
                  </a:cxn>
                  <a:cxn ang="0">
                    <a:pos x="116" y="301"/>
                  </a:cxn>
                  <a:cxn ang="0">
                    <a:pos x="91" y="323"/>
                  </a:cxn>
                  <a:cxn ang="0">
                    <a:pos x="74" y="344"/>
                  </a:cxn>
                  <a:cxn ang="0">
                    <a:pos x="64" y="360"/>
                  </a:cxn>
                  <a:cxn ang="0">
                    <a:pos x="58" y="377"/>
                  </a:cxn>
                  <a:cxn ang="0">
                    <a:pos x="52" y="393"/>
                  </a:cxn>
                  <a:cxn ang="0">
                    <a:pos x="47" y="409"/>
                  </a:cxn>
                  <a:cxn ang="0">
                    <a:pos x="41" y="426"/>
                  </a:cxn>
                  <a:cxn ang="0">
                    <a:pos x="37" y="440"/>
                  </a:cxn>
                  <a:cxn ang="0">
                    <a:pos x="35" y="455"/>
                  </a:cxn>
                  <a:cxn ang="0">
                    <a:pos x="33" y="471"/>
                  </a:cxn>
                  <a:cxn ang="0">
                    <a:pos x="35" y="487"/>
                  </a:cxn>
                  <a:cxn ang="0">
                    <a:pos x="37" y="510"/>
                  </a:cxn>
                  <a:cxn ang="0">
                    <a:pos x="37" y="534"/>
                  </a:cxn>
                  <a:cxn ang="0">
                    <a:pos x="39" y="556"/>
                  </a:cxn>
                  <a:cxn ang="0">
                    <a:pos x="41" y="579"/>
                  </a:cxn>
                  <a:cxn ang="0">
                    <a:pos x="47" y="602"/>
                  </a:cxn>
                  <a:cxn ang="0">
                    <a:pos x="56" y="626"/>
                  </a:cxn>
                  <a:cxn ang="0">
                    <a:pos x="68" y="655"/>
                  </a:cxn>
                  <a:cxn ang="0">
                    <a:pos x="89" y="690"/>
                  </a:cxn>
                  <a:cxn ang="0">
                    <a:pos x="110" y="719"/>
                  </a:cxn>
                  <a:cxn ang="0">
                    <a:pos x="133" y="733"/>
                  </a:cxn>
                  <a:cxn ang="0">
                    <a:pos x="160" y="747"/>
                  </a:cxn>
                  <a:cxn ang="0">
                    <a:pos x="181" y="755"/>
                  </a:cxn>
                  <a:cxn ang="0">
                    <a:pos x="158" y="759"/>
                  </a:cxn>
                  <a:cxn ang="0">
                    <a:pos x="37" y="693"/>
                  </a:cxn>
                  <a:cxn ang="0">
                    <a:pos x="0" y="548"/>
                  </a:cxn>
                  <a:cxn ang="0">
                    <a:pos x="12" y="362"/>
                  </a:cxn>
                  <a:cxn ang="0">
                    <a:pos x="116" y="254"/>
                  </a:cxn>
                  <a:cxn ang="0">
                    <a:pos x="191" y="155"/>
                  </a:cxn>
                  <a:cxn ang="0">
                    <a:pos x="251" y="63"/>
                  </a:cxn>
                  <a:cxn ang="0">
                    <a:pos x="287" y="0"/>
                  </a:cxn>
                </a:cxnLst>
                <a:rect l="txL" t="txT" r="txR" b="txB"/>
                <a:pathLst>
                  <a:path w="287" h="764">
                    <a:moveTo>
                      <a:pt x="287" y="0"/>
                    </a:moveTo>
                    <a:lnTo>
                      <a:pt x="287" y="2"/>
                    </a:lnTo>
                    <a:lnTo>
                      <a:pt x="287" y="10"/>
                    </a:lnTo>
                    <a:lnTo>
                      <a:pt x="285" y="16"/>
                    </a:lnTo>
                    <a:lnTo>
                      <a:pt x="285" y="24"/>
                    </a:lnTo>
                    <a:lnTo>
                      <a:pt x="285" y="32"/>
                    </a:lnTo>
                    <a:lnTo>
                      <a:pt x="285" y="43"/>
                    </a:lnTo>
                    <a:lnTo>
                      <a:pt x="283" y="51"/>
                    </a:lnTo>
                    <a:lnTo>
                      <a:pt x="281" y="61"/>
                    </a:lnTo>
                    <a:lnTo>
                      <a:pt x="278" y="72"/>
                    </a:lnTo>
                    <a:lnTo>
                      <a:pt x="276" y="84"/>
                    </a:lnTo>
                    <a:lnTo>
                      <a:pt x="270" y="95"/>
                    </a:lnTo>
                    <a:lnTo>
                      <a:pt x="264" y="107"/>
                    </a:lnTo>
                    <a:lnTo>
                      <a:pt x="258" y="119"/>
                    </a:lnTo>
                    <a:lnTo>
                      <a:pt x="252" y="131"/>
                    </a:lnTo>
                    <a:lnTo>
                      <a:pt x="243" y="142"/>
                    </a:lnTo>
                    <a:lnTo>
                      <a:pt x="235" y="153"/>
                    </a:lnTo>
                    <a:lnTo>
                      <a:pt x="226" y="164"/>
                    </a:lnTo>
                    <a:lnTo>
                      <a:pt x="218" y="174"/>
                    </a:lnTo>
                    <a:lnTo>
                      <a:pt x="210" y="184"/>
                    </a:lnTo>
                    <a:lnTo>
                      <a:pt x="202" y="194"/>
                    </a:lnTo>
                    <a:lnTo>
                      <a:pt x="197" y="205"/>
                    </a:lnTo>
                    <a:lnTo>
                      <a:pt x="191" y="216"/>
                    </a:lnTo>
                    <a:lnTo>
                      <a:pt x="183" y="224"/>
                    </a:lnTo>
                    <a:lnTo>
                      <a:pt x="177" y="233"/>
                    </a:lnTo>
                    <a:lnTo>
                      <a:pt x="172" y="241"/>
                    </a:lnTo>
                    <a:lnTo>
                      <a:pt x="168" y="250"/>
                    </a:lnTo>
                    <a:lnTo>
                      <a:pt x="162" y="256"/>
                    </a:lnTo>
                    <a:lnTo>
                      <a:pt x="156" y="263"/>
                    </a:lnTo>
                    <a:lnTo>
                      <a:pt x="152" y="268"/>
                    </a:lnTo>
                    <a:lnTo>
                      <a:pt x="150" y="275"/>
                    </a:lnTo>
                    <a:lnTo>
                      <a:pt x="139" y="283"/>
                    </a:lnTo>
                    <a:lnTo>
                      <a:pt x="129" y="291"/>
                    </a:lnTo>
                    <a:lnTo>
                      <a:pt x="116" y="301"/>
                    </a:lnTo>
                    <a:lnTo>
                      <a:pt x="104" y="313"/>
                    </a:lnTo>
                    <a:lnTo>
                      <a:pt x="91" y="323"/>
                    </a:lnTo>
                    <a:lnTo>
                      <a:pt x="79" y="337"/>
                    </a:lnTo>
                    <a:lnTo>
                      <a:pt x="74" y="344"/>
                    </a:lnTo>
                    <a:lnTo>
                      <a:pt x="68" y="352"/>
                    </a:lnTo>
                    <a:lnTo>
                      <a:pt x="64" y="360"/>
                    </a:lnTo>
                    <a:lnTo>
                      <a:pt x="62" y="369"/>
                    </a:lnTo>
                    <a:lnTo>
                      <a:pt x="58" y="377"/>
                    </a:lnTo>
                    <a:lnTo>
                      <a:pt x="56" y="385"/>
                    </a:lnTo>
                    <a:lnTo>
                      <a:pt x="52" y="393"/>
                    </a:lnTo>
                    <a:lnTo>
                      <a:pt x="50" y="403"/>
                    </a:lnTo>
                    <a:lnTo>
                      <a:pt x="47" y="409"/>
                    </a:lnTo>
                    <a:lnTo>
                      <a:pt x="45" y="418"/>
                    </a:lnTo>
                    <a:lnTo>
                      <a:pt x="41" y="426"/>
                    </a:lnTo>
                    <a:lnTo>
                      <a:pt x="41" y="434"/>
                    </a:lnTo>
                    <a:lnTo>
                      <a:pt x="37" y="440"/>
                    </a:lnTo>
                    <a:lnTo>
                      <a:pt x="35" y="447"/>
                    </a:lnTo>
                    <a:lnTo>
                      <a:pt x="35" y="455"/>
                    </a:lnTo>
                    <a:lnTo>
                      <a:pt x="35" y="463"/>
                    </a:lnTo>
                    <a:lnTo>
                      <a:pt x="33" y="471"/>
                    </a:lnTo>
                    <a:lnTo>
                      <a:pt x="33" y="479"/>
                    </a:lnTo>
                    <a:lnTo>
                      <a:pt x="35" y="487"/>
                    </a:lnTo>
                    <a:lnTo>
                      <a:pt x="37" y="498"/>
                    </a:lnTo>
                    <a:lnTo>
                      <a:pt x="37" y="510"/>
                    </a:lnTo>
                    <a:lnTo>
                      <a:pt x="37" y="522"/>
                    </a:lnTo>
                    <a:lnTo>
                      <a:pt x="37" y="534"/>
                    </a:lnTo>
                    <a:lnTo>
                      <a:pt x="39" y="547"/>
                    </a:lnTo>
                    <a:lnTo>
                      <a:pt x="39" y="556"/>
                    </a:lnTo>
                    <a:lnTo>
                      <a:pt x="41" y="568"/>
                    </a:lnTo>
                    <a:lnTo>
                      <a:pt x="41" y="579"/>
                    </a:lnTo>
                    <a:lnTo>
                      <a:pt x="45" y="591"/>
                    </a:lnTo>
                    <a:lnTo>
                      <a:pt x="47" y="602"/>
                    </a:lnTo>
                    <a:lnTo>
                      <a:pt x="50" y="614"/>
                    </a:lnTo>
                    <a:lnTo>
                      <a:pt x="56" y="626"/>
                    </a:lnTo>
                    <a:lnTo>
                      <a:pt x="62" y="642"/>
                    </a:lnTo>
                    <a:lnTo>
                      <a:pt x="68" y="655"/>
                    </a:lnTo>
                    <a:lnTo>
                      <a:pt x="79" y="673"/>
                    </a:lnTo>
                    <a:lnTo>
                      <a:pt x="89" y="690"/>
                    </a:lnTo>
                    <a:lnTo>
                      <a:pt x="104" y="711"/>
                    </a:lnTo>
                    <a:lnTo>
                      <a:pt x="110" y="719"/>
                    </a:lnTo>
                    <a:lnTo>
                      <a:pt x="122" y="727"/>
                    </a:lnTo>
                    <a:lnTo>
                      <a:pt x="133" y="733"/>
                    </a:lnTo>
                    <a:lnTo>
                      <a:pt x="149" y="741"/>
                    </a:lnTo>
                    <a:lnTo>
                      <a:pt x="160" y="747"/>
                    </a:lnTo>
                    <a:lnTo>
                      <a:pt x="174" y="752"/>
                    </a:lnTo>
                    <a:lnTo>
                      <a:pt x="181" y="755"/>
                    </a:lnTo>
                    <a:lnTo>
                      <a:pt x="185" y="756"/>
                    </a:lnTo>
                    <a:lnTo>
                      <a:pt x="158" y="759"/>
                    </a:lnTo>
                    <a:lnTo>
                      <a:pt x="104" y="764"/>
                    </a:lnTo>
                    <a:lnTo>
                      <a:pt x="37" y="693"/>
                    </a:lnTo>
                    <a:lnTo>
                      <a:pt x="18" y="643"/>
                    </a:lnTo>
                    <a:lnTo>
                      <a:pt x="0" y="548"/>
                    </a:lnTo>
                    <a:lnTo>
                      <a:pt x="0" y="454"/>
                    </a:lnTo>
                    <a:lnTo>
                      <a:pt x="12" y="362"/>
                    </a:lnTo>
                    <a:lnTo>
                      <a:pt x="54" y="290"/>
                    </a:lnTo>
                    <a:lnTo>
                      <a:pt x="116" y="254"/>
                    </a:lnTo>
                    <a:lnTo>
                      <a:pt x="141" y="221"/>
                    </a:lnTo>
                    <a:lnTo>
                      <a:pt x="191" y="155"/>
                    </a:lnTo>
                    <a:lnTo>
                      <a:pt x="226" y="87"/>
                    </a:lnTo>
                    <a:lnTo>
                      <a:pt x="251" y="63"/>
                    </a:lnTo>
                    <a:lnTo>
                      <a:pt x="278" y="26"/>
                    </a:lnTo>
                    <a:lnTo>
                      <a:pt x="287" y="0"/>
                    </a:lnTo>
                    <a:close/>
                  </a:path>
                </a:pathLst>
              </a:custGeom>
              <a:solidFill>
                <a:srgbClr val="4CC94C">
                  <a:alpha val="100000"/>
                </a:srgbClr>
              </a:solidFill>
              <a:ln w="9525">
                <a:noFill/>
              </a:ln>
            </p:spPr>
            <p:txBody>
              <a:bodyPr/>
              <a:p>
                <a:endParaRPr lang="en-US"/>
              </a:p>
            </p:txBody>
          </p:sp>
          <p:sp>
            <p:nvSpPr>
              <p:cNvPr id="16628" name="Freeform 96"/>
              <p:cNvSpPr/>
              <p:nvPr/>
            </p:nvSpPr>
            <p:spPr>
              <a:xfrm>
                <a:off x="281" y="2977"/>
                <a:ext cx="429" cy="625"/>
              </a:xfrm>
              <a:custGeom>
                <a:avLst/>
                <a:gdLst>
                  <a:gd name="txL" fmla="*/ 0 w 429"/>
                  <a:gd name="txT" fmla="*/ 0 h 625"/>
                  <a:gd name="txR" fmla="*/ 429 w 429"/>
                  <a:gd name="txB" fmla="*/ 625 h 625"/>
                </a:gdLst>
                <a:ahLst/>
                <a:cxnLst>
                  <a:cxn ang="0">
                    <a:pos x="23" y="625"/>
                  </a:cxn>
                  <a:cxn ang="0">
                    <a:pos x="23" y="561"/>
                  </a:cxn>
                  <a:cxn ang="0">
                    <a:pos x="23" y="540"/>
                  </a:cxn>
                  <a:cxn ang="0">
                    <a:pos x="29" y="518"/>
                  </a:cxn>
                  <a:cxn ang="0">
                    <a:pos x="33" y="493"/>
                  </a:cxn>
                  <a:cxn ang="0">
                    <a:pos x="38" y="469"/>
                  </a:cxn>
                  <a:cxn ang="0">
                    <a:pos x="46" y="444"/>
                  </a:cxn>
                  <a:cxn ang="0">
                    <a:pos x="58" y="423"/>
                  </a:cxn>
                  <a:cxn ang="0">
                    <a:pos x="69" y="400"/>
                  </a:cxn>
                  <a:cxn ang="0">
                    <a:pos x="87" y="381"/>
                  </a:cxn>
                  <a:cxn ang="0">
                    <a:pos x="104" y="364"/>
                  </a:cxn>
                  <a:cxn ang="0">
                    <a:pos x="129" y="350"/>
                  </a:cxn>
                  <a:cxn ang="0">
                    <a:pos x="150" y="337"/>
                  </a:cxn>
                  <a:cxn ang="0">
                    <a:pos x="171" y="325"/>
                  </a:cxn>
                  <a:cxn ang="0">
                    <a:pos x="191" y="313"/>
                  </a:cxn>
                  <a:cxn ang="0">
                    <a:pos x="212" y="301"/>
                  </a:cxn>
                  <a:cxn ang="0">
                    <a:pos x="229" y="289"/>
                  </a:cxn>
                  <a:cxn ang="0">
                    <a:pos x="246" y="276"/>
                  </a:cxn>
                  <a:cxn ang="0">
                    <a:pos x="262" y="266"/>
                  </a:cxn>
                  <a:cxn ang="0">
                    <a:pos x="277" y="256"/>
                  </a:cxn>
                  <a:cxn ang="0">
                    <a:pos x="289" y="246"/>
                  </a:cxn>
                  <a:cxn ang="0">
                    <a:pos x="300" y="236"/>
                  </a:cxn>
                  <a:cxn ang="0">
                    <a:pos x="310" y="228"/>
                  </a:cxn>
                  <a:cxn ang="0">
                    <a:pos x="321" y="221"/>
                  </a:cxn>
                  <a:cxn ang="0">
                    <a:pos x="327" y="213"/>
                  </a:cxn>
                  <a:cxn ang="0">
                    <a:pos x="335" y="208"/>
                  </a:cxn>
                  <a:cxn ang="0">
                    <a:pos x="341" y="203"/>
                  </a:cxn>
                  <a:cxn ang="0">
                    <a:pos x="346" y="198"/>
                  </a:cxn>
                  <a:cxn ang="0">
                    <a:pos x="348" y="192"/>
                  </a:cxn>
                  <a:cxn ang="0">
                    <a:pos x="352" y="185"/>
                  </a:cxn>
                  <a:cxn ang="0">
                    <a:pos x="358" y="174"/>
                  </a:cxn>
                  <a:cxn ang="0">
                    <a:pos x="366" y="164"/>
                  </a:cxn>
                  <a:cxn ang="0">
                    <a:pos x="371" y="150"/>
                  </a:cxn>
                  <a:cxn ang="0">
                    <a:pos x="377" y="137"/>
                  </a:cxn>
                  <a:cxn ang="0">
                    <a:pos x="385" y="122"/>
                  </a:cxn>
                  <a:cxn ang="0">
                    <a:pos x="393" y="108"/>
                  </a:cxn>
                  <a:cxn ang="0">
                    <a:pos x="398" y="92"/>
                  </a:cxn>
                  <a:cxn ang="0">
                    <a:pos x="404" y="79"/>
                  </a:cxn>
                  <a:cxn ang="0">
                    <a:pos x="410" y="67"/>
                  </a:cxn>
                  <a:cxn ang="0">
                    <a:pos x="418" y="56"/>
                  </a:cxn>
                  <a:cxn ang="0">
                    <a:pos x="421" y="45"/>
                  </a:cxn>
                  <a:cxn ang="0">
                    <a:pos x="425" y="39"/>
                  </a:cxn>
                  <a:cxn ang="0">
                    <a:pos x="427" y="33"/>
                  </a:cxn>
                  <a:cxn ang="0">
                    <a:pos x="429" y="33"/>
                  </a:cxn>
                  <a:cxn ang="0">
                    <a:pos x="420" y="0"/>
                  </a:cxn>
                  <a:cxn ang="0">
                    <a:pos x="350" y="141"/>
                  </a:cxn>
                  <a:cxn ang="0">
                    <a:pos x="235" y="239"/>
                  </a:cxn>
                  <a:cxn ang="0">
                    <a:pos x="140" y="301"/>
                  </a:cxn>
                  <a:cxn ang="0">
                    <a:pos x="100" y="329"/>
                  </a:cxn>
                  <a:cxn ang="0">
                    <a:pos x="35" y="414"/>
                  </a:cxn>
                  <a:cxn ang="0">
                    <a:pos x="4" y="490"/>
                  </a:cxn>
                  <a:cxn ang="0">
                    <a:pos x="0" y="522"/>
                  </a:cxn>
                  <a:cxn ang="0">
                    <a:pos x="4" y="572"/>
                  </a:cxn>
                  <a:cxn ang="0">
                    <a:pos x="23" y="625"/>
                  </a:cxn>
                  <a:cxn ang="0">
                    <a:pos x="23" y="625"/>
                  </a:cxn>
                </a:cxnLst>
                <a:rect l="txL" t="txT" r="txR" b="txB"/>
                <a:pathLst>
                  <a:path w="429" h="625">
                    <a:moveTo>
                      <a:pt x="23" y="625"/>
                    </a:moveTo>
                    <a:lnTo>
                      <a:pt x="23" y="561"/>
                    </a:lnTo>
                    <a:lnTo>
                      <a:pt x="23" y="540"/>
                    </a:lnTo>
                    <a:lnTo>
                      <a:pt x="29" y="518"/>
                    </a:lnTo>
                    <a:lnTo>
                      <a:pt x="33" y="493"/>
                    </a:lnTo>
                    <a:lnTo>
                      <a:pt x="38" y="469"/>
                    </a:lnTo>
                    <a:lnTo>
                      <a:pt x="46" y="444"/>
                    </a:lnTo>
                    <a:lnTo>
                      <a:pt x="58" y="423"/>
                    </a:lnTo>
                    <a:lnTo>
                      <a:pt x="69" y="400"/>
                    </a:lnTo>
                    <a:lnTo>
                      <a:pt x="87" y="381"/>
                    </a:lnTo>
                    <a:lnTo>
                      <a:pt x="104" y="364"/>
                    </a:lnTo>
                    <a:lnTo>
                      <a:pt x="129" y="350"/>
                    </a:lnTo>
                    <a:lnTo>
                      <a:pt x="150" y="337"/>
                    </a:lnTo>
                    <a:lnTo>
                      <a:pt x="171" y="325"/>
                    </a:lnTo>
                    <a:lnTo>
                      <a:pt x="191" y="313"/>
                    </a:lnTo>
                    <a:lnTo>
                      <a:pt x="212" y="301"/>
                    </a:lnTo>
                    <a:lnTo>
                      <a:pt x="229" y="289"/>
                    </a:lnTo>
                    <a:lnTo>
                      <a:pt x="246" y="276"/>
                    </a:lnTo>
                    <a:lnTo>
                      <a:pt x="262" y="266"/>
                    </a:lnTo>
                    <a:lnTo>
                      <a:pt x="277" y="256"/>
                    </a:lnTo>
                    <a:lnTo>
                      <a:pt x="289" y="246"/>
                    </a:lnTo>
                    <a:lnTo>
                      <a:pt x="300" y="236"/>
                    </a:lnTo>
                    <a:lnTo>
                      <a:pt x="310" y="228"/>
                    </a:lnTo>
                    <a:lnTo>
                      <a:pt x="321" y="221"/>
                    </a:lnTo>
                    <a:lnTo>
                      <a:pt x="327" y="213"/>
                    </a:lnTo>
                    <a:lnTo>
                      <a:pt x="335" y="208"/>
                    </a:lnTo>
                    <a:lnTo>
                      <a:pt x="341" y="203"/>
                    </a:lnTo>
                    <a:lnTo>
                      <a:pt x="346" y="198"/>
                    </a:lnTo>
                    <a:lnTo>
                      <a:pt x="348" y="192"/>
                    </a:lnTo>
                    <a:lnTo>
                      <a:pt x="352" y="185"/>
                    </a:lnTo>
                    <a:lnTo>
                      <a:pt x="358" y="174"/>
                    </a:lnTo>
                    <a:lnTo>
                      <a:pt x="366" y="164"/>
                    </a:lnTo>
                    <a:lnTo>
                      <a:pt x="371" y="150"/>
                    </a:lnTo>
                    <a:lnTo>
                      <a:pt x="377" y="137"/>
                    </a:lnTo>
                    <a:lnTo>
                      <a:pt x="385" y="122"/>
                    </a:lnTo>
                    <a:lnTo>
                      <a:pt x="393" y="108"/>
                    </a:lnTo>
                    <a:lnTo>
                      <a:pt x="398" y="92"/>
                    </a:lnTo>
                    <a:lnTo>
                      <a:pt x="404" y="79"/>
                    </a:lnTo>
                    <a:lnTo>
                      <a:pt x="410" y="67"/>
                    </a:lnTo>
                    <a:lnTo>
                      <a:pt x="418" y="56"/>
                    </a:lnTo>
                    <a:lnTo>
                      <a:pt x="421" y="45"/>
                    </a:lnTo>
                    <a:lnTo>
                      <a:pt x="425" y="39"/>
                    </a:lnTo>
                    <a:lnTo>
                      <a:pt x="427" y="33"/>
                    </a:lnTo>
                    <a:lnTo>
                      <a:pt x="429" y="33"/>
                    </a:lnTo>
                    <a:lnTo>
                      <a:pt x="420" y="0"/>
                    </a:lnTo>
                    <a:lnTo>
                      <a:pt x="350" y="141"/>
                    </a:lnTo>
                    <a:lnTo>
                      <a:pt x="235" y="239"/>
                    </a:lnTo>
                    <a:lnTo>
                      <a:pt x="140" y="301"/>
                    </a:lnTo>
                    <a:lnTo>
                      <a:pt x="100" y="329"/>
                    </a:lnTo>
                    <a:lnTo>
                      <a:pt x="35" y="414"/>
                    </a:lnTo>
                    <a:lnTo>
                      <a:pt x="4" y="490"/>
                    </a:lnTo>
                    <a:lnTo>
                      <a:pt x="0" y="522"/>
                    </a:lnTo>
                    <a:lnTo>
                      <a:pt x="4" y="572"/>
                    </a:lnTo>
                    <a:lnTo>
                      <a:pt x="23" y="625"/>
                    </a:lnTo>
                    <a:close/>
                  </a:path>
                </a:pathLst>
              </a:custGeom>
              <a:solidFill>
                <a:srgbClr val="4CC94C">
                  <a:alpha val="100000"/>
                </a:srgbClr>
              </a:solidFill>
              <a:ln w="9525">
                <a:noFill/>
              </a:ln>
            </p:spPr>
            <p:txBody>
              <a:bodyPr/>
              <a:p>
                <a:endParaRPr lang="en-US"/>
              </a:p>
            </p:txBody>
          </p:sp>
          <p:sp>
            <p:nvSpPr>
              <p:cNvPr id="16629" name="Freeform 97"/>
              <p:cNvSpPr/>
              <p:nvPr/>
            </p:nvSpPr>
            <p:spPr>
              <a:xfrm>
                <a:off x="318" y="3391"/>
                <a:ext cx="115" cy="332"/>
              </a:xfrm>
              <a:custGeom>
                <a:avLst/>
                <a:gdLst>
                  <a:gd name="txL" fmla="*/ 0 w 115"/>
                  <a:gd name="txT" fmla="*/ 0 h 332"/>
                  <a:gd name="txR" fmla="*/ 115 w 115"/>
                  <a:gd name="txB" fmla="*/ 332 h 332"/>
                </a:gdLst>
                <a:ahLst/>
                <a:cxnLst>
                  <a:cxn ang="0">
                    <a:pos x="55" y="332"/>
                  </a:cxn>
                  <a:cxn ang="0">
                    <a:pos x="52" y="313"/>
                  </a:cxn>
                  <a:cxn ang="0">
                    <a:pos x="48" y="302"/>
                  </a:cxn>
                  <a:cxn ang="0">
                    <a:pos x="46" y="291"/>
                  </a:cxn>
                  <a:cxn ang="0">
                    <a:pos x="44" y="279"/>
                  </a:cxn>
                  <a:cxn ang="0">
                    <a:pos x="42" y="267"/>
                  </a:cxn>
                  <a:cxn ang="0">
                    <a:pos x="38" y="252"/>
                  </a:cxn>
                  <a:cxn ang="0">
                    <a:pos x="36" y="239"/>
                  </a:cxn>
                  <a:cxn ang="0">
                    <a:pos x="34" y="224"/>
                  </a:cxn>
                  <a:cxn ang="0">
                    <a:pos x="34" y="212"/>
                  </a:cxn>
                  <a:cxn ang="0">
                    <a:pos x="32" y="200"/>
                  </a:cxn>
                  <a:cxn ang="0">
                    <a:pos x="32" y="189"/>
                  </a:cxn>
                  <a:cxn ang="0">
                    <a:pos x="32" y="178"/>
                  </a:cxn>
                  <a:cxn ang="0">
                    <a:pos x="36" y="172"/>
                  </a:cxn>
                  <a:cxn ang="0">
                    <a:pos x="36" y="162"/>
                  </a:cxn>
                  <a:cxn ang="0">
                    <a:pos x="40" y="153"/>
                  </a:cxn>
                  <a:cxn ang="0">
                    <a:pos x="44" y="142"/>
                  </a:cxn>
                  <a:cxn ang="0">
                    <a:pos x="50" y="133"/>
                  </a:cxn>
                  <a:cxn ang="0">
                    <a:pos x="55" y="120"/>
                  </a:cxn>
                  <a:cxn ang="0">
                    <a:pos x="61" y="108"/>
                  </a:cxn>
                  <a:cxn ang="0">
                    <a:pos x="67" y="96"/>
                  </a:cxn>
                  <a:cxn ang="0">
                    <a:pos x="73" y="86"/>
                  </a:cxn>
                  <a:cxn ang="0">
                    <a:pos x="77" y="73"/>
                  </a:cxn>
                  <a:cxn ang="0">
                    <a:pos x="82" y="63"/>
                  </a:cxn>
                  <a:cxn ang="0">
                    <a:pos x="88" y="52"/>
                  </a:cxn>
                  <a:cxn ang="0">
                    <a:pos x="94" y="44"/>
                  </a:cxn>
                  <a:cxn ang="0">
                    <a:pos x="98" y="36"/>
                  </a:cxn>
                  <a:cxn ang="0">
                    <a:pos x="103" y="30"/>
                  </a:cxn>
                  <a:cxn ang="0">
                    <a:pos x="109" y="26"/>
                  </a:cxn>
                  <a:cxn ang="0">
                    <a:pos x="115" y="25"/>
                  </a:cxn>
                  <a:cxn ang="0">
                    <a:pos x="102" y="0"/>
                  </a:cxn>
                  <a:cxn ang="0">
                    <a:pos x="61" y="37"/>
                  </a:cxn>
                  <a:cxn ang="0">
                    <a:pos x="25" y="104"/>
                  </a:cxn>
                  <a:cxn ang="0">
                    <a:pos x="7" y="184"/>
                  </a:cxn>
                  <a:cxn ang="0">
                    <a:pos x="0" y="239"/>
                  </a:cxn>
                  <a:cxn ang="0">
                    <a:pos x="55" y="332"/>
                  </a:cxn>
                  <a:cxn ang="0">
                    <a:pos x="55" y="332"/>
                  </a:cxn>
                </a:cxnLst>
                <a:rect l="txL" t="txT" r="txR" b="txB"/>
                <a:pathLst>
                  <a:path w="115" h="332">
                    <a:moveTo>
                      <a:pt x="55" y="332"/>
                    </a:moveTo>
                    <a:lnTo>
                      <a:pt x="52" y="313"/>
                    </a:lnTo>
                    <a:lnTo>
                      <a:pt x="48" y="302"/>
                    </a:lnTo>
                    <a:lnTo>
                      <a:pt x="46" y="291"/>
                    </a:lnTo>
                    <a:lnTo>
                      <a:pt x="44" y="279"/>
                    </a:lnTo>
                    <a:lnTo>
                      <a:pt x="42" y="267"/>
                    </a:lnTo>
                    <a:lnTo>
                      <a:pt x="38" y="252"/>
                    </a:lnTo>
                    <a:lnTo>
                      <a:pt x="36" y="239"/>
                    </a:lnTo>
                    <a:lnTo>
                      <a:pt x="34" y="224"/>
                    </a:lnTo>
                    <a:lnTo>
                      <a:pt x="34" y="212"/>
                    </a:lnTo>
                    <a:lnTo>
                      <a:pt x="32" y="200"/>
                    </a:lnTo>
                    <a:lnTo>
                      <a:pt x="32" y="189"/>
                    </a:lnTo>
                    <a:lnTo>
                      <a:pt x="32" y="178"/>
                    </a:lnTo>
                    <a:lnTo>
                      <a:pt x="36" y="172"/>
                    </a:lnTo>
                    <a:lnTo>
                      <a:pt x="36" y="162"/>
                    </a:lnTo>
                    <a:lnTo>
                      <a:pt x="40" y="153"/>
                    </a:lnTo>
                    <a:lnTo>
                      <a:pt x="44" y="142"/>
                    </a:lnTo>
                    <a:lnTo>
                      <a:pt x="50" y="133"/>
                    </a:lnTo>
                    <a:lnTo>
                      <a:pt x="55" y="120"/>
                    </a:lnTo>
                    <a:lnTo>
                      <a:pt x="61" y="108"/>
                    </a:lnTo>
                    <a:lnTo>
                      <a:pt x="67" y="96"/>
                    </a:lnTo>
                    <a:lnTo>
                      <a:pt x="73" y="86"/>
                    </a:lnTo>
                    <a:lnTo>
                      <a:pt x="77" y="73"/>
                    </a:lnTo>
                    <a:lnTo>
                      <a:pt x="82" y="63"/>
                    </a:lnTo>
                    <a:lnTo>
                      <a:pt x="88" y="52"/>
                    </a:lnTo>
                    <a:lnTo>
                      <a:pt x="94" y="44"/>
                    </a:lnTo>
                    <a:lnTo>
                      <a:pt x="98" y="36"/>
                    </a:lnTo>
                    <a:lnTo>
                      <a:pt x="103" y="30"/>
                    </a:lnTo>
                    <a:lnTo>
                      <a:pt x="109" y="26"/>
                    </a:lnTo>
                    <a:lnTo>
                      <a:pt x="115" y="25"/>
                    </a:lnTo>
                    <a:lnTo>
                      <a:pt x="102" y="0"/>
                    </a:lnTo>
                    <a:lnTo>
                      <a:pt x="61" y="37"/>
                    </a:lnTo>
                    <a:lnTo>
                      <a:pt x="25" y="104"/>
                    </a:lnTo>
                    <a:lnTo>
                      <a:pt x="7" y="184"/>
                    </a:lnTo>
                    <a:lnTo>
                      <a:pt x="0" y="239"/>
                    </a:lnTo>
                    <a:lnTo>
                      <a:pt x="55" y="332"/>
                    </a:lnTo>
                    <a:close/>
                  </a:path>
                </a:pathLst>
              </a:custGeom>
              <a:solidFill>
                <a:srgbClr val="4CC94C">
                  <a:alpha val="100000"/>
                </a:srgbClr>
              </a:solidFill>
              <a:ln w="9525">
                <a:noFill/>
              </a:ln>
            </p:spPr>
            <p:txBody>
              <a:bodyPr/>
              <a:p>
                <a:endParaRPr lang="en-US"/>
              </a:p>
            </p:txBody>
          </p:sp>
          <p:sp>
            <p:nvSpPr>
              <p:cNvPr id="16630" name="Freeform 98"/>
              <p:cNvSpPr/>
              <p:nvPr/>
            </p:nvSpPr>
            <p:spPr>
              <a:xfrm>
                <a:off x="375" y="3435"/>
                <a:ext cx="106" cy="304"/>
              </a:xfrm>
              <a:custGeom>
                <a:avLst/>
                <a:gdLst>
                  <a:gd name="txL" fmla="*/ 0 w 106"/>
                  <a:gd name="txT" fmla="*/ 0 h 304"/>
                  <a:gd name="txR" fmla="*/ 106 w 106"/>
                  <a:gd name="txB" fmla="*/ 304 h 304"/>
                </a:gdLst>
                <a:ahLst/>
                <a:cxnLst>
                  <a:cxn ang="0">
                    <a:pos x="45" y="283"/>
                  </a:cxn>
                  <a:cxn ang="0">
                    <a:pos x="43" y="281"/>
                  </a:cxn>
                  <a:cxn ang="0">
                    <a:pos x="43" y="274"/>
                  </a:cxn>
                  <a:cxn ang="0">
                    <a:pos x="41" y="262"/>
                  </a:cxn>
                  <a:cxn ang="0">
                    <a:pos x="41" y="250"/>
                  </a:cxn>
                  <a:cxn ang="0">
                    <a:pos x="41" y="232"/>
                  </a:cxn>
                  <a:cxn ang="0">
                    <a:pos x="41" y="215"/>
                  </a:cxn>
                  <a:cxn ang="0">
                    <a:pos x="41" y="195"/>
                  </a:cxn>
                  <a:cxn ang="0">
                    <a:pos x="43" y="175"/>
                  </a:cxn>
                  <a:cxn ang="0">
                    <a:pos x="43" y="152"/>
                  </a:cxn>
                  <a:cxn ang="0">
                    <a:pos x="48" y="129"/>
                  </a:cxn>
                  <a:cxn ang="0">
                    <a:pos x="52" y="106"/>
                  </a:cxn>
                  <a:cxn ang="0">
                    <a:pos x="60" y="86"/>
                  </a:cxn>
                  <a:cxn ang="0">
                    <a:pos x="66" y="64"/>
                  </a:cxn>
                  <a:cxn ang="0">
                    <a:pos x="77" y="47"/>
                  </a:cxn>
                  <a:cxn ang="0">
                    <a:pos x="89" y="29"/>
                  </a:cxn>
                  <a:cxn ang="0">
                    <a:pos x="106" y="17"/>
                  </a:cxn>
                  <a:cxn ang="0">
                    <a:pos x="91" y="0"/>
                  </a:cxn>
                  <a:cxn ang="0">
                    <a:pos x="48" y="43"/>
                  </a:cxn>
                  <a:cxn ang="0">
                    <a:pos x="21" y="98"/>
                  </a:cxn>
                  <a:cxn ang="0">
                    <a:pos x="10" y="163"/>
                  </a:cxn>
                  <a:cxn ang="0">
                    <a:pos x="0" y="261"/>
                  </a:cxn>
                  <a:cxn ang="0">
                    <a:pos x="4" y="304"/>
                  </a:cxn>
                  <a:cxn ang="0">
                    <a:pos x="45" y="283"/>
                  </a:cxn>
                  <a:cxn ang="0">
                    <a:pos x="45" y="283"/>
                  </a:cxn>
                </a:cxnLst>
                <a:rect l="txL" t="txT" r="txR" b="txB"/>
                <a:pathLst>
                  <a:path w="106" h="304">
                    <a:moveTo>
                      <a:pt x="45" y="283"/>
                    </a:moveTo>
                    <a:lnTo>
                      <a:pt x="43" y="281"/>
                    </a:lnTo>
                    <a:lnTo>
                      <a:pt x="43" y="274"/>
                    </a:lnTo>
                    <a:lnTo>
                      <a:pt x="41" y="262"/>
                    </a:lnTo>
                    <a:lnTo>
                      <a:pt x="41" y="250"/>
                    </a:lnTo>
                    <a:lnTo>
                      <a:pt x="41" y="232"/>
                    </a:lnTo>
                    <a:lnTo>
                      <a:pt x="41" y="215"/>
                    </a:lnTo>
                    <a:lnTo>
                      <a:pt x="41" y="195"/>
                    </a:lnTo>
                    <a:lnTo>
                      <a:pt x="43" y="175"/>
                    </a:lnTo>
                    <a:lnTo>
                      <a:pt x="43" y="152"/>
                    </a:lnTo>
                    <a:lnTo>
                      <a:pt x="48" y="129"/>
                    </a:lnTo>
                    <a:lnTo>
                      <a:pt x="52" y="106"/>
                    </a:lnTo>
                    <a:lnTo>
                      <a:pt x="60" y="86"/>
                    </a:lnTo>
                    <a:lnTo>
                      <a:pt x="66" y="64"/>
                    </a:lnTo>
                    <a:lnTo>
                      <a:pt x="77" y="47"/>
                    </a:lnTo>
                    <a:lnTo>
                      <a:pt x="89" y="29"/>
                    </a:lnTo>
                    <a:lnTo>
                      <a:pt x="106" y="17"/>
                    </a:lnTo>
                    <a:lnTo>
                      <a:pt x="91" y="0"/>
                    </a:lnTo>
                    <a:lnTo>
                      <a:pt x="48" y="43"/>
                    </a:lnTo>
                    <a:lnTo>
                      <a:pt x="21" y="98"/>
                    </a:lnTo>
                    <a:lnTo>
                      <a:pt x="10" y="163"/>
                    </a:lnTo>
                    <a:lnTo>
                      <a:pt x="0" y="261"/>
                    </a:lnTo>
                    <a:lnTo>
                      <a:pt x="4" y="304"/>
                    </a:lnTo>
                    <a:lnTo>
                      <a:pt x="45" y="283"/>
                    </a:lnTo>
                    <a:close/>
                  </a:path>
                </a:pathLst>
              </a:custGeom>
              <a:solidFill>
                <a:srgbClr val="4CC94C">
                  <a:alpha val="100000"/>
                </a:srgbClr>
              </a:solidFill>
              <a:ln w="9525">
                <a:noFill/>
              </a:ln>
            </p:spPr>
            <p:txBody>
              <a:bodyPr/>
              <a:p>
                <a:endParaRPr lang="en-US"/>
              </a:p>
            </p:txBody>
          </p:sp>
          <p:sp>
            <p:nvSpPr>
              <p:cNvPr id="16631" name="Freeform 99"/>
              <p:cNvSpPr/>
              <p:nvPr/>
            </p:nvSpPr>
            <p:spPr>
              <a:xfrm>
                <a:off x="483" y="3252"/>
                <a:ext cx="144" cy="184"/>
              </a:xfrm>
              <a:custGeom>
                <a:avLst/>
                <a:gdLst>
                  <a:gd name="txL" fmla="*/ 0 w 144"/>
                  <a:gd name="txT" fmla="*/ 0 h 184"/>
                  <a:gd name="txR" fmla="*/ 144 w 144"/>
                  <a:gd name="txB" fmla="*/ 184 h 184"/>
                </a:gdLst>
                <a:ahLst/>
                <a:cxnLst>
                  <a:cxn ang="0">
                    <a:pos x="19" y="184"/>
                  </a:cxn>
                  <a:cxn ang="0">
                    <a:pos x="144" y="43"/>
                  </a:cxn>
                  <a:cxn ang="0">
                    <a:pos x="144" y="0"/>
                  </a:cxn>
                  <a:cxn ang="0">
                    <a:pos x="87" y="81"/>
                  </a:cxn>
                  <a:cxn ang="0">
                    <a:pos x="44" y="117"/>
                  </a:cxn>
                  <a:cxn ang="0">
                    <a:pos x="0" y="165"/>
                  </a:cxn>
                  <a:cxn ang="0">
                    <a:pos x="19" y="184"/>
                  </a:cxn>
                  <a:cxn ang="0">
                    <a:pos x="19" y="184"/>
                  </a:cxn>
                </a:cxnLst>
                <a:rect l="txL" t="txT" r="txR" b="txB"/>
                <a:pathLst>
                  <a:path w="144" h="184">
                    <a:moveTo>
                      <a:pt x="19" y="184"/>
                    </a:moveTo>
                    <a:lnTo>
                      <a:pt x="144" y="43"/>
                    </a:lnTo>
                    <a:lnTo>
                      <a:pt x="144" y="0"/>
                    </a:lnTo>
                    <a:lnTo>
                      <a:pt x="87" y="81"/>
                    </a:lnTo>
                    <a:lnTo>
                      <a:pt x="44" y="117"/>
                    </a:lnTo>
                    <a:lnTo>
                      <a:pt x="0" y="165"/>
                    </a:lnTo>
                    <a:lnTo>
                      <a:pt x="19" y="184"/>
                    </a:lnTo>
                    <a:close/>
                  </a:path>
                </a:pathLst>
              </a:custGeom>
              <a:solidFill>
                <a:srgbClr val="4CC94C">
                  <a:alpha val="100000"/>
                </a:srgbClr>
              </a:solidFill>
              <a:ln w="9525">
                <a:noFill/>
              </a:ln>
            </p:spPr>
            <p:txBody>
              <a:bodyPr/>
              <a:p>
                <a:endParaRPr lang="en-US"/>
              </a:p>
            </p:txBody>
          </p:sp>
          <p:sp>
            <p:nvSpPr>
              <p:cNvPr id="16632" name="Freeform 100"/>
              <p:cNvSpPr/>
              <p:nvPr/>
            </p:nvSpPr>
            <p:spPr>
              <a:xfrm>
                <a:off x="545" y="3110"/>
                <a:ext cx="252" cy="399"/>
              </a:xfrm>
              <a:custGeom>
                <a:avLst/>
                <a:gdLst>
                  <a:gd name="txL" fmla="*/ 0 w 252"/>
                  <a:gd name="txT" fmla="*/ 0 h 399"/>
                  <a:gd name="txR" fmla="*/ 252 w 252"/>
                  <a:gd name="txB" fmla="*/ 399 h 399"/>
                </a:gdLst>
                <a:ahLst/>
                <a:cxnLst>
                  <a:cxn ang="0">
                    <a:pos x="30" y="399"/>
                  </a:cxn>
                  <a:cxn ang="0">
                    <a:pos x="30" y="396"/>
                  </a:cxn>
                  <a:cxn ang="0">
                    <a:pos x="30" y="393"/>
                  </a:cxn>
                  <a:cxn ang="0">
                    <a:pos x="30" y="388"/>
                  </a:cxn>
                  <a:cxn ang="0">
                    <a:pos x="34" y="381"/>
                  </a:cxn>
                  <a:cxn ang="0">
                    <a:pos x="34" y="372"/>
                  </a:cxn>
                  <a:cxn ang="0">
                    <a:pos x="38" y="364"/>
                  </a:cxn>
                  <a:cxn ang="0">
                    <a:pos x="40" y="354"/>
                  </a:cxn>
                  <a:cxn ang="0">
                    <a:pos x="46" y="345"/>
                  </a:cxn>
                  <a:cxn ang="0">
                    <a:pos x="48" y="333"/>
                  </a:cxn>
                  <a:cxn ang="0">
                    <a:pos x="52" y="322"/>
                  </a:cxn>
                  <a:cxn ang="0">
                    <a:pos x="55" y="311"/>
                  </a:cxn>
                  <a:cxn ang="0">
                    <a:pos x="61" y="303"/>
                  </a:cxn>
                  <a:cxn ang="0">
                    <a:pos x="65" y="294"/>
                  </a:cxn>
                  <a:cxn ang="0">
                    <a:pos x="69" y="287"/>
                  </a:cxn>
                  <a:cxn ang="0">
                    <a:pos x="73" y="281"/>
                  </a:cxn>
                  <a:cxn ang="0">
                    <a:pos x="79" y="278"/>
                  </a:cxn>
                  <a:cxn ang="0">
                    <a:pos x="86" y="268"/>
                  </a:cxn>
                  <a:cxn ang="0">
                    <a:pos x="96" y="259"/>
                  </a:cxn>
                  <a:cxn ang="0">
                    <a:pos x="105" y="247"/>
                  </a:cxn>
                  <a:cxn ang="0">
                    <a:pos x="115" y="236"/>
                  </a:cxn>
                  <a:cxn ang="0">
                    <a:pos x="121" y="225"/>
                  </a:cxn>
                  <a:cxn ang="0">
                    <a:pos x="127" y="217"/>
                  </a:cxn>
                  <a:cxn ang="0">
                    <a:pos x="130" y="212"/>
                  </a:cxn>
                  <a:cxn ang="0">
                    <a:pos x="134" y="211"/>
                  </a:cxn>
                  <a:cxn ang="0">
                    <a:pos x="207" y="118"/>
                  </a:cxn>
                  <a:cxn ang="0">
                    <a:pos x="252" y="21"/>
                  </a:cxn>
                  <a:cxn ang="0">
                    <a:pos x="248" y="0"/>
                  </a:cxn>
                  <a:cxn ang="0">
                    <a:pos x="207" y="63"/>
                  </a:cxn>
                  <a:cxn ang="0">
                    <a:pos x="157" y="143"/>
                  </a:cxn>
                  <a:cxn ang="0">
                    <a:pos x="117" y="196"/>
                  </a:cxn>
                  <a:cxn ang="0">
                    <a:pos x="100" y="216"/>
                  </a:cxn>
                  <a:cxn ang="0">
                    <a:pos x="69" y="233"/>
                  </a:cxn>
                  <a:cxn ang="0">
                    <a:pos x="44" y="259"/>
                  </a:cxn>
                  <a:cxn ang="0">
                    <a:pos x="27" y="295"/>
                  </a:cxn>
                  <a:cxn ang="0">
                    <a:pos x="9" y="330"/>
                  </a:cxn>
                  <a:cxn ang="0">
                    <a:pos x="0" y="365"/>
                  </a:cxn>
                  <a:cxn ang="0">
                    <a:pos x="15" y="380"/>
                  </a:cxn>
                  <a:cxn ang="0">
                    <a:pos x="30" y="399"/>
                  </a:cxn>
                  <a:cxn ang="0">
                    <a:pos x="30" y="399"/>
                  </a:cxn>
                </a:cxnLst>
                <a:rect l="txL" t="txT" r="txR" b="txB"/>
                <a:pathLst>
                  <a:path w="252" h="399">
                    <a:moveTo>
                      <a:pt x="30" y="399"/>
                    </a:moveTo>
                    <a:lnTo>
                      <a:pt x="30" y="396"/>
                    </a:lnTo>
                    <a:lnTo>
                      <a:pt x="30" y="393"/>
                    </a:lnTo>
                    <a:lnTo>
                      <a:pt x="30" y="388"/>
                    </a:lnTo>
                    <a:lnTo>
                      <a:pt x="34" y="381"/>
                    </a:lnTo>
                    <a:lnTo>
                      <a:pt x="34" y="372"/>
                    </a:lnTo>
                    <a:lnTo>
                      <a:pt x="38" y="364"/>
                    </a:lnTo>
                    <a:lnTo>
                      <a:pt x="40" y="354"/>
                    </a:lnTo>
                    <a:lnTo>
                      <a:pt x="46" y="345"/>
                    </a:lnTo>
                    <a:lnTo>
                      <a:pt x="48" y="333"/>
                    </a:lnTo>
                    <a:lnTo>
                      <a:pt x="52" y="322"/>
                    </a:lnTo>
                    <a:lnTo>
                      <a:pt x="55" y="311"/>
                    </a:lnTo>
                    <a:lnTo>
                      <a:pt x="61" y="303"/>
                    </a:lnTo>
                    <a:lnTo>
                      <a:pt x="65" y="294"/>
                    </a:lnTo>
                    <a:lnTo>
                      <a:pt x="69" y="287"/>
                    </a:lnTo>
                    <a:lnTo>
                      <a:pt x="73" y="281"/>
                    </a:lnTo>
                    <a:lnTo>
                      <a:pt x="79" y="278"/>
                    </a:lnTo>
                    <a:lnTo>
                      <a:pt x="86" y="268"/>
                    </a:lnTo>
                    <a:lnTo>
                      <a:pt x="96" y="259"/>
                    </a:lnTo>
                    <a:lnTo>
                      <a:pt x="105" y="247"/>
                    </a:lnTo>
                    <a:lnTo>
                      <a:pt x="115" y="236"/>
                    </a:lnTo>
                    <a:lnTo>
                      <a:pt x="121" y="225"/>
                    </a:lnTo>
                    <a:lnTo>
                      <a:pt x="127" y="217"/>
                    </a:lnTo>
                    <a:lnTo>
                      <a:pt x="130" y="212"/>
                    </a:lnTo>
                    <a:lnTo>
                      <a:pt x="134" y="211"/>
                    </a:lnTo>
                    <a:lnTo>
                      <a:pt x="207" y="118"/>
                    </a:lnTo>
                    <a:lnTo>
                      <a:pt x="252" y="21"/>
                    </a:lnTo>
                    <a:lnTo>
                      <a:pt x="248" y="0"/>
                    </a:lnTo>
                    <a:lnTo>
                      <a:pt x="207" y="63"/>
                    </a:lnTo>
                    <a:lnTo>
                      <a:pt x="157" y="143"/>
                    </a:lnTo>
                    <a:lnTo>
                      <a:pt x="117" y="196"/>
                    </a:lnTo>
                    <a:lnTo>
                      <a:pt x="100" y="216"/>
                    </a:lnTo>
                    <a:lnTo>
                      <a:pt x="69" y="233"/>
                    </a:lnTo>
                    <a:lnTo>
                      <a:pt x="44" y="259"/>
                    </a:lnTo>
                    <a:lnTo>
                      <a:pt x="27" y="295"/>
                    </a:lnTo>
                    <a:lnTo>
                      <a:pt x="9" y="330"/>
                    </a:lnTo>
                    <a:lnTo>
                      <a:pt x="0" y="365"/>
                    </a:lnTo>
                    <a:lnTo>
                      <a:pt x="15" y="380"/>
                    </a:lnTo>
                    <a:lnTo>
                      <a:pt x="30" y="399"/>
                    </a:lnTo>
                    <a:close/>
                  </a:path>
                </a:pathLst>
              </a:custGeom>
              <a:solidFill>
                <a:srgbClr val="4CC94C">
                  <a:alpha val="100000"/>
                </a:srgbClr>
              </a:solidFill>
              <a:ln w="9525">
                <a:noFill/>
              </a:ln>
            </p:spPr>
            <p:txBody>
              <a:bodyPr/>
              <a:p>
                <a:endParaRPr lang="en-US"/>
              </a:p>
            </p:txBody>
          </p:sp>
          <p:sp>
            <p:nvSpPr>
              <p:cNvPr id="16633" name="Freeform 101"/>
              <p:cNvSpPr/>
              <p:nvPr/>
            </p:nvSpPr>
            <p:spPr>
              <a:xfrm>
                <a:off x="622" y="3417"/>
                <a:ext cx="134" cy="143"/>
              </a:xfrm>
              <a:custGeom>
                <a:avLst/>
                <a:gdLst>
                  <a:gd name="txL" fmla="*/ 0 w 134"/>
                  <a:gd name="txT" fmla="*/ 0 h 143"/>
                  <a:gd name="txR" fmla="*/ 134 w 134"/>
                  <a:gd name="txB" fmla="*/ 143 h 143"/>
                </a:gdLst>
                <a:ahLst/>
                <a:cxnLst>
                  <a:cxn ang="0">
                    <a:pos x="28" y="143"/>
                  </a:cxn>
                  <a:cxn ang="0">
                    <a:pos x="28" y="140"/>
                  </a:cxn>
                  <a:cxn ang="0">
                    <a:pos x="28" y="136"/>
                  </a:cxn>
                  <a:cxn ang="0">
                    <a:pos x="30" y="129"/>
                  </a:cxn>
                  <a:cxn ang="0">
                    <a:pos x="36" y="123"/>
                  </a:cxn>
                  <a:cxn ang="0">
                    <a:pos x="40" y="112"/>
                  </a:cxn>
                  <a:cxn ang="0">
                    <a:pos x="46" y="103"/>
                  </a:cxn>
                  <a:cxn ang="0">
                    <a:pos x="52" y="90"/>
                  </a:cxn>
                  <a:cxn ang="0">
                    <a:pos x="59" y="80"/>
                  </a:cxn>
                  <a:cxn ang="0">
                    <a:pos x="65" y="66"/>
                  </a:cxn>
                  <a:cxn ang="0">
                    <a:pos x="75" y="54"/>
                  </a:cxn>
                  <a:cxn ang="0">
                    <a:pos x="82" y="42"/>
                  </a:cxn>
                  <a:cxn ang="0">
                    <a:pos x="92" y="33"/>
                  </a:cxn>
                  <a:cxn ang="0">
                    <a:pos x="102" y="22"/>
                  </a:cxn>
                  <a:cxn ang="0">
                    <a:pos x="111" y="14"/>
                  </a:cxn>
                  <a:cxn ang="0">
                    <a:pos x="121" y="7"/>
                  </a:cxn>
                  <a:cxn ang="0">
                    <a:pos x="134" y="0"/>
                  </a:cxn>
                  <a:cxn ang="0">
                    <a:pos x="113" y="6"/>
                  </a:cxn>
                  <a:cxn ang="0">
                    <a:pos x="77" y="26"/>
                  </a:cxn>
                  <a:cxn ang="0">
                    <a:pos x="46" y="53"/>
                  </a:cxn>
                  <a:cxn ang="0">
                    <a:pos x="17" y="92"/>
                  </a:cxn>
                  <a:cxn ang="0">
                    <a:pos x="0" y="120"/>
                  </a:cxn>
                  <a:cxn ang="0">
                    <a:pos x="0" y="143"/>
                  </a:cxn>
                  <a:cxn ang="0">
                    <a:pos x="28" y="143"/>
                  </a:cxn>
                  <a:cxn ang="0">
                    <a:pos x="28" y="143"/>
                  </a:cxn>
                </a:cxnLst>
                <a:rect l="txL" t="txT" r="txR" b="txB"/>
                <a:pathLst>
                  <a:path w="134" h="143">
                    <a:moveTo>
                      <a:pt x="28" y="143"/>
                    </a:moveTo>
                    <a:lnTo>
                      <a:pt x="28" y="140"/>
                    </a:lnTo>
                    <a:lnTo>
                      <a:pt x="28" y="136"/>
                    </a:lnTo>
                    <a:lnTo>
                      <a:pt x="30" y="129"/>
                    </a:lnTo>
                    <a:lnTo>
                      <a:pt x="36" y="123"/>
                    </a:lnTo>
                    <a:lnTo>
                      <a:pt x="40" y="112"/>
                    </a:lnTo>
                    <a:lnTo>
                      <a:pt x="46" y="103"/>
                    </a:lnTo>
                    <a:lnTo>
                      <a:pt x="52" y="90"/>
                    </a:lnTo>
                    <a:lnTo>
                      <a:pt x="59" y="80"/>
                    </a:lnTo>
                    <a:lnTo>
                      <a:pt x="65" y="66"/>
                    </a:lnTo>
                    <a:lnTo>
                      <a:pt x="75" y="54"/>
                    </a:lnTo>
                    <a:lnTo>
                      <a:pt x="82" y="42"/>
                    </a:lnTo>
                    <a:lnTo>
                      <a:pt x="92" y="33"/>
                    </a:lnTo>
                    <a:lnTo>
                      <a:pt x="102" y="22"/>
                    </a:lnTo>
                    <a:lnTo>
                      <a:pt x="111" y="14"/>
                    </a:lnTo>
                    <a:lnTo>
                      <a:pt x="121" y="7"/>
                    </a:lnTo>
                    <a:lnTo>
                      <a:pt x="134" y="0"/>
                    </a:lnTo>
                    <a:lnTo>
                      <a:pt x="113" y="6"/>
                    </a:lnTo>
                    <a:lnTo>
                      <a:pt x="77" y="26"/>
                    </a:lnTo>
                    <a:lnTo>
                      <a:pt x="46" y="53"/>
                    </a:lnTo>
                    <a:lnTo>
                      <a:pt x="17" y="92"/>
                    </a:lnTo>
                    <a:lnTo>
                      <a:pt x="0" y="120"/>
                    </a:lnTo>
                    <a:lnTo>
                      <a:pt x="0" y="143"/>
                    </a:lnTo>
                    <a:lnTo>
                      <a:pt x="28" y="143"/>
                    </a:lnTo>
                    <a:close/>
                  </a:path>
                </a:pathLst>
              </a:custGeom>
              <a:solidFill>
                <a:srgbClr val="4CC94C">
                  <a:alpha val="100000"/>
                </a:srgbClr>
              </a:solidFill>
              <a:ln w="9525">
                <a:noFill/>
              </a:ln>
            </p:spPr>
            <p:txBody>
              <a:bodyPr/>
              <a:p>
                <a:endParaRPr lang="en-US"/>
              </a:p>
            </p:txBody>
          </p:sp>
          <p:sp>
            <p:nvSpPr>
              <p:cNvPr id="16634" name="Freeform 102"/>
              <p:cNvSpPr/>
              <p:nvPr/>
            </p:nvSpPr>
            <p:spPr>
              <a:xfrm>
                <a:off x="814" y="3057"/>
                <a:ext cx="166" cy="334"/>
              </a:xfrm>
              <a:custGeom>
                <a:avLst/>
                <a:gdLst>
                  <a:gd name="txL" fmla="*/ 0 w 166"/>
                  <a:gd name="txT" fmla="*/ 0 h 334"/>
                  <a:gd name="txR" fmla="*/ 166 w 166"/>
                  <a:gd name="txB" fmla="*/ 334 h 334"/>
                </a:gdLst>
                <a:ahLst/>
                <a:cxnLst>
                  <a:cxn ang="0">
                    <a:pos x="0" y="334"/>
                  </a:cxn>
                  <a:cxn ang="0">
                    <a:pos x="17" y="325"/>
                  </a:cxn>
                  <a:cxn ang="0">
                    <a:pos x="31" y="321"/>
                  </a:cxn>
                  <a:cxn ang="0">
                    <a:pos x="42" y="315"/>
                  </a:cxn>
                  <a:cxn ang="0">
                    <a:pos x="56" y="309"/>
                  </a:cxn>
                  <a:cxn ang="0">
                    <a:pos x="65" y="304"/>
                  </a:cxn>
                  <a:cxn ang="0">
                    <a:pos x="75" y="300"/>
                  </a:cxn>
                  <a:cxn ang="0">
                    <a:pos x="77" y="293"/>
                  </a:cxn>
                  <a:cxn ang="0">
                    <a:pos x="85" y="286"/>
                  </a:cxn>
                  <a:cxn ang="0">
                    <a:pos x="91" y="277"/>
                  </a:cxn>
                  <a:cxn ang="0">
                    <a:pos x="100" y="269"/>
                  </a:cxn>
                  <a:cxn ang="0">
                    <a:pos x="106" y="257"/>
                  </a:cxn>
                  <a:cxn ang="0">
                    <a:pos x="116" y="246"/>
                  </a:cxn>
                  <a:cxn ang="0">
                    <a:pos x="121" y="235"/>
                  </a:cxn>
                  <a:cxn ang="0">
                    <a:pos x="131" y="225"/>
                  </a:cxn>
                  <a:cxn ang="0">
                    <a:pos x="135" y="211"/>
                  </a:cxn>
                  <a:cxn ang="0">
                    <a:pos x="141" y="198"/>
                  </a:cxn>
                  <a:cxn ang="0">
                    <a:pos x="142" y="190"/>
                  </a:cxn>
                  <a:cxn ang="0">
                    <a:pos x="146" y="182"/>
                  </a:cxn>
                  <a:cxn ang="0">
                    <a:pos x="148" y="175"/>
                  </a:cxn>
                  <a:cxn ang="0">
                    <a:pos x="152" y="168"/>
                  </a:cxn>
                  <a:cxn ang="0">
                    <a:pos x="154" y="155"/>
                  </a:cxn>
                  <a:cxn ang="0">
                    <a:pos x="158" y="145"/>
                  </a:cxn>
                  <a:cxn ang="0">
                    <a:pos x="160" y="137"/>
                  </a:cxn>
                  <a:cxn ang="0">
                    <a:pos x="162" y="136"/>
                  </a:cxn>
                  <a:cxn ang="0">
                    <a:pos x="166" y="15"/>
                  </a:cxn>
                  <a:cxn ang="0">
                    <a:pos x="148" y="0"/>
                  </a:cxn>
                  <a:cxn ang="0">
                    <a:pos x="129" y="129"/>
                  </a:cxn>
                  <a:cxn ang="0">
                    <a:pos x="108" y="196"/>
                  </a:cxn>
                  <a:cxn ang="0">
                    <a:pos x="60" y="268"/>
                  </a:cxn>
                  <a:cxn ang="0">
                    <a:pos x="25" y="311"/>
                  </a:cxn>
                  <a:cxn ang="0">
                    <a:pos x="0" y="334"/>
                  </a:cxn>
                  <a:cxn ang="0">
                    <a:pos x="0" y="334"/>
                  </a:cxn>
                </a:cxnLst>
                <a:rect l="txL" t="txT" r="txR" b="txB"/>
                <a:pathLst>
                  <a:path w="166" h="334">
                    <a:moveTo>
                      <a:pt x="0" y="334"/>
                    </a:moveTo>
                    <a:lnTo>
                      <a:pt x="17" y="325"/>
                    </a:lnTo>
                    <a:lnTo>
                      <a:pt x="31" y="321"/>
                    </a:lnTo>
                    <a:lnTo>
                      <a:pt x="42" y="315"/>
                    </a:lnTo>
                    <a:lnTo>
                      <a:pt x="56" y="309"/>
                    </a:lnTo>
                    <a:lnTo>
                      <a:pt x="65" y="304"/>
                    </a:lnTo>
                    <a:lnTo>
                      <a:pt x="75" y="300"/>
                    </a:lnTo>
                    <a:lnTo>
                      <a:pt x="77" y="293"/>
                    </a:lnTo>
                    <a:lnTo>
                      <a:pt x="85" y="286"/>
                    </a:lnTo>
                    <a:lnTo>
                      <a:pt x="91" y="277"/>
                    </a:lnTo>
                    <a:lnTo>
                      <a:pt x="100" y="269"/>
                    </a:lnTo>
                    <a:lnTo>
                      <a:pt x="106" y="257"/>
                    </a:lnTo>
                    <a:lnTo>
                      <a:pt x="116" y="246"/>
                    </a:lnTo>
                    <a:lnTo>
                      <a:pt x="121" y="235"/>
                    </a:lnTo>
                    <a:lnTo>
                      <a:pt x="131" y="225"/>
                    </a:lnTo>
                    <a:lnTo>
                      <a:pt x="135" y="211"/>
                    </a:lnTo>
                    <a:lnTo>
                      <a:pt x="141" y="198"/>
                    </a:lnTo>
                    <a:lnTo>
                      <a:pt x="142" y="190"/>
                    </a:lnTo>
                    <a:lnTo>
                      <a:pt x="146" y="182"/>
                    </a:lnTo>
                    <a:lnTo>
                      <a:pt x="148" y="175"/>
                    </a:lnTo>
                    <a:lnTo>
                      <a:pt x="152" y="168"/>
                    </a:lnTo>
                    <a:lnTo>
                      <a:pt x="154" y="155"/>
                    </a:lnTo>
                    <a:lnTo>
                      <a:pt x="158" y="145"/>
                    </a:lnTo>
                    <a:lnTo>
                      <a:pt x="160" y="137"/>
                    </a:lnTo>
                    <a:lnTo>
                      <a:pt x="162" y="136"/>
                    </a:lnTo>
                    <a:lnTo>
                      <a:pt x="166" y="15"/>
                    </a:lnTo>
                    <a:lnTo>
                      <a:pt x="148" y="0"/>
                    </a:lnTo>
                    <a:lnTo>
                      <a:pt x="129" y="129"/>
                    </a:lnTo>
                    <a:lnTo>
                      <a:pt x="108" y="196"/>
                    </a:lnTo>
                    <a:lnTo>
                      <a:pt x="60" y="268"/>
                    </a:lnTo>
                    <a:lnTo>
                      <a:pt x="25" y="311"/>
                    </a:lnTo>
                    <a:lnTo>
                      <a:pt x="0" y="334"/>
                    </a:lnTo>
                    <a:close/>
                  </a:path>
                </a:pathLst>
              </a:custGeom>
              <a:solidFill>
                <a:srgbClr val="4CC94C">
                  <a:alpha val="100000"/>
                </a:srgbClr>
              </a:solidFill>
              <a:ln w="9525">
                <a:noFill/>
              </a:ln>
            </p:spPr>
            <p:txBody>
              <a:bodyPr/>
              <a:p>
                <a:endParaRPr lang="en-US"/>
              </a:p>
            </p:txBody>
          </p:sp>
          <p:sp>
            <p:nvSpPr>
              <p:cNvPr id="16635" name="Freeform 103"/>
              <p:cNvSpPr/>
              <p:nvPr/>
            </p:nvSpPr>
            <p:spPr>
              <a:xfrm>
                <a:off x="801" y="3284"/>
                <a:ext cx="30" cy="113"/>
              </a:xfrm>
              <a:custGeom>
                <a:avLst/>
                <a:gdLst>
                  <a:gd name="txL" fmla="*/ 0 w 30"/>
                  <a:gd name="txT" fmla="*/ 0 h 113"/>
                  <a:gd name="txR" fmla="*/ 30 w 30"/>
                  <a:gd name="txB" fmla="*/ 113 h 113"/>
                </a:gdLst>
                <a:ahLst/>
                <a:cxnLst>
                  <a:cxn ang="0">
                    <a:pos x="30" y="15"/>
                  </a:cxn>
                  <a:cxn ang="0">
                    <a:pos x="30" y="86"/>
                  </a:cxn>
                  <a:cxn ang="0">
                    <a:pos x="0" y="113"/>
                  </a:cxn>
                  <a:cxn ang="0">
                    <a:pos x="19" y="0"/>
                  </a:cxn>
                  <a:cxn ang="0">
                    <a:pos x="30" y="15"/>
                  </a:cxn>
                  <a:cxn ang="0">
                    <a:pos x="30" y="15"/>
                  </a:cxn>
                </a:cxnLst>
                <a:rect l="txL" t="txT" r="txR" b="txB"/>
                <a:pathLst>
                  <a:path w="30" h="113">
                    <a:moveTo>
                      <a:pt x="30" y="15"/>
                    </a:moveTo>
                    <a:lnTo>
                      <a:pt x="30" y="86"/>
                    </a:lnTo>
                    <a:lnTo>
                      <a:pt x="0" y="113"/>
                    </a:lnTo>
                    <a:lnTo>
                      <a:pt x="19" y="0"/>
                    </a:lnTo>
                    <a:lnTo>
                      <a:pt x="30" y="15"/>
                    </a:lnTo>
                    <a:close/>
                  </a:path>
                </a:pathLst>
              </a:custGeom>
              <a:solidFill>
                <a:srgbClr val="4CC94C">
                  <a:alpha val="100000"/>
                </a:srgbClr>
              </a:solidFill>
              <a:ln w="9525">
                <a:noFill/>
              </a:ln>
            </p:spPr>
            <p:txBody>
              <a:bodyPr/>
              <a:p>
                <a:endParaRPr lang="en-US"/>
              </a:p>
            </p:txBody>
          </p:sp>
          <p:sp>
            <p:nvSpPr>
              <p:cNvPr id="16636" name="Freeform 104"/>
              <p:cNvSpPr/>
              <p:nvPr/>
            </p:nvSpPr>
            <p:spPr>
              <a:xfrm>
                <a:off x="751" y="3405"/>
                <a:ext cx="84" cy="145"/>
              </a:xfrm>
              <a:custGeom>
                <a:avLst/>
                <a:gdLst>
                  <a:gd name="txL" fmla="*/ 0 w 84"/>
                  <a:gd name="txT" fmla="*/ 0 h 145"/>
                  <a:gd name="txR" fmla="*/ 84 w 84"/>
                  <a:gd name="txB" fmla="*/ 145 h 145"/>
                </a:gdLst>
                <a:ahLst/>
                <a:cxnLst>
                  <a:cxn ang="0">
                    <a:pos x="52" y="19"/>
                  </a:cxn>
                  <a:cxn ang="0">
                    <a:pos x="84" y="0"/>
                  </a:cxn>
                  <a:cxn ang="0">
                    <a:pos x="82" y="16"/>
                  </a:cxn>
                  <a:cxn ang="0">
                    <a:pos x="80" y="25"/>
                  </a:cxn>
                  <a:cxn ang="0">
                    <a:pos x="78" y="35"/>
                  </a:cxn>
                  <a:cxn ang="0">
                    <a:pos x="77" y="46"/>
                  </a:cxn>
                  <a:cxn ang="0">
                    <a:pos x="75" y="58"/>
                  </a:cxn>
                  <a:cxn ang="0">
                    <a:pos x="71" y="69"/>
                  </a:cxn>
                  <a:cxn ang="0">
                    <a:pos x="67" y="81"/>
                  </a:cxn>
                  <a:cxn ang="0">
                    <a:pos x="63" y="93"/>
                  </a:cxn>
                  <a:cxn ang="0">
                    <a:pos x="61" y="105"/>
                  </a:cxn>
                  <a:cxn ang="0">
                    <a:pos x="55" y="116"/>
                  </a:cxn>
                  <a:cxn ang="0">
                    <a:pos x="50" y="127"/>
                  </a:cxn>
                  <a:cxn ang="0">
                    <a:pos x="44" y="136"/>
                  </a:cxn>
                  <a:cxn ang="0">
                    <a:pos x="38" y="145"/>
                  </a:cxn>
                  <a:cxn ang="0">
                    <a:pos x="0" y="131"/>
                  </a:cxn>
                  <a:cxn ang="0">
                    <a:pos x="21" y="102"/>
                  </a:cxn>
                  <a:cxn ang="0">
                    <a:pos x="38" y="65"/>
                  </a:cxn>
                  <a:cxn ang="0">
                    <a:pos x="52" y="19"/>
                  </a:cxn>
                  <a:cxn ang="0">
                    <a:pos x="52" y="19"/>
                  </a:cxn>
                </a:cxnLst>
                <a:rect l="txL" t="txT" r="txR" b="txB"/>
                <a:pathLst>
                  <a:path w="84" h="145">
                    <a:moveTo>
                      <a:pt x="52" y="19"/>
                    </a:moveTo>
                    <a:lnTo>
                      <a:pt x="84" y="0"/>
                    </a:lnTo>
                    <a:lnTo>
                      <a:pt x="82" y="16"/>
                    </a:lnTo>
                    <a:lnTo>
                      <a:pt x="80" y="25"/>
                    </a:lnTo>
                    <a:lnTo>
                      <a:pt x="78" y="35"/>
                    </a:lnTo>
                    <a:lnTo>
                      <a:pt x="77" y="46"/>
                    </a:lnTo>
                    <a:lnTo>
                      <a:pt x="75" y="58"/>
                    </a:lnTo>
                    <a:lnTo>
                      <a:pt x="71" y="69"/>
                    </a:lnTo>
                    <a:lnTo>
                      <a:pt x="67" y="81"/>
                    </a:lnTo>
                    <a:lnTo>
                      <a:pt x="63" y="93"/>
                    </a:lnTo>
                    <a:lnTo>
                      <a:pt x="61" y="105"/>
                    </a:lnTo>
                    <a:lnTo>
                      <a:pt x="55" y="116"/>
                    </a:lnTo>
                    <a:lnTo>
                      <a:pt x="50" y="127"/>
                    </a:lnTo>
                    <a:lnTo>
                      <a:pt x="44" y="136"/>
                    </a:lnTo>
                    <a:lnTo>
                      <a:pt x="38" y="145"/>
                    </a:lnTo>
                    <a:lnTo>
                      <a:pt x="0" y="131"/>
                    </a:lnTo>
                    <a:lnTo>
                      <a:pt x="21" y="102"/>
                    </a:lnTo>
                    <a:lnTo>
                      <a:pt x="38" y="65"/>
                    </a:lnTo>
                    <a:lnTo>
                      <a:pt x="52" y="19"/>
                    </a:lnTo>
                    <a:close/>
                  </a:path>
                </a:pathLst>
              </a:custGeom>
              <a:solidFill>
                <a:srgbClr val="4CC94C">
                  <a:alpha val="100000"/>
                </a:srgbClr>
              </a:solidFill>
              <a:ln w="9525">
                <a:noFill/>
              </a:ln>
            </p:spPr>
            <p:txBody>
              <a:bodyPr/>
              <a:p>
                <a:endParaRPr lang="en-US"/>
              </a:p>
            </p:txBody>
          </p:sp>
          <p:sp>
            <p:nvSpPr>
              <p:cNvPr id="16637" name="Freeform 105"/>
              <p:cNvSpPr/>
              <p:nvPr/>
            </p:nvSpPr>
            <p:spPr>
              <a:xfrm>
                <a:off x="814" y="3404"/>
                <a:ext cx="189" cy="192"/>
              </a:xfrm>
              <a:custGeom>
                <a:avLst/>
                <a:gdLst>
                  <a:gd name="txL" fmla="*/ 0 w 189"/>
                  <a:gd name="txT" fmla="*/ 0 h 192"/>
                  <a:gd name="txR" fmla="*/ 189 w 189"/>
                  <a:gd name="txB" fmla="*/ 192 h 192"/>
                </a:gdLst>
                <a:ahLst/>
                <a:cxnLst>
                  <a:cxn ang="0">
                    <a:pos x="67" y="169"/>
                  </a:cxn>
                  <a:cxn ang="0">
                    <a:pos x="67" y="164"/>
                  </a:cxn>
                  <a:cxn ang="0">
                    <a:pos x="73" y="153"/>
                  </a:cxn>
                  <a:cxn ang="0">
                    <a:pos x="75" y="144"/>
                  </a:cxn>
                  <a:cxn ang="0">
                    <a:pos x="81" y="136"/>
                  </a:cxn>
                  <a:cxn ang="0">
                    <a:pos x="87" y="126"/>
                  </a:cxn>
                  <a:cxn ang="0">
                    <a:pos x="92" y="118"/>
                  </a:cxn>
                  <a:cxn ang="0">
                    <a:pos x="96" y="107"/>
                  </a:cxn>
                  <a:cxn ang="0">
                    <a:pos x="102" y="97"/>
                  </a:cxn>
                  <a:cxn ang="0">
                    <a:pos x="108" y="87"/>
                  </a:cxn>
                  <a:cxn ang="0">
                    <a:pos x="114" y="79"/>
                  </a:cxn>
                  <a:cxn ang="0">
                    <a:pos x="117" y="70"/>
                  </a:cxn>
                  <a:cxn ang="0">
                    <a:pos x="123" y="63"/>
                  </a:cxn>
                  <a:cxn ang="0">
                    <a:pos x="129" y="58"/>
                  </a:cxn>
                  <a:cxn ang="0">
                    <a:pos x="135" y="55"/>
                  </a:cxn>
                  <a:cxn ang="0">
                    <a:pos x="141" y="47"/>
                  </a:cxn>
                  <a:cxn ang="0">
                    <a:pos x="150" y="40"/>
                  </a:cxn>
                  <a:cxn ang="0">
                    <a:pos x="160" y="30"/>
                  </a:cxn>
                  <a:cxn ang="0">
                    <a:pos x="169" y="21"/>
                  </a:cxn>
                  <a:cxn ang="0">
                    <a:pos x="189" y="0"/>
                  </a:cxn>
                  <a:cxn ang="0">
                    <a:pos x="144" y="20"/>
                  </a:cxn>
                  <a:cxn ang="0">
                    <a:pos x="114" y="51"/>
                  </a:cxn>
                  <a:cxn ang="0">
                    <a:pos x="67" y="99"/>
                  </a:cxn>
                  <a:cxn ang="0">
                    <a:pos x="0" y="192"/>
                  </a:cxn>
                  <a:cxn ang="0">
                    <a:pos x="67" y="169"/>
                  </a:cxn>
                  <a:cxn ang="0">
                    <a:pos x="67" y="169"/>
                  </a:cxn>
                </a:cxnLst>
                <a:rect l="txL" t="txT" r="txR" b="txB"/>
                <a:pathLst>
                  <a:path w="189" h="192">
                    <a:moveTo>
                      <a:pt x="67" y="169"/>
                    </a:moveTo>
                    <a:lnTo>
                      <a:pt x="67" y="164"/>
                    </a:lnTo>
                    <a:lnTo>
                      <a:pt x="73" y="153"/>
                    </a:lnTo>
                    <a:lnTo>
                      <a:pt x="75" y="144"/>
                    </a:lnTo>
                    <a:lnTo>
                      <a:pt x="81" y="136"/>
                    </a:lnTo>
                    <a:lnTo>
                      <a:pt x="87" y="126"/>
                    </a:lnTo>
                    <a:lnTo>
                      <a:pt x="92" y="118"/>
                    </a:lnTo>
                    <a:lnTo>
                      <a:pt x="96" y="107"/>
                    </a:lnTo>
                    <a:lnTo>
                      <a:pt x="102" y="97"/>
                    </a:lnTo>
                    <a:lnTo>
                      <a:pt x="108" y="87"/>
                    </a:lnTo>
                    <a:lnTo>
                      <a:pt x="114" y="79"/>
                    </a:lnTo>
                    <a:lnTo>
                      <a:pt x="117" y="70"/>
                    </a:lnTo>
                    <a:lnTo>
                      <a:pt x="123" y="63"/>
                    </a:lnTo>
                    <a:lnTo>
                      <a:pt x="129" y="58"/>
                    </a:lnTo>
                    <a:lnTo>
                      <a:pt x="135" y="55"/>
                    </a:lnTo>
                    <a:lnTo>
                      <a:pt x="141" y="47"/>
                    </a:lnTo>
                    <a:lnTo>
                      <a:pt x="150" y="40"/>
                    </a:lnTo>
                    <a:lnTo>
                      <a:pt x="160" y="30"/>
                    </a:lnTo>
                    <a:lnTo>
                      <a:pt x="169" y="21"/>
                    </a:lnTo>
                    <a:lnTo>
                      <a:pt x="189" y="0"/>
                    </a:lnTo>
                    <a:lnTo>
                      <a:pt x="144" y="20"/>
                    </a:lnTo>
                    <a:lnTo>
                      <a:pt x="114" y="51"/>
                    </a:lnTo>
                    <a:lnTo>
                      <a:pt x="67" y="99"/>
                    </a:lnTo>
                    <a:lnTo>
                      <a:pt x="0" y="192"/>
                    </a:lnTo>
                    <a:lnTo>
                      <a:pt x="67" y="169"/>
                    </a:lnTo>
                    <a:close/>
                  </a:path>
                </a:pathLst>
              </a:custGeom>
              <a:solidFill>
                <a:srgbClr val="4CC94C">
                  <a:alpha val="100000"/>
                </a:srgbClr>
              </a:solidFill>
              <a:ln w="9525">
                <a:noFill/>
              </a:ln>
            </p:spPr>
            <p:txBody>
              <a:bodyPr/>
              <a:p>
                <a:endParaRPr lang="en-US"/>
              </a:p>
            </p:txBody>
          </p:sp>
          <p:sp>
            <p:nvSpPr>
              <p:cNvPr id="16638" name="Freeform 106"/>
              <p:cNvSpPr/>
              <p:nvPr/>
            </p:nvSpPr>
            <p:spPr>
              <a:xfrm>
                <a:off x="2061" y="3858"/>
                <a:ext cx="108" cy="47"/>
              </a:xfrm>
              <a:custGeom>
                <a:avLst/>
                <a:gdLst>
                  <a:gd name="txL" fmla="*/ 0 w 108"/>
                  <a:gd name="txT" fmla="*/ 0 h 47"/>
                  <a:gd name="txR" fmla="*/ 108 w 108"/>
                  <a:gd name="txB" fmla="*/ 47 h 47"/>
                </a:gdLst>
                <a:ahLst/>
                <a:cxnLst>
                  <a:cxn ang="0">
                    <a:pos x="73" y="3"/>
                  </a:cxn>
                  <a:cxn ang="0">
                    <a:pos x="64" y="8"/>
                  </a:cxn>
                  <a:cxn ang="0">
                    <a:pos x="58" y="12"/>
                  </a:cxn>
                  <a:cxn ang="0">
                    <a:pos x="62" y="19"/>
                  </a:cxn>
                  <a:cxn ang="0">
                    <a:pos x="69" y="18"/>
                  </a:cxn>
                  <a:cxn ang="0">
                    <a:pos x="87" y="11"/>
                  </a:cxn>
                  <a:cxn ang="0">
                    <a:pos x="100" y="3"/>
                  </a:cxn>
                  <a:cxn ang="0">
                    <a:pos x="108" y="0"/>
                  </a:cxn>
                  <a:cxn ang="0">
                    <a:pos x="102" y="18"/>
                  </a:cxn>
                  <a:cxn ang="0">
                    <a:pos x="58" y="37"/>
                  </a:cxn>
                  <a:cxn ang="0">
                    <a:pos x="23" y="47"/>
                  </a:cxn>
                  <a:cxn ang="0">
                    <a:pos x="8" y="47"/>
                  </a:cxn>
                  <a:cxn ang="0">
                    <a:pos x="0" y="35"/>
                  </a:cxn>
                  <a:cxn ang="0">
                    <a:pos x="8" y="24"/>
                  </a:cxn>
                  <a:cxn ang="0">
                    <a:pos x="39" y="12"/>
                  </a:cxn>
                  <a:cxn ang="0">
                    <a:pos x="73" y="3"/>
                  </a:cxn>
                  <a:cxn ang="0">
                    <a:pos x="73" y="3"/>
                  </a:cxn>
                </a:cxnLst>
                <a:rect l="txL" t="txT" r="txR" b="txB"/>
                <a:pathLst>
                  <a:path w="108" h="47">
                    <a:moveTo>
                      <a:pt x="73" y="3"/>
                    </a:moveTo>
                    <a:lnTo>
                      <a:pt x="64" y="8"/>
                    </a:lnTo>
                    <a:lnTo>
                      <a:pt x="58" y="12"/>
                    </a:lnTo>
                    <a:lnTo>
                      <a:pt x="62" y="19"/>
                    </a:lnTo>
                    <a:lnTo>
                      <a:pt x="69" y="18"/>
                    </a:lnTo>
                    <a:lnTo>
                      <a:pt x="87" y="11"/>
                    </a:lnTo>
                    <a:lnTo>
                      <a:pt x="100" y="3"/>
                    </a:lnTo>
                    <a:lnTo>
                      <a:pt x="108" y="0"/>
                    </a:lnTo>
                    <a:lnTo>
                      <a:pt x="102" y="18"/>
                    </a:lnTo>
                    <a:lnTo>
                      <a:pt x="58" y="37"/>
                    </a:lnTo>
                    <a:lnTo>
                      <a:pt x="23" y="47"/>
                    </a:lnTo>
                    <a:lnTo>
                      <a:pt x="8" y="47"/>
                    </a:lnTo>
                    <a:lnTo>
                      <a:pt x="0" y="35"/>
                    </a:lnTo>
                    <a:lnTo>
                      <a:pt x="8" y="24"/>
                    </a:lnTo>
                    <a:lnTo>
                      <a:pt x="39" y="12"/>
                    </a:lnTo>
                    <a:lnTo>
                      <a:pt x="73" y="3"/>
                    </a:lnTo>
                    <a:close/>
                  </a:path>
                </a:pathLst>
              </a:custGeom>
              <a:solidFill>
                <a:srgbClr val="F2CC99">
                  <a:alpha val="100000"/>
                </a:srgbClr>
              </a:solidFill>
              <a:ln w="9525">
                <a:noFill/>
              </a:ln>
            </p:spPr>
            <p:txBody>
              <a:bodyPr/>
              <a:p>
                <a:endParaRPr lang="en-US"/>
              </a:p>
            </p:txBody>
          </p:sp>
          <p:sp>
            <p:nvSpPr>
              <p:cNvPr id="16639" name="Freeform 107"/>
              <p:cNvSpPr/>
              <p:nvPr/>
            </p:nvSpPr>
            <p:spPr>
              <a:xfrm>
                <a:off x="2015" y="3963"/>
                <a:ext cx="69" cy="39"/>
              </a:xfrm>
              <a:custGeom>
                <a:avLst/>
                <a:gdLst>
                  <a:gd name="txL" fmla="*/ 0 w 69"/>
                  <a:gd name="txT" fmla="*/ 0 h 39"/>
                  <a:gd name="txR" fmla="*/ 69 w 69"/>
                  <a:gd name="txB" fmla="*/ 39 h 39"/>
                </a:gdLst>
                <a:ahLst/>
                <a:cxnLst>
                  <a:cxn ang="0">
                    <a:pos x="56" y="0"/>
                  </a:cxn>
                  <a:cxn ang="0">
                    <a:pos x="50" y="5"/>
                  </a:cxn>
                  <a:cxn ang="0">
                    <a:pos x="44" y="11"/>
                  </a:cxn>
                  <a:cxn ang="0">
                    <a:pos x="46" y="16"/>
                  </a:cxn>
                  <a:cxn ang="0">
                    <a:pos x="50" y="16"/>
                  </a:cxn>
                  <a:cxn ang="0">
                    <a:pos x="60" y="15"/>
                  </a:cxn>
                  <a:cxn ang="0">
                    <a:pos x="65" y="12"/>
                  </a:cxn>
                  <a:cxn ang="0">
                    <a:pos x="69" y="12"/>
                  </a:cxn>
                  <a:cxn ang="0">
                    <a:pos x="38" y="30"/>
                  </a:cxn>
                  <a:cxn ang="0">
                    <a:pos x="21" y="36"/>
                  </a:cxn>
                  <a:cxn ang="0">
                    <a:pos x="8" y="39"/>
                  </a:cxn>
                  <a:cxn ang="0">
                    <a:pos x="0" y="31"/>
                  </a:cxn>
                  <a:cxn ang="0">
                    <a:pos x="4" y="24"/>
                  </a:cxn>
                  <a:cxn ang="0">
                    <a:pos x="35" y="11"/>
                  </a:cxn>
                  <a:cxn ang="0">
                    <a:pos x="56" y="0"/>
                  </a:cxn>
                  <a:cxn ang="0">
                    <a:pos x="56" y="0"/>
                  </a:cxn>
                </a:cxnLst>
                <a:rect l="txL" t="txT" r="txR" b="txB"/>
                <a:pathLst>
                  <a:path w="69" h="39">
                    <a:moveTo>
                      <a:pt x="56" y="0"/>
                    </a:moveTo>
                    <a:lnTo>
                      <a:pt x="50" y="5"/>
                    </a:lnTo>
                    <a:lnTo>
                      <a:pt x="44" y="11"/>
                    </a:lnTo>
                    <a:lnTo>
                      <a:pt x="46" y="16"/>
                    </a:lnTo>
                    <a:lnTo>
                      <a:pt x="50" y="16"/>
                    </a:lnTo>
                    <a:lnTo>
                      <a:pt x="60" y="15"/>
                    </a:lnTo>
                    <a:lnTo>
                      <a:pt x="65" y="12"/>
                    </a:lnTo>
                    <a:lnTo>
                      <a:pt x="69" y="12"/>
                    </a:lnTo>
                    <a:lnTo>
                      <a:pt x="38" y="30"/>
                    </a:lnTo>
                    <a:lnTo>
                      <a:pt x="21" y="36"/>
                    </a:lnTo>
                    <a:lnTo>
                      <a:pt x="8" y="39"/>
                    </a:lnTo>
                    <a:lnTo>
                      <a:pt x="0" y="31"/>
                    </a:lnTo>
                    <a:lnTo>
                      <a:pt x="4" y="24"/>
                    </a:lnTo>
                    <a:lnTo>
                      <a:pt x="35" y="11"/>
                    </a:lnTo>
                    <a:lnTo>
                      <a:pt x="56" y="0"/>
                    </a:lnTo>
                    <a:close/>
                  </a:path>
                </a:pathLst>
              </a:custGeom>
              <a:solidFill>
                <a:srgbClr val="F2CC99">
                  <a:alpha val="100000"/>
                </a:srgbClr>
              </a:solidFill>
              <a:ln w="9525">
                <a:noFill/>
              </a:ln>
            </p:spPr>
            <p:txBody>
              <a:bodyPr/>
              <a:p>
                <a:endParaRPr lang="en-US"/>
              </a:p>
            </p:txBody>
          </p:sp>
          <p:sp>
            <p:nvSpPr>
              <p:cNvPr id="16640" name="Freeform 108"/>
              <p:cNvSpPr/>
              <p:nvPr/>
            </p:nvSpPr>
            <p:spPr>
              <a:xfrm>
                <a:off x="2223" y="3943"/>
                <a:ext cx="94" cy="24"/>
              </a:xfrm>
              <a:custGeom>
                <a:avLst/>
                <a:gdLst>
                  <a:gd name="txL" fmla="*/ 0 w 94"/>
                  <a:gd name="txT" fmla="*/ 0 h 24"/>
                  <a:gd name="txR" fmla="*/ 94 w 94"/>
                  <a:gd name="txB" fmla="*/ 24 h 24"/>
                </a:gdLst>
                <a:ahLst/>
                <a:cxnLst>
                  <a:cxn ang="0">
                    <a:pos x="59" y="3"/>
                  </a:cxn>
                  <a:cxn ang="0">
                    <a:pos x="56" y="3"/>
                  </a:cxn>
                  <a:cxn ang="0">
                    <a:pos x="52" y="7"/>
                  </a:cxn>
                  <a:cxn ang="0">
                    <a:pos x="50" y="9"/>
                  </a:cxn>
                  <a:cxn ang="0">
                    <a:pos x="56" y="13"/>
                  </a:cxn>
                  <a:cxn ang="0">
                    <a:pos x="71" y="16"/>
                  </a:cxn>
                  <a:cxn ang="0">
                    <a:pos x="81" y="13"/>
                  </a:cxn>
                  <a:cxn ang="0">
                    <a:pos x="94" y="19"/>
                  </a:cxn>
                  <a:cxn ang="0">
                    <a:pos x="88" y="23"/>
                  </a:cxn>
                  <a:cxn ang="0">
                    <a:pos x="38" y="24"/>
                  </a:cxn>
                  <a:cxn ang="0">
                    <a:pos x="9" y="17"/>
                  </a:cxn>
                  <a:cxn ang="0">
                    <a:pos x="0" y="7"/>
                  </a:cxn>
                  <a:cxn ang="0">
                    <a:pos x="15" y="3"/>
                  </a:cxn>
                  <a:cxn ang="0">
                    <a:pos x="33" y="0"/>
                  </a:cxn>
                  <a:cxn ang="0">
                    <a:pos x="59" y="3"/>
                  </a:cxn>
                  <a:cxn ang="0">
                    <a:pos x="59" y="3"/>
                  </a:cxn>
                </a:cxnLst>
                <a:rect l="txL" t="txT" r="txR" b="txB"/>
                <a:pathLst>
                  <a:path w="94" h="24">
                    <a:moveTo>
                      <a:pt x="59" y="3"/>
                    </a:moveTo>
                    <a:lnTo>
                      <a:pt x="56" y="3"/>
                    </a:lnTo>
                    <a:lnTo>
                      <a:pt x="52" y="7"/>
                    </a:lnTo>
                    <a:lnTo>
                      <a:pt x="50" y="9"/>
                    </a:lnTo>
                    <a:lnTo>
                      <a:pt x="56" y="13"/>
                    </a:lnTo>
                    <a:lnTo>
                      <a:pt x="71" y="16"/>
                    </a:lnTo>
                    <a:lnTo>
                      <a:pt x="81" y="13"/>
                    </a:lnTo>
                    <a:lnTo>
                      <a:pt x="94" y="19"/>
                    </a:lnTo>
                    <a:lnTo>
                      <a:pt x="88" y="23"/>
                    </a:lnTo>
                    <a:lnTo>
                      <a:pt x="38" y="24"/>
                    </a:lnTo>
                    <a:lnTo>
                      <a:pt x="9" y="17"/>
                    </a:lnTo>
                    <a:lnTo>
                      <a:pt x="0" y="7"/>
                    </a:lnTo>
                    <a:lnTo>
                      <a:pt x="15" y="3"/>
                    </a:lnTo>
                    <a:lnTo>
                      <a:pt x="33" y="0"/>
                    </a:lnTo>
                    <a:lnTo>
                      <a:pt x="59" y="3"/>
                    </a:lnTo>
                    <a:close/>
                  </a:path>
                </a:pathLst>
              </a:custGeom>
              <a:solidFill>
                <a:srgbClr val="F2CC99">
                  <a:alpha val="100000"/>
                </a:srgbClr>
              </a:solidFill>
              <a:ln w="9525">
                <a:noFill/>
              </a:ln>
            </p:spPr>
            <p:txBody>
              <a:bodyPr/>
              <a:p>
                <a:endParaRPr lang="en-US"/>
              </a:p>
            </p:txBody>
          </p:sp>
          <p:sp>
            <p:nvSpPr>
              <p:cNvPr id="16641" name="Freeform 109"/>
              <p:cNvSpPr/>
              <p:nvPr/>
            </p:nvSpPr>
            <p:spPr>
              <a:xfrm>
                <a:off x="2282" y="3791"/>
                <a:ext cx="124" cy="36"/>
              </a:xfrm>
              <a:custGeom>
                <a:avLst/>
                <a:gdLst>
                  <a:gd name="txL" fmla="*/ 0 w 124"/>
                  <a:gd name="txT" fmla="*/ 0 h 36"/>
                  <a:gd name="txR" fmla="*/ 124 w 124"/>
                  <a:gd name="txB" fmla="*/ 36 h 36"/>
                </a:gdLst>
                <a:ahLst/>
                <a:cxnLst>
                  <a:cxn ang="0">
                    <a:pos x="37" y="8"/>
                  </a:cxn>
                  <a:cxn ang="0">
                    <a:pos x="35" y="9"/>
                  </a:cxn>
                  <a:cxn ang="0">
                    <a:pos x="37" y="12"/>
                  </a:cxn>
                  <a:cxn ang="0">
                    <a:pos x="39" y="13"/>
                  </a:cxn>
                  <a:cxn ang="0">
                    <a:pos x="45" y="15"/>
                  </a:cxn>
                  <a:cxn ang="0">
                    <a:pos x="50" y="13"/>
                  </a:cxn>
                  <a:cxn ang="0">
                    <a:pos x="64" y="13"/>
                  </a:cxn>
                  <a:cxn ang="0">
                    <a:pos x="72" y="11"/>
                  </a:cxn>
                  <a:cxn ang="0">
                    <a:pos x="76" y="8"/>
                  </a:cxn>
                  <a:cxn ang="0">
                    <a:pos x="74" y="5"/>
                  </a:cxn>
                  <a:cxn ang="0">
                    <a:pos x="72" y="5"/>
                  </a:cxn>
                  <a:cxn ang="0">
                    <a:pos x="60" y="1"/>
                  </a:cxn>
                  <a:cxn ang="0">
                    <a:pos x="56" y="1"/>
                  </a:cxn>
                  <a:cxn ang="0">
                    <a:pos x="87" y="0"/>
                  </a:cxn>
                  <a:cxn ang="0">
                    <a:pos x="110" y="3"/>
                  </a:cxn>
                  <a:cxn ang="0">
                    <a:pos x="124" y="15"/>
                  </a:cxn>
                  <a:cxn ang="0">
                    <a:pos x="118" y="22"/>
                  </a:cxn>
                  <a:cxn ang="0">
                    <a:pos x="89" y="32"/>
                  </a:cxn>
                  <a:cxn ang="0">
                    <a:pos x="56" y="36"/>
                  </a:cxn>
                  <a:cxn ang="0">
                    <a:pos x="20" y="34"/>
                  </a:cxn>
                  <a:cxn ang="0">
                    <a:pos x="0" y="27"/>
                  </a:cxn>
                  <a:cxn ang="0">
                    <a:pos x="8" y="19"/>
                  </a:cxn>
                  <a:cxn ang="0">
                    <a:pos x="27" y="8"/>
                  </a:cxn>
                  <a:cxn ang="0">
                    <a:pos x="37" y="8"/>
                  </a:cxn>
                  <a:cxn ang="0">
                    <a:pos x="37" y="8"/>
                  </a:cxn>
                </a:cxnLst>
                <a:rect l="txL" t="txT" r="txR" b="txB"/>
                <a:pathLst>
                  <a:path w="124" h="36">
                    <a:moveTo>
                      <a:pt x="37" y="8"/>
                    </a:moveTo>
                    <a:lnTo>
                      <a:pt x="35" y="9"/>
                    </a:lnTo>
                    <a:lnTo>
                      <a:pt x="37" y="12"/>
                    </a:lnTo>
                    <a:lnTo>
                      <a:pt x="39" y="13"/>
                    </a:lnTo>
                    <a:lnTo>
                      <a:pt x="45" y="15"/>
                    </a:lnTo>
                    <a:lnTo>
                      <a:pt x="50" y="13"/>
                    </a:lnTo>
                    <a:lnTo>
                      <a:pt x="64" y="13"/>
                    </a:lnTo>
                    <a:lnTo>
                      <a:pt x="72" y="11"/>
                    </a:lnTo>
                    <a:lnTo>
                      <a:pt x="76" y="8"/>
                    </a:lnTo>
                    <a:lnTo>
                      <a:pt x="74" y="5"/>
                    </a:lnTo>
                    <a:lnTo>
                      <a:pt x="72" y="5"/>
                    </a:lnTo>
                    <a:lnTo>
                      <a:pt x="60" y="1"/>
                    </a:lnTo>
                    <a:lnTo>
                      <a:pt x="56" y="1"/>
                    </a:lnTo>
                    <a:lnTo>
                      <a:pt x="87" y="0"/>
                    </a:lnTo>
                    <a:lnTo>
                      <a:pt x="110" y="3"/>
                    </a:lnTo>
                    <a:lnTo>
                      <a:pt x="124" y="15"/>
                    </a:lnTo>
                    <a:lnTo>
                      <a:pt x="118" y="22"/>
                    </a:lnTo>
                    <a:lnTo>
                      <a:pt x="89" y="32"/>
                    </a:lnTo>
                    <a:lnTo>
                      <a:pt x="56" y="36"/>
                    </a:lnTo>
                    <a:lnTo>
                      <a:pt x="20" y="34"/>
                    </a:lnTo>
                    <a:lnTo>
                      <a:pt x="0" y="27"/>
                    </a:lnTo>
                    <a:lnTo>
                      <a:pt x="8" y="19"/>
                    </a:lnTo>
                    <a:lnTo>
                      <a:pt x="27" y="8"/>
                    </a:lnTo>
                    <a:lnTo>
                      <a:pt x="37" y="8"/>
                    </a:lnTo>
                    <a:close/>
                  </a:path>
                </a:pathLst>
              </a:custGeom>
              <a:solidFill>
                <a:srgbClr val="F2CC99">
                  <a:alpha val="100000"/>
                </a:srgbClr>
              </a:solidFill>
              <a:ln w="9525">
                <a:noFill/>
              </a:ln>
            </p:spPr>
            <p:txBody>
              <a:bodyPr/>
              <a:p>
                <a:endParaRPr lang="en-US"/>
              </a:p>
            </p:txBody>
          </p:sp>
          <p:sp>
            <p:nvSpPr>
              <p:cNvPr id="16642" name="Freeform 110"/>
              <p:cNvSpPr/>
              <p:nvPr/>
            </p:nvSpPr>
            <p:spPr>
              <a:xfrm>
                <a:off x="2415" y="3990"/>
                <a:ext cx="75" cy="20"/>
              </a:xfrm>
              <a:custGeom>
                <a:avLst/>
                <a:gdLst>
                  <a:gd name="txL" fmla="*/ 0 w 75"/>
                  <a:gd name="txT" fmla="*/ 0 h 20"/>
                  <a:gd name="txR" fmla="*/ 75 w 75"/>
                  <a:gd name="txB" fmla="*/ 20 h 20"/>
                </a:gdLst>
                <a:ahLst/>
                <a:cxnLst>
                  <a:cxn ang="0">
                    <a:pos x="25" y="1"/>
                  </a:cxn>
                  <a:cxn ang="0">
                    <a:pos x="35" y="3"/>
                  </a:cxn>
                  <a:cxn ang="0">
                    <a:pos x="31" y="5"/>
                  </a:cxn>
                  <a:cxn ang="0">
                    <a:pos x="35" y="9"/>
                  </a:cxn>
                  <a:cxn ang="0">
                    <a:pos x="41" y="9"/>
                  </a:cxn>
                  <a:cxn ang="0">
                    <a:pos x="50" y="11"/>
                  </a:cxn>
                  <a:cxn ang="0">
                    <a:pos x="54" y="8"/>
                  </a:cxn>
                  <a:cxn ang="0">
                    <a:pos x="54" y="4"/>
                  </a:cxn>
                  <a:cxn ang="0">
                    <a:pos x="70" y="8"/>
                  </a:cxn>
                  <a:cxn ang="0">
                    <a:pos x="75" y="15"/>
                  </a:cxn>
                  <a:cxn ang="0">
                    <a:pos x="70" y="19"/>
                  </a:cxn>
                  <a:cxn ang="0">
                    <a:pos x="46" y="20"/>
                  </a:cxn>
                  <a:cxn ang="0">
                    <a:pos x="18" y="19"/>
                  </a:cxn>
                  <a:cxn ang="0">
                    <a:pos x="0" y="8"/>
                  </a:cxn>
                  <a:cxn ang="0">
                    <a:pos x="0" y="4"/>
                  </a:cxn>
                  <a:cxn ang="0">
                    <a:pos x="12" y="0"/>
                  </a:cxn>
                  <a:cxn ang="0">
                    <a:pos x="25" y="1"/>
                  </a:cxn>
                  <a:cxn ang="0">
                    <a:pos x="25" y="1"/>
                  </a:cxn>
                </a:cxnLst>
                <a:rect l="txL" t="txT" r="txR" b="txB"/>
                <a:pathLst>
                  <a:path w="75" h="20">
                    <a:moveTo>
                      <a:pt x="25" y="1"/>
                    </a:moveTo>
                    <a:lnTo>
                      <a:pt x="35" y="3"/>
                    </a:lnTo>
                    <a:lnTo>
                      <a:pt x="31" y="5"/>
                    </a:lnTo>
                    <a:lnTo>
                      <a:pt x="35" y="9"/>
                    </a:lnTo>
                    <a:lnTo>
                      <a:pt x="41" y="9"/>
                    </a:lnTo>
                    <a:lnTo>
                      <a:pt x="50" y="11"/>
                    </a:lnTo>
                    <a:lnTo>
                      <a:pt x="54" y="8"/>
                    </a:lnTo>
                    <a:lnTo>
                      <a:pt x="54" y="4"/>
                    </a:lnTo>
                    <a:lnTo>
                      <a:pt x="70" y="8"/>
                    </a:lnTo>
                    <a:lnTo>
                      <a:pt x="75" y="15"/>
                    </a:lnTo>
                    <a:lnTo>
                      <a:pt x="70" y="19"/>
                    </a:lnTo>
                    <a:lnTo>
                      <a:pt x="46" y="20"/>
                    </a:lnTo>
                    <a:lnTo>
                      <a:pt x="18" y="19"/>
                    </a:lnTo>
                    <a:lnTo>
                      <a:pt x="0" y="8"/>
                    </a:lnTo>
                    <a:lnTo>
                      <a:pt x="0" y="4"/>
                    </a:lnTo>
                    <a:lnTo>
                      <a:pt x="12" y="0"/>
                    </a:lnTo>
                    <a:lnTo>
                      <a:pt x="25" y="1"/>
                    </a:lnTo>
                    <a:close/>
                  </a:path>
                </a:pathLst>
              </a:custGeom>
              <a:solidFill>
                <a:srgbClr val="F2CC99">
                  <a:alpha val="100000"/>
                </a:srgbClr>
              </a:solidFill>
              <a:ln w="9525">
                <a:noFill/>
              </a:ln>
            </p:spPr>
            <p:txBody>
              <a:bodyPr/>
              <a:p>
                <a:endParaRPr lang="en-US"/>
              </a:p>
            </p:txBody>
          </p:sp>
          <p:sp>
            <p:nvSpPr>
              <p:cNvPr id="16643" name="Freeform 111"/>
              <p:cNvSpPr/>
              <p:nvPr/>
            </p:nvSpPr>
            <p:spPr>
              <a:xfrm>
                <a:off x="2026" y="3912"/>
                <a:ext cx="126" cy="223"/>
              </a:xfrm>
              <a:custGeom>
                <a:avLst/>
                <a:gdLst>
                  <a:gd name="txL" fmla="*/ 0 w 126"/>
                  <a:gd name="txT" fmla="*/ 0 h 223"/>
                  <a:gd name="txR" fmla="*/ 126 w 126"/>
                  <a:gd name="txB" fmla="*/ 223 h 223"/>
                </a:gdLst>
                <a:ahLst/>
                <a:cxnLst>
                  <a:cxn ang="0">
                    <a:pos x="0" y="9"/>
                  </a:cxn>
                  <a:cxn ang="0">
                    <a:pos x="2" y="9"/>
                  </a:cxn>
                  <a:cxn ang="0">
                    <a:pos x="16" y="11"/>
                  </a:cxn>
                  <a:cxn ang="0">
                    <a:pos x="26" y="9"/>
                  </a:cxn>
                  <a:cxn ang="0">
                    <a:pos x="39" y="8"/>
                  </a:cxn>
                  <a:cxn ang="0">
                    <a:pos x="54" y="5"/>
                  </a:cxn>
                  <a:cxn ang="0">
                    <a:pos x="74" y="3"/>
                  </a:cxn>
                  <a:cxn ang="0">
                    <a:pos x="81" y="0"/>
                  </a:cxn>
                  <a:cxn ang="0">
                    <a:pos x="87" y="0"/>
                  </a:cxn>
                  <a:cxn ang="0">
                    <a:pos x="91" y="1"/>
                  </a:cxn>
                  <a:cxn ang="0">
                    <a:pos x="95" y="4"/>
                  </a:cxn>
                  <a:cxn ang="0">
                    <a:pos x="99" y="9"/>
                  </a:cxn>
                  <a:cxn ang="0">
                    <a:pos x="114" y="12"/>
                  </a:cxn>
                  <a:cxn ang="0">
                    <a:pos x="108" y="16"/>
                  </a:cxn>
                  <a:cxn ang="0">
                    <a:pos x="104" y="24"/>
                  </a:cxn>
                  <a:cxn ang="0">
                    <a:pos x="101" y="30"/>
                  </a:cxn>
                  <a:cxn ang="0">
                    <a:pos x="101" y="36"/>
                  </a:cxn>
                  <a:cxn ang="0">
                    <a:pos x="99" y="42"/>
                  </a:cxn>
                  <a:cxn ang="0">
                    <a:pos x="102" y="54"/>
                  </a:cxn>
                  <a:cxn ang="0">
                    <a:pos x="102" y="60"/>
                  </a:cxn>
                  <a:cxn ang="0">
                    <a:pos x="104" y="69"/>
                  </a:cxn>
                  <a:cxn ang="0">
                    <a:pos x="106" y="78"/>
                  </a:cxn>
                  <a:cxn ang="0">
                    <a:pos x="110" y="89"/>
                  </a:cxn>
                  <a:cxn ang="0">
                    <a:pos x="112" y="97"/>
                  </a:cxn>
                  <a:cxn ang="0">
                    <a:pos x="114" y="106"/>
                  </a:cxn>
                  <a:cxn ang="0">
                    <a:pos x="116" y="116"/>
                  </a:cxn>
                  <a:cxn ang="0">
                    <a:pos x="120" y="125"/>
                  </a:cxn>
                  <a:cxn ang="0">
                    <a:pos x="122" y="132"/>
                  </a:cxn>
                  <a:cxn ang="0">
                    <a:pos x="124" y="138"/>
                  </a:cxn>
                  <a:cxn ang="0">
                    <a:pos x="124" y="142"/>
                  </a:cxn>
                  <a:cxn ang="0">
                    <a:pos x="126" y="148"/>
                  </a:cxn>
                  <a:cxn ang="0">
                    <a:pos x="122" y="153"/>
                  </a:cxn>
                  <a:cxn ang="0">
                    <a:pos x="120" y="164"/>
                  </a:cxn>
                  <a:cxn ang="0">
                    <a:pos x="116" y="175"/>
                  </a:cxn>
                  <a:cxn ang="0">
                    <a:pos x="112" y="187"/>
                  </a:cxn>
                  <a:cxn ang="0">
                    <a:pos x="106" y="196"/>
                  </a:cxn>
                  <a:cxn ang="0">
                    <a:pos x="104" y="206"/>
                  </a:cxn>
                  <a:cxn ang="0">
                    <a:pos x="102" y="212"/>
                  </a:cxn>
                  <a:cxn ang="0">
                    <a:pos x="102" y="215"/>
                  </a:cxn>
                  <a:cxn ang="0">
                    <a:pos x="83" y="223"/>
                  </a:cxn>
                  <a:cxn ang="0">
                    <a:pos x="93" y="188"/>
                  </a:cxn>
                  <a:cxn ang="0">
                    <a:pos x="97" y="152"/>
                  </a:cxn>
                  <a:cxn ang="0">
                    <a:pos x="101" y="116"/>
                  </a:cxn>
                  <a:cxn ang="0">
                    <a:pos x="91" y="67"/>
                  </a:cxn>
                  <a:cxn ang="0">
                    <a:pos x="76" y="39"/>
                  </a:cxn>
                  <a:cxn ang="0">
                    <a:pos x="0" y="9"/>
                  </a:cxn>
                  <a:cxn ang="0">
                    <a:pos x="0" y="9"/>
                  </a:cxn>
                </a:cxnLst>
                <a:rect l="txL" t="txT" r="txR" b="txB"/>
                <a:pathLst>
                  <a:path w="126" h="223">
                    <a:moveTo>
                      <a:pt x="0" y="9"/>
                    </a:moveTo>
                    <a:lnTo>
                      <a:pt x="2" y="9"/>
                    </a:lnTo>
                    <a:lnTo>
                      <a:pt x="16" y="11"/>
                    </a:lnTo>
                    <a:lnTo>
                      <a:pt x="26" y="9"/>
                    </a:lnTo>
                    <a:lnTo>
                      <a:pt x="39" y="8"/>
                    </a:lnTo>
                    <a:lnTo>
                      <a:pt x="54" y="5"/>
                    </a:lnTo>
                    <a:lnTo>
                      <a:pt x="74" y="3"/>
                    </a:lnTo>
                    <a:lnTo>
                      <a:pt x="81" y="0"/>
                    </a:lnTo>
                    <a:lnTo>
                      <a:pt x="87" y="0"/>
                    </a:lnTo>
                    <a:lnTo>
                      <a:pt x="91" y="1"/>
                    </a:lnTo>
                    <a:lnTo>
                      <a:pt x="95" y="4"/>
                    </a:lnTo>
                    <a:lnTo>
                      <a:pt x="99" y="9"/>
                    </a:lnTo>
                    <a:lnTo>
                      <a:pt x="114" y="12"/>
                    </a:lnTo>
                    <a:lnTo>
                      <a:pt x="108" y="16"/>
                    </a:lnTo>
                    <a:lnTo>
                      <a:pt x="104" y="24"/>
                    </a:lnTo>
                    <a:lnTo>
                      <a:pt x="101" y="30"/>
                    </a:lnTo>
                    <a:lnTo>
                      <a:pt x="101" y="36"/>
                    </a:lnTo>
                    <a:lnTo>
                      <a:pt x="99" y="42"/>
                    </a:lnTo>
                    <a:lnTo>
                      <a:pt x="102" y="54"/>
                    </a:lnTo>
                    <a:lnTo>
                      <a:pt x="102" y="60"/>
                    </a:lnTo>
                    <a:lnTo>
                      <a:pt x="104" y="69"/>
                    </a:lnTo>
                    <a:lnTo>
                      <a:pt x="106" y="78"/>
                    </a:lnTo>
                    <a:lnTo>
                      <a:pt x="110" y="89"/>
                    </a:lnTo>
                    <a:lnTo>
                      <a:pt x="112" y="97"/>
                    </a:lnTo>
                    <a:lnTo>
                      <a:pt x="114" y="106"/>
                    </a:lnTo>
                    <a:lnTo>
                      <a:pt x="116" y="116"/>
                    </a:lnTo>
                    <a:lnTo>
                      <a:pt x="120" y="125"/>
                    </a:lnTo>
                    <a:lnTo>
                      <a:pt x="122" y="132"/>
                    </a:lnTo>
                    <a:lnTo>
                      <a:pt x="124" y="138"/>
                    </a:lnTo>
                    <a:lnTo>
                      <a:pt x="124" y="142"/>
                    </a:lnTo>
                    <a:lnTo>
                      <a:pt x="126" y="148"/>
                    </a:lnTo>
                    <a:lnTo>
                      <a:pt x="122" y="153"/>
                    </a:lnTo>
                    <a:lnTo>
                      <a:pt x="120" y="164"/>
                    </a:lnTo>
                    <a:lnTo>
                      <a:pt x="116" y="175"/>
                    </a:lnTo>
                    <a:lnTo>
                      <a:pt x="112" y="187"/>
                    </a:lnTo>
                    <a:lnTo>
                      <a:pt x="106" y="196"/>
                    </a:lnTo>
                    <a:lnTo>
                      <a:pt x="104" y="206"/>
                    </a:lnTo>
                    <a:lnTo>
                      <a:pt x="102" y="212"/>
                    </a:lnTo>
                    <a:lnTo>
                      <a:pt x="102" y="215"/>
                    </a:lnTo>
                    <a:lnTo>
                      <a:pt x="83" y="223"/>
                    </a:lnTo>
                    <a:lnTo>
                      <a:pt x="93" y="188"/>
                    </a:lnTo>
                    <a:lnTo>
                      <a:pt x="97" y="152"/>
                    </a:lnTo>
                    <a:lnTo>
                      <a:pt x="101" y="116"/>
                    </a:lnTo>
                    <a:lnTo>
                      <a:pt x="91" y="67"/>
                    </a:lnTo>
                    <a:lnTo>
                      <a:pt x="76" y="39"/>
                    </a:lnTo>
                    <a:lnTo>
                      <a:pt x="0" y="9"/>
                    </a:lnTo>
                    <a:close/>
                  </a:path>
                </a:pathLst>
              </a:custGeom>
              <a:solidFill>
                <a:srgbClr val="F2CC99">
                  <a:alpha val="100000"/>
                </a:srgbClr>
              </a:solidFill>
              <a:ln w="9525">
                <a:noFill/>
              </a:ln>
            </p:spPr>
            <p:txBody>
              <a:bodyPr/>
              <a:p>
                <a:endParaRPr lang="en-US"/>
              </a:p>
            </p:txBody>
          </p:sp>
          <p:sp>
            <p:nvSpPr>
              <p:cNvPr id="16644" name="Freeform 112"/>
              <p:cNvSpPr/>
              <p:nvPr/>
            </p:nvSpPr>
            <p:spPr>
              <a:xfrm>
                <a:off x="1984" y="4009"/>
                <a:ext cx="83" cy="87"/>
              </a:xfrm>
              <a:custGeom>
                <a:avLst/>
                <a:gdLst>
                  <a:gd name="txL" fmla="*/ 0 w 83"/>
                  <a:gd name="txT" fmla="*/ 0 h 87"/>
                  <a:gd name="txR" fmla="*/ 83 w 83"/>
                  <a:gd name="txB" fmla="*/ 87 h 87"/>
                </a:gdLst>
                <a:ahLst/>
                <a:cxnLst>
                  <a:cxn ang="0">
                    <a:pos x="0" y="9"/>
                  </a:cxn>
                  <a:cxn ang="0">
                    <a:pos x="12" y="13"/>
                  </a:cxn>
                  <a:cxn ang="0">
                    <a:pos x="21" y="12"/>
                  </a:cxn>
                  <a:cxn ang="0">
                    <a:pos x="37" y="11"/>
                  </a:cxn>
                  <a:cxn ang="0">
                    <a:pos x="44" y="8"/>
                  </a:cxn>
                  <a:cxn ang="0">
                    <a:pos x="56" y="6"/>
                  </a:cxn>
                  <a:cxn ang="0">
                    <a:pos x="68" y="2"/>
                  </a:cxn>
                  <a:cxn ang="0">
                    <a:pos x="83" y="0"/>
                  </a:cxn>
                  <a:cxn ang="0">
                    <a:pos x="83" y="2"/>
                  </a:cxn>
                  <a:cxn ang="0">
                    <a:pos x="83" y="11"/>
                  </a:cxn>
                  <a:cxn ang="0">
                    <a:pos x="83" y="20"/>
                  </a:cxn>
                  <a:cxn ang="0">
                    <a:pos x="83" y="27"/>
                  </a:cxn>
                  <a:cxn ang="0">
                    <a:pos x="75" y="35"/>
                  </a:cxn>
                  <a:cxn ang="0">
                    <a:pos x="73" y="44"/>
                  </a:cxn>
                  <a:cxn ang="0">
                    <a:pos x="71" y="47"/>
                  </a:cxn>
                  <a:cxn ang="0">
                    <a:pos x="71" y="54"/>
                  </a:cxn>
                  <a:cxn ang="0">
                    <a:pos x="69" y="60"/>
                  </a:cxn>
                  <a:cxn ang="0">
                    <a:pos x="69" y="68"/>
                  </a:cxn>
                  <a:cxn ang="0">
                    <a:pos x="68" y="80"/>
                  </a:cxn>
                  <a:cxn ang="0">
                    <a:pos x="68" y="87"/>
                  </a:cxn>
                  <a:cxn ang="0">
                    <a:pos x="41" y="84"/>
                  </a:cxn>
                  <a:cxn ang="0">
                    <a:pos x="42" y="58"/>
                  </a:cxn>
                  <a:cxn ang="0">
                    <a:pos x="35" y="24"/>
                  </a:cxn>
                  <a:cxn ang="0">
                    <a:pos x="17" y="17"/>
                  </a:cxn>
                  <a:cxn ang="0">
                    <a:pos x="4" y="15"/>
                  </a:cxn>
                  <a:cxn ang="0">
                    <a:pos x="0" y="9"/>
                  </a:cxn>
                  <a:cxn ang="0">
                    <a:pos x="0" y="9"/>
                  </a:cxn>
                </a:cxnLst>
                <a:rect l="txL" t="txT" r="txR" b="txB"/>
                <a:pathLst>
                  <a:path w="83" h="87">
                    <a:moveTo>
                      <a:pt x="0" y="9"/>
                    </a:moveTo>
                    <a:lnTo>
                      <a:pt x="12" y="13"/>
                    </a:lnTo>
                    <a:lnTo>
                      <a:pt x="21" y="12"/>
                    </a:lnTo>
                    <a:lnTo>
                      <a:pt x="37" y="11"/>
                    </a:lnTo>
                    <a:lnTo>
                      <a:pt x="44" y="8"/>
                    </a:lnTo>
                    <a:lnTo>
                      <a:pt x="56" y="6"/>
                    </a:lnTo>
                    <a:lnTo>
                      <a:pt x="68" y="2"/>
                    </a:lnTo>
                    <a:lnTo>
                      <a:pt x="83" y="0"/>
                    </a:lnTo>
                    <a:lnTo>
                      <a:pt x="83" y="2"/>
                    </a:lnTo>
                    <a:lnTo>
                      <a:pt x="83" y="11"/>
                    </a:lnTo>
                    <a:lnTo>
                      <a:pt x="83" y="20"/>
                    </a:lnTo>
                    <a:lnTo>
                      <a:pt x="83" y="27"/>
                    </a:lnTo>
                    <a:lnTo>
                      <a:pt x="75" y="35"/>
                    </a:lnTo>
                    <a:lnTo>
                      <a:pt x="73" y="44"/>
                    </a:lnTo>
                    <a:lnTo>
                      <a:pt x="71" y="47"/>
                    </a:lnTo>
                    <a:lnTo>
                      <a:pt x="71" y="54"/>
                    </a:lnTo>
                    <a:lnTo>
                      <a:pt x="69" y="60"/>
                    </a:lnTo>
                    <a:lnTo>
                      <a:pt x="69" y="68"/>
                    </a:lnTo>
                    <a:lnTo>
                      <a:pt x="68" y="80"/>
                    </a:lnTo>
                    <a:lnTo>
                      <a:pt x="68" y="87"/>
                    </a:lnTo>
                    <a:lnTo>
                      <a:pt x="41" y="84"/>
                    </a:lnTo>
                    <a:lnTo>
                      <a:pt x="42" y="58"/>
                    </a:lnTo>
                    <a:lnTo>
                      <a:pt x="35" y="24"/>
                    </a:lnTo>
                    <a:lnTo>
                      <a:pt x="17" y="17"/>
                    </a:lnTo>
                    <a:lnTo>
                      <a:pt x="4" y="15"/>
                    </a:lnTo>
                    <a:lnTo>
                      <a:pt x="0" y="9"/>
                    </a:lnTo>
                    <a:close/>
                  </a:path>
                </a:pathLst>
              </a:custGeom>
              <a:solidFill>
                <a:srgbClr val="F2CC99">
                  <a:alpha val="100000"/>
                </a:srgbClr>
              </a:solidFill>
              <a:ln w="9525">
                <a:noFill/>
              </a:ln>
            </p:spPr>
            <p:txBody>
              <a:bodyPr/>
              <a:p>
                <a:endParaRPr lang="en-US"/>
              </a:p>
            </p:txBody>
          </p:sp>
          <p:sp>
            <p:nvSpPr>
              <p:cNvPr id="16645" name="Freeform 113"/>
              <p:cNvSpPr/>
              <p:nvPr/>
            </p:nvSpPr>
            <p:spPr>
              <a:xfrm>
                <a:off x="2140" y="3960"/>
                <a:ext cx="119" cy="171"/>
              </a:xfrm>
              <a:custGeom>
                <a:avLst/>
                <a:gdLst>
                  <a:gd name="txL" fmla="*/ 0 w 119"/>
                  <a:gd name="txT" fmla="*/ 0 h 171"/>
                  <a:gd name="txR" fmla="*/ 119 w 119"/>
                  <a:gd name="txB" fmla="*/ 171 h 171"/>
                </a:gdLst>
                <a:ahLst/>
                <a:cxnLst>
                  <a:cxn ang="0">
                    <a:pos x="39" y="0"/>
                  </a:cxn>
                  <a:cxn ang="0">
                    <a:pos x="40" y="3"/>
                  </a:cxn>
                  <a:cxn ang="0">
                    <a:pos x="48" y="11"/>
                  </a:cxn>
                  <a:cxn ang="0">
                    <a:pos x="54" y="15"/>
                  </a:cxn>
                  <a:cxn ang="0">
                    <a:pos x="67" y="21"/>
                  </a:cxn>
                  <a:cxn ang="0">
                    <a:pos x="81" y="23"/>
                  </a:cxn>
                  <a:cxn ang="0">
                    <a:pos x="100" y="27"/>
                  </a:cxn>
                  <a:cxn ang="0">
                    <a:pos x="98" y="30"/>
                  </a:cxn>
                  <a:cxn ang="0">
                    <a:pos x="98" y="38"/>
                  </a:cxn>
                  <a:cxn ang="0">
                    <a:pos x="104" y="47"/>
                  </a:cxn>
                  <a:cxn ang="0">
                    <a:pos x="119" y="55"/>
                  </a:cxn>
                  <a:cxn ang="0">
                    <a:pos x="87" y="49"/>
                  </a:cxn>
                  <a:cxn ang="0">
                    <a:pos x="85" y="50"/>
                  </a:cxn>
                  <a:cxn ang="0">
                    <a:pos x="83" y="58"/>
                  </a:cxn>
                  <a:cxn ang="0">
                    <a:pos x="81" y="68"/>
                  </a:cxn>
                  <a:cxn ang="0">
                    <a:pos x="79" y="81"/>
                  </a:cxn>
                  <a:cxn ang="0">
                    <a:pos x="75" y="93"/>
                  </a:cxn>
                  <a:cxn ang="0">
                    <a:pos x="73" y="105"/>
                  </a:cxn>
                  <a:cxn ang="0">
                    <a:pos x="69" y="115"/>
                  </a:cxn>
                  <a:cxn ang="0">
                    <a:pos x="69" y="121"/>
                  </a:cxn>
                  <a:cxn ang="0">
                    <a:pos x="64" y="124"/>
                  </a:cxn>
                  <a:cxn ang="0">
                    <a:pos x="60" y="131"/>
                  </a:cxn>
                  <a:cxn ang="0">
                    <a:pos x="54" y="139"/>
                  </a:cxn>
                  <a:cxn ang="0">
                    <a:pos x="48" y="148"/>
                  </a:cxn>
                  <a:cxn ang="0">
                    <a:pos x="42" y="155"/>
                  </a:cxn>
                  <a:cxn ang="0">
                    <a:pos x="39" y="163"/>
                  </a:cxn>
                  <a:cxn ang="0">
                    <a:pos x="35" y="168"/>
                  </a:cxn>
                  <a:cxn ang="0">
                    <a:pos x="35" y="171"/>
                  </a:cxn>
                  <a:cxn ang="0">
                    <a:pos x="0" y="170"/>
                  </a:cxn>
                  <a:cxn ang="0">
                    <a:pos x="35" y="136"/>
                  </a:cxn>
                  <a:cxn ang="0">
                    <a:pos x="56" y="94"/>
                  </a:cxn>
                  <a:cxn ang="0">
                    <a:pos x="65" y="49"/>
                  </a:cxn>
                  <a:cxn ang="0">
                    <a:pos x="50" y="39"/>
                  </a:cxn>
                  <a:cxn ang="0">
                    <a:pos x="35" y="22"/>
                  </a:cxn>
                  <a:cxn ang="0">
                    <a:pos x="39" y="0"/>
                  </a:cxn>
                  <a:cxn ang="0">
                    <a:pos x="39" y="0"/>
                  </a:cxn>
                </a:cxnLst>
                <a:rect l="txL" t="txT" r="txR" b="txB"/>
                <a:pathLst>
                  <a:path w="119" h="171">
                    <a:moveTo>
                      <a:pt x="39" y="0"/>
                    </a:moveTo>
                    <a:lnTo>
                      <a:pt x="40" y="3"/>
                    </a:lnTo>
                    <a:lnTo>
                      <a:pt x="48" y="11"/>
                    </a:lnTo>
                    <a:lnTo>
                      <a:pt x="54" y="15"/>
                    </a:lnTo>
                    <a:lnTo>
                      <a:pt x="67" y="21"/>
                    </a:lnTo>
                    <a:lnTo>
                      <a:pt x="81" y="23"/>
                    </a:lnTo>
                    <a:lnTo>
                      <a:pt x="100" y="27"/>
                    </a:lnTo>
                    <a:lnTo>
                      <a:pt x="98" y="30"/>
                    </a:lnTo>
                    <a:lnTo>
                      <a:pt x="98" y="38"/>
                    </a:lnTo>
                    <a:lnTo>
                      <a:pt x="104" y="47"/>
                    </a:lnTo>
                    <a:lnTo>
                      <a:pt x="119" y="55"/>
                    </a:lnTo>
                    <a:lnTo>
                      <a:pt x="87" y="49"/>
                    </a:lnTo>
                    <a:lnTo>
                      <a:pt x="85" y="50"/>
                    </a:lnTo>
                    <a:lnTo>
                      <a:pt x="83" y="58"/>
                    </a:lnTo>
                    <a:lnTo>
                      <a:pt x="81" y="68"/>
                    </a:lnTo>
                    <a:lnTo>
                      <a:pt x="79" y="81"/>
                    </a:lnTo>
                    <a:lnTo>
                      <a:pt x="75" y="93"/>
                    </a:lnTo>
                    <a:lnTo>
                      <a:pt x="73" y="105"/>
                    </a:lnTo>
                    <a:lnTo>
                      <a:pt x="69" y="115"/>
                    </a:lnTo>
                    <a:lnTo>
                      <a:pt x="69" y="121"/>
                    </a:lnTo>
                    <a:lnTo>
                      <a:pt x="64" y="124"/>
                    </a:lnTo>
                    <a:lnTo>
                      <a:pt x="60" y="131"/>
                    </a:lnTo>
                    <a:lnTo>
                      <a:pt x="54" y="139"/>
                    </a:lnTo>
                    <a:lnTo>
                      <a:pt x="48" y="148"/>
                    </a:lnTo>
                    <a:lnTo>
                      <a:pt x="42" y="155"/>
                    </a:lnTo>
                    <a:lnTo>
                      <a:pt x="39" y="163"/>
                    </a:lnTo>
                    <a:lnTo>
                      <a:pt x="35" y="168"/>
                    </a:lnTo>
                    <a:lnTo>
                      <a:pt x="35" y="171"/>
                    </a:lnTo>
                    <a:lnTo>
                      <a:pt x="0" y="170"/>
                    </a:lnTo>
                    <a:lnTo>
                      <a:pt x="35" y="136"/>
                    </a:lnTo>
                    <a:lnTo>
                      <a:pt x="56" y="94"/>
                    </a:lnTo>
                    <a:lnTo>
                      <a:pt x="65" y="49"/>
                    </a:lnTo>
                    <a:lnTo>
                      <a:pt x="50" y="39"/>
                    </a:lnTo>
                    <a:lnTo>
                      <a:pt x="35" y="22"/>
                    </a:lnTo>
                    <a:lnTo>
                      <a:pt x="39" y="0"/>
                    </a:lnTo>
                    <a:close/>
                  </a:path>
                </a:pathLst>
              </a:custGeom>
              <a:solidFill>
                <a:srgbClr val="F2CC99">
                  <a:alpha val="100000"/>
                </a:srgbClr>
              </a:solidFill>
              <a:ln w="9525">
                <a:noFill/>
              </a:ln>
            </p:spPr>
            <p:txBody>
              <a:bodyPr/>
              <a:p>
                <a:endParaRPr lang="en-US"/>
              </a:p>
            </p:txBody>
          </p:sp>
          <p:sp>
            <p:nvSpPr>
              <p:cNvPr id="16646" name="Freeform 114"/>
              <p:cNvSpPr/>
              <p:nvPr/>
            </p:nvSpPr>
            <p:spPr>
              <a:xfrm>
                <a:off x="2242" y="3800"/>
                <a:ext cx="108" cy="132"/>
              </a:xfrm>
              <a:custGeom>
                <a:avLst/>
                <a:gdLst>
                  <a:gd name="txL" fmla="*/ 0 w 108"/>
                  <a:gd name="txT" fmla="*/ 0 h 132"/>
                  <a:gd name="txR" fmla="*/ 108 w 108"/>
                  <a:gd name="txB" fmla="*/ 132 h 132"/>
                </a:gdLst>
                <a:ahLst/>
                <a:cxnLst>
                  <a:cxn ang="0">
                    <a:pos x="10" y="10"/>
                  </a:cxn>
                  <a:cxn ang="0">
                    <a:pos x="6" y="13"/>
                  </a:cxn>
                  <a:cxn ang="0">
                    <a:pos x="10" y="19"/>
                  </a:cxn>
                  <a:cxn ang="0">
                    <a:pos x="15" y="23"/>
                  </a:cxn>
                  <a:cxn ang="0">
                    <a:pos x="29" y="27"/>
                  </a:cxn>
                  <a:cxn ang="0">
                    <a:pos x="35" y="29"/>
                  </a:cxn>
                  <a:cxn ang="0">
                    <a:pos x="46" y="31"/>
                  </a:cxn>
                  <a:cxn ang="0">
                    <a:pos x="60" y="33"/>
                  </a:cxn>
                  <a:cxn ang="0">
                    <a:pos x="77" y="35"/>
                  </a:cxn>
                  <a:cxn ang="0">
                    <a:pos x="75" y="38"/>
                  </a:cxn>
                  <a:cxn ang="0">
                    <a:pos x="73" y="45"/>
                  </a:cxn>
                  <a:cxn ang="0">
                    <a:pos x="73" y="47"/>
                  </a:cxn>
                  <a:cxn ang="0">
                    <a:pos x="77" y="52"/>
                  </a:cxn>
                  <a:cxn ang="0">
                    <a:pos x="83" y="54"/>
                  </a:cxn>
                  <a:cxn ang="0">
                    <a:pos x="94" y="58"/>
                  </a:cxn>
                  <a:cxn ang="0">
                    <a:pos x="106" y="58"/>
                  </a:cxn>
                  <a:cxn ang="0">
                    <a:pos x="108" y="58"/>
                  </a:cxn>
                  <a:cxn ang="0">
                    <a:pos x="102" y="58"/>
                  </a:cxn>
                  <a:cxn ang="0">
                    <a:pos x="100" y="58"/>
                  </a:cxn>
                  <a:cxn ang="0">
                    <a:pos x="77" y="65"/>
                  </a:cxn>
                  <a:cxn ang="0">
                    <a:pos x="77" y="66"/>
                  </a:cxn>
                  <a:cxn ang="0">
                    <a:pos x="79" y="73"/>
                  </a:cxn>
                  <a:cxn ang="0">
                    <a:pos x="81" y="81"/>
                  </a:cxn>
                  <a:cxn ang="0">
                    <a:pos x="85" y="93"/>
                  </a:cxn>
                  <a:cxn ang="0">
                    <a:pos x="85" y="104"/>
                  </a:cxn>
                  <a:cxn ang="0">
                    <a:pos x="87" y="115"/>
                  </a:cxn>
                  <a:cxn ang="0">
                    <a:pos x="85" y="124"/>
                  </a:cxn>
                  <a:cxn ang="0">
                    <a:pos x="83" y="132"/>
                  </a:cxn>
                  <a:cxn ang="0">
                    <a:pos x="50" y="129"/>
                  </a:cxn>
                  <a:cxn ang="0">
                    <a:pos x="58" y="109"/>
                  </a:cxn>
                  <a:cxn ang="0">
                    <a:pos x="58" y="76"/>
                  </a:cxn>
                  <a:cxn ang="0">
                    <a:pos x="48" y="66"/>
                  </a:cxn>
                  <a:cxn ang="0">
                    <a:pos x="17" y="58"/>
                  </a:cxn>
                  <a:cxn ang="0">
                    <a:pos x="2" y="46"/>
                  </a:cxn>
                  <a:cxn ang="0">
                    <a:pos x="0" y="25"/>
                  </a:cxn>
                  <a:cxn ang="0">
                    <a:pos x="8" y="0"/>
                  </a:cxn>
                  <a:cxn ang="0">
                    <a:pos x="10" y="10"/>
                  </a:cxn>
                  <a:cxn ang="0">
                    <a:pos x="10" y="10"/>
                  </a:cxn>
                </a:cxnLst>
                <a:rect l="txL" t="txT" r="txR" b="txB"/>
                <a:pathLst>
                  <a:path w="108" h="132">
                    <a:moveTo>
                      <a:pt x="10" y="10"/>
                    </a:moveTo>
                    <a:lnTo>
                      <a:pt x="6" y="13"/>
                    </a:lnTo>
                    <a:lnTo>
                      <a:pt x="10" y="19"/>
                    </a:lnTo>
                    <a:lnTo>
                      <a:pt x="15" y="23"/>
                    </a:lnTo>
                    <a:lnTo>
                      <a:pt x="29" y="27"/>
                    </a:lnTo>
                    <a:lnTo>
                      <a:pt x="35" y="29"/>
                    </a:lnTo>
                    <a:lnTo>
                      <a:pt x="46" y="31"/>
                    </a:lnTo>
                    <a:lnTo>
                      <a:pt x="60" y="33"/>
                    </a:lnTo>
                    <a:lnTo>
                      <a:pt x="77" y="35"/>
                    </a:lnTo>
                    <a:lnTo>
                      <a:pt x="75" y="38"/>
                    </a:lnTo>
                    <a:lnTo>
                      <a:pt x="73" y="45"/>
                    </a:lnTo>
                    <a:lnTo>
                      <a:pt x="73" y="47"/>
                    </a:lnTo>
                    <a:lnTo>
                      <a:pt x="77" y="52"/>
                    </a:lnTo>
                    <a:lnTo>
                      <a:pt x="83" y="54"/>
                    </a:lnTo>
                    <a:lnTo>
                      <a:pt x="94" y="58"/>
                    </a:lnTo>
                    <a:lnTo>
                      <a:pt x="106" y="58"/>
                    </a:lnTo>
                    <a:lnTo>
                      <a:pt x="108" y="58"/>
                    </a:lnTo>
                    <a:lnTo>
                      <a:pt x="102" y="58"/>
                    </a:lnTo>
                    <a:lnTo>
                      <a:pt x="100" y="58"/>
                    </a:lnTo>
                    <a:lnTo>
                      <a:pt x="77" y="65"/>
                    </a:lnTo>
                    <a:lnTo>
                      <a:pt x="77" y="66"/>
                    </a:lnTo>
                    <a:lnTo>
                      <a:pt x="79" y="73"/>
                    </a:lnTo>
                    <a:lnTo>
                      <a:pt x="81" y="81"/>
                    </a:lnTo>
                    <a:lnTo>
                      <a:pt x="85" y="93"/>
                    </a:lnTo>
                    <a:lnTo>
                      <a:pt x="85" y="104"/>
                    </a:lnTo>
                    <a:lnTo>
                      <a:pt x="87" y="115"/>
                    </a:lnTo>
                    <a:lnTo>
                      <a:pt x="85" y="124"/>
                    </a:lnTo>
                    <a:lnTo>
                      <a:pt x="83" y="132"/>
                    </a:lnTo>
                    <a:lnTo>
                      <a:pt x="50" y="129"/>
                    </a:lnTo>
                    <a:lnTo>
                      <a:pt x="58" y="109"/>
                    </a:lnTo>
                    <a:lnTo>
                      <a:pt x="58" y="76"/>
                    </a:lnTo>
                    <a:lnTo>
                      <a:pt x="48" y="66"/>
                    </a:lnTo>
                    <a:lnTo>
                      <a:pt x="17" y="58"/>
                    </a:lnTo>
                    <a:lnTo>
                      <a:pt x="2" y="46"/>
                    </a:lnTo>
                    <a:lnTo>
                      <a:pt x="0" y="25"/>
                    </a:lnTo>
                    <a:lnTo>
                      <a:pt x="8" y="0"/>
                    </a:lnTo>
                    <a:lnTo>
                      <a:pt x="10" y="10"/>
                    </a:lnTo>
                    <a:close/>
                  </a:path>
                </a:pathLst>
              </a:custGeom>
              <a:solidFill>
                <a:srgbClr val="F2CC99">
                  <a:alpha val="100000"/>
                </a:srgbClr>
              </a:solidFill>
              <a:ln w="9525">
                <a:noFill/>
              </a:ln>
            </p:spPr>
            <p:txBody>
              <a:bodyPr/>
              <a:p>
                <a:endParaRPr lang="en-US"/>
              </a:p>
            </p:txBody>
          </p:sp>
          <p:sp>
            <p:nvSpPr>
              <p:cNvPr id="16647" name="Freeform 115"/>
              <p:cNvSpPr/>
              <p:nvPr/>
            </p:nvSpPr>
            <p:spPr>
              <a:xfrm>
                <a:off x="2354" y="3998"/>
                <a:ext cx="88" cy="134"/>
              </a:xfrm>
              <a:custGeom>
                <a:avLst/>
                <a:gdLst>
                  <a:gd name="txL" fmla="*/ 0 w 88"/>
                  <a:gd name="txT" fmla="*/ 0 h 134"/>
                  <a:gd name="txR" fmla="*/ 88 w 88"/>
                  <a:gd name="txB" fmla="*/ 134 h 134"/>
                </a:gdLst>
                <a:ahLst/>
                <a:cxnLst>
                  <a:cxn ang="0">
                    <a:pos x="55" y="7"/>
                  </a:cxn>
                  <a:cxn ang="0">
                    <a:pos x="54" y="8"/>
                  </a:cxn>
                  <a:cxn ang="0">
                    <a:pos x="55" y="15"/>
                  </a:cxn>
                  <a:cxn ang="0">
                    <a:pos x="57" y="17"/>
                  </a:cxn>
                  <a:cxn ang="0">
                    <a:pos x="63" y="20"/>
                  </a:cxn>
                  <a:cxn ang="0">
                    <a:pos x="71" y="22"/>
                  </a:cxn>
                  <a:cxn ang="0">
                    <a:pos x="84" y="24"/>
                  </a:cxn>
                  <a:cxn ang="0">
                    <a:pos x="82" y="26"/>
                  </a:cxn>
                  <a:cxn ang="0">
                    <a:pos x="80" y="31"/>
                  </a:cxn>
                  <a:cxn ang="0">
                    <a:pos x="80" y="36"/>
                  </a:cxn>
                  <a:cxn ang="0">
                    <a:pos x="88" y="42"/>
                  </a:cxn>
                  <a:cxn ang="0">
                    <a:pos x="84" y="42"/>
                  </a:cxn>
                  <a:cxn ang="0">
                    <a:pos x="79" y="42"/>
                  </a:cxn>
                  <a:cxn ang="0">
                    <a:pos x="69" y="40"/>
                  </a:cxn>
                  <a:cxn ang="0">
                    <a:pos x="63" y="40"/>
                  </a:cxn>
                  <a:cxn ang="0">
                    <a:pos x="59" y="42"/>
                  </a:cxn>
                  <a:cxn ang="0">
                    <a:pos x="57" y="50"/>
                  </a:cxn>
                  <a:cxn ang="0">
                    <a:pos x="52" y="59"/>
                  </a:cxn>
                  <a:cxn ang="0">
                    <a:pos x="46" y="73"/>
                  </a:cxn>
                  <a:cxn ang="0">
                    <a:pos x="40" y="85"/>
                  </a:cxn>
                  <a:cxn ang="0">
                    <a:pos x="36" y="98"/>
                  </a:cxn>
                  <a:cxn ang="0">
                    <a:pos x="34" y="108"/>
                  </a:cxn>
                  <a:cxn ang="0">
                    <a:pos x="38" y="116"/>
                  </a:cxn>
                  <a:cxn ang="0">
                    <a:pos x="23" y="125"/>
                  </a:cxn>
                  <a:cxn ang="0">
                    <a:pos x="7" y="134"/>
                  </a:cxn>
                  <a:cxn ang="0">
                    <a:pos x="0" y="132"/>
                  </a:cxn>
                  <a:cxn ang="0">
                    <a:pos x="15" y="109"/>
                  </a:cxn>
                  <a:cxn ang="0">
                    <a:pos x="36" y="62"/>
                  </a:cxn>
                  <a:cxn ang="0">
                    <a:pos x="52" y="36"/>
                  </a:cxn>
                  <a:cxn ang="0">
                    <a:pos x="54" y="0"/>
                  </a:cxn>
                  <a:cxn ang="0">
                    <a:pos x="55" y="7"/>
                  </a:cxn>
                  <a:cxn ang="0">
                    <a:pos x="55" y="7"/>
                  </a:cxn>
                </a:cxnLst>
                <a:rect l="txL" t="txT" r="txR" b="txB"/>
                <a:pathLst>
                  <a:path w="88" h="134">
                    <a:moveTo>
                      <a:pt x="55" y="7"/>
                    </a:moveTo>
                    <a:lnTo>
                      <a:pt x="54" y="8"/>
                    </a:lnTo>
                    <a:lnTo>
                      <a:pt x="55" y="15"/>
                    </a:lnTo>
                    <a:lnTo>
                      <a:pt x="57" y="17"/>
                    </a:lnTo>
                    <a:lnTo>
                      <a:pt x="63" y="20"/>
                    </a:lnTo>
                    <a:lnTo>
                      <a:pt x="71" y="22"/>
                    </a:lnTo>
                    <a:lnTo>
                      <a:pt x="84" y="24"/>
                    </a:lnTo>
                    <a:lnTo>
                      <a:pt x="82" y="26"/>
                    </a:lnTo>
                    <a:lnTo>
                      <a:pt x="80" y="31"/>
                    </a:lnTo>
                    <a:lnTo>
                      <a:pt x="80" y="36"/>
                    </a:lnTo>
                    <a:lnTo>
                      <a:pt x="88" y="42"/>
                    </a:lnTo>
                    <a:lnTo>
                      <a:pt x="84" y="42"/>
                    </a:lnTo>
                    <a:lnTo>
                      <a:pt x="79" y="42"/>
                    </a:lnTo>
                    <a:lnTo>
                      <a:pt x="69" y="40"/>
                    </a:lnTo>
                    <a:lnTo>
                      <a:pt x="63" y="40"/>
                    </a:lnTo>
                    <a:lnTo>
                      <a:pt x="59" y="42"/>
                    </a:lnTo>
                    <a:lnTo>
                      <a:pt x="57" y="50"/>
                    </a:lnTo>
                    <a:lnTo>
                      <a:pt x="52" y="59"/>
                    </a:lnTo>
                    <a:lnTo>
                      <a:pt x="46" y="73"/>
                    </a:lnTo>
                    <a:lnTo>
                      <a:pt x="40" y="85"/>
                    </a:lnTo>
                    <a:lnTo>
                      <a:pt x="36" y="98"/>
                    </a:lnTo>
                    <a:lnTo>
                      <a:pt x="34" y="108"/>
                    </a:lnTo>
                    <a:lnTo>
                      <a:pt x="38" y="116"/>
                    </a:lnTo>
                    <a:lnTo>
                      <a:pt x="23" y="125"/>
                    </a:lnTo>
                    <a:lnTo>
                      <a:pt x="7" y="134"/>
                    </a:lnTo>
                    <a:lnTo>
                      <a:pt x="0" y="132"/>
                    </a:lnTo>
                    <a:lnTo>
                      <a:pt x="15" y="109"/>
                    </a:lnTo>
                    <a:lnTo>
                      <a:pt x="36" y="62"/>
                    </a:lnTo>
                    <a:lnTo>
                      <a:pt x="52" y="36"/>
                    </a:lnTo>
                    <a:lnTo>
                      <a:pt x="54" y="0"/>
                    </a:lnTo>
                    <a:lnTo>
                      <a:pt x="55" y="7"/>
                    </a:lnTo>
                    <a:close/>
                  </a:path>
                </a:pathLst>
              </a:custGeom>
              <a:solidFill>
                <a:srgbClr val="F2CC99">
                  <a:alpha val="100000"/>
                </a:srgbClr>
              </a:solidFill>
              <a:ln w="9525">
                <a:noFill/>
              </a:ln>
            </p:spPr>
            <p:txBody>
              <a:bodyPr/>
              <a:p>
                <a:endParaRPr lang="en-US"/>
              </a:p>
            </p:txBody>
          </p:sp>
          <p:sp>
            <p:nvSpPr>
              <p:cNvPr id="16648" name="Freeform 116"/>
              <p:cNvSpPr/>
              <p:nvPr/>
            </p:nvSpPr>
            <p:spPr>
              <a:xfrm>
                <a:off x="1349" y="3636"/>
                <a:ext cx="206" cy="132"/>
              </a:xfrm>
              <a:custGeom>
                <a:avLst/>
                <a:gdLst>
                  <a:gd name="txL" fmla="*/ 0 w 206"/>
                  <a:gd name="txT" fmla="*/ 0 h 132"/>
                  <a:gd name="txR" fmla="*/ 206 w 206"/>
                  <a:gd name="txB" fmla="*/ 132 h 132"/>
                </a:gdLst>
                <a:ahLst/>
                <a:cxnLst>
                  <a:cxn ang="0">
                    <a:pos x="17" y="101"/>
                  </a:cxn>
                  <a:cxn ang="0">
                    <a:pos x="0" y="78"/>
                  </a:cxn>
                  <a:cxn ang="0">
                    <a:pos x="0" y="52"/>
                  </a:cxn>
                  <a:cxn ang="0">
                    <a:pos x="29" y="21"/>
                  </a:cxn>
                  <a:cxn ang="0">
                    <a:pos x="64" y="5"/>
                  </a:cxn>
                  <a:cxn ang="0">
                    <a:pos x="98" y="0"/>
                  </a:cxn>
                  <a:cxn ang="0">
                    <a:pos x="125" y="6"/>
                  </a:cxn>
                  <a:cxn ang="0">
                    <a:pos x="148" y="25"/>
                  </a:cxn>
                  <a:cxn ang="0">
                    <a:pos x="160" y="45"/>
                  </a:cxn>
                  <a:cxn ang="0">
                    <a:pos x="189" y="54"/>
                  </a:cxn>
                  <a:cxn ang="0">
                    <a:pos x="206" y="69"/>
                  </a:cxn>
                  <a:cxn ang="0">
                    <a:pos x="206" y="95"/>
                  </a:cxn>
                  <a:cxn ang="0">
                    <a:pos x="200" y="109"/>
                  </a:cxn>
                  <a:cxn ang="0">
                    <a:pos x="189" y="119"/>
                  </a:cxn>
                  <a:cxn ang="0">
                    <a:pos x="167" y="120"/>
                  </a:cxn>
                  <a:cxn ang="0">
                    <a:pos x="131" y="113"/>
                  </a:cxn>
                  <a:cxn ang="0">
                    <a:pos x="119" y="121"/>
                  </a:cxn>
                  <a:cxn ang="0">
                    <a:pos x="64" y="132"/>
                  </a:cxn>
                  <a:cxn ang="0">
                    <a:pos x="37" y="109"/>
                  </a:cxn>
                  <a:cxn ang="0">
                    <a:pos x="17" y="101"/>
                  </a:cxn>
                  <a:cxn ang="0">
                    <a:pos x="17" y="101"/>
                  </a:cxn>
                </a:cxnLst>
                <a:rect l="txL" t="txT" r="txR" b="txB"/>
                <a:pathLst>
                  <a:path w="206" h="132">
                    <a:moveTo>
                      <a:pt x="17" y="101"/>
                    </a:moveTo>
                    <a:lnTo>
                      <a:pt x="0" y="78"/>
                    </a:lnTo>
                    <a:lnTo>
                      <a:pt x="0" y="52"/>
                    </a:lnTo>
                    <a:lnTo>
                      <a:pt x="29" y="21"/>
                    </a:lnTo>
                    <a:lnTo>
                      <a:pt x="64" y="5"/>
                    </a:lnTo>
                    <a:lnTo>
                      <a:pt x="98" y="0"/>
                    </a:lnTo>
                    <a:lnTo>
                      <a:pt x="125" y="6"/>
                    </a:lnTo>
                    <a:lnTo>
                      <a:pt x="148" y="25"/>
                    </a:lnTo>
                    <a:lnTo>
                      <a:pt x="160" y="45"/>
                    </a:lnTo>
                    <a:lnTo>
                      <a:pt x="189" y="54"/>
                    </a:lnTo>
                    <a:lnTo>
                      <a:pt x="206" y="69"/>
                    </a:lnTo>
                    <a:lnTo>
                      <a:pt x="206" y="95"/>
                    </a:lnTo>
                    <a:lnTo>
                      <a:pt x="200" y="109"/>
                    </a:lnTo>
                    <a:lnTo>
                      <a:pt x="189" y="119"/>
                    </a:lnTo>
                    <a:lnTo>
                      <a:pt x="167" y="120"/>
                    </a:lnTo>
                    <a:lnTo>
                      <a:pt x="131" y="113"/>
                    </a:lnTo>
                    <a:lnTo>
                      <a:pt x="119" y="121"/>
                    </a:lnTo>
                    <a:lnTo>
                      <a:pt x="64" y="132"/>
                    </a:lnTo>
                    <a:lnTo>
                      <a:pt x="37" y="109"/>
                    </a:lnTo>
                    <a:lnTo>
                      <a:pt x="17" y="101"/>
                    </a:lnTo>
                    <a:close/>
                  </a:path>
                </a:pathLst>
              </a:custGeom>
              <a:solidFill>
                <a:srgbClr val="ABF0FF">
                  <a:alpha val="100000"/>
                </a:srgbClr>
              </a:solidFill>
              <a:ln w="9525">
                <a:noFill/>
              </a:ln>
            </p:spPr>
            <p:txBody>
              <a:bodyPr/>
              <a:p>
                <a:endParaRPr lang="en-US"/>
              </a:p>
            </p:txBody>
          </p:sp>
          <p:sp>
            <p:nvSpPr>
              <p:cNvPr id="16649" name="Freeform 117"/>
              <p:cNvSpPr/>
              <p:nvPr/>
            </p:nvSpPr>
            <p:spPr>
              <a:xfrm>
                <a:off x="1436" y="3639"/>
                <a:ext cx="67" cy="38"/>
              </a:xfrm>
              <a:custGeom>
                <a:avLst/>
                <a:gdLst>
                  <a:gd name="txL" fmla="*/ 0 w 67"/>
                  <a:gd name="txT" fmla="*/ 0 h 38"/>
                  <a:gd name="txR" fmla="*/ 67 w 67"/>
                  <a:gd name="txB" fmla="*/ 38 h 38"/>
                </a:gdLst>
                <a:ahLst/>
                <a:cxnLst>
                  <a:cxn ang="0">
                    <a:pos x="11" y="0"/>
                  </a:cxn>
                  <a:cxn ang="0">
                    <a:pos x="5" y="3"/>
                  </a:cxn>
                  <a:cxn ang="0">
                    <a:pos x="2" y="10"/>
                  </a:cxn>
                  <a:cxn ang="0">
                    <a:pos x="0" y="14"/>
                  </a:cxn>
                  <a:cxn ang="0">
                    <a:pos x="2" y="20"/>
                  </a:cxn>
                  <a:cxn ang="0">
                    <a:pos x="5" y="26"/>
                  </a:cxn>
                  <a:cxn ang="0">
                    <a:pos x="15" y="32"/>
                  </a:cxn>
                  <a:cxn ang="0">
                    <a:pos x="32" y="38"/>
                  </a:cxn>
                  <a:cxn ang="0">
                    <a:pos x="50" y="36"/>
                  </a:cxn>
                  <a:cxn ang="0">
                    <a:pos x="61" y="31"/>
                  </a:cxn>
                  <a:cxn ang="0">
                    <a:pos x="67" y="30"/>
                  </a:cxn>
                  <a:cxn ang="0">
                    <a:pos x="44" y="3"/>
                  </a:cxn>
                  <a:cxn ang="0">
                    <a:pos x="11" y="0"/>
                  </a:cxn>
                  <a:cxn ang="0">
                    <a:pos x="11" y="0"/>
                  </a:cxn>
                </a:cxnLst>
                <a:rect l="txL" t="txT" r="txR" b="txB"/>
                <a:pathLst>
                  <a:path w="67" h="38">
                    <a:moveTo>
                      <a:pt x="11" y="0"/>
                    </a:moveTo>
                    <a:lnTo>
                      <a:pt x="5" y="3"/>
                    </a:lnTo>
                    <a:lnTo>
                      <a:pt x="2" y="10"/>
                    </a:lnTo>
                    <a:lnTo>
                      <a:pt x="0" y="14"/>
                    </a:lnTo>
                    <a:lnTo>
                      <a:pt x="2" y="20"/>
                    </a:lnTo>
                    <a:lnTo>
                      <a:pt x="5" y="26"/>
                    </a:lnTo>
                    <a:lnTo>
                      <a:pt x="15" y="32"/>
                    </a:lnTo>
                    <a:lnTo>
                      <a:pt x="32" y="38"/>
                    </a:lnTo>
                    <a:lnTo>
                      <a:pt x="50" y="36"/>
                    </a:lnTo>
                    <a:lnTo>
                      <a:pt x="61" y="31"/>
                    </a:lnTo>
                    <a:lnTo>
                      <a:pt x="67" y="30"/>
                    </a:lnTo>
                    <a:lnTo>
                      <a:pt x="44" y="3"/>
                    </a:lnTo>
                    <a:lnTo>
                      <a:pt x="11" y="0"/>
                    </a:lnTo>
                    <a:close/>
                  </a:path>
                </a:pathLst>
              </a:custGeom>
              <a:solidFill>
                <a:srgbClr val="D9FCFF">
                  <a:alpha val="100000"/>
                </a:srgbClr>
              </a:solidFill>
              <a:ln w="9525">
                <a:noFill/>
              </a:ln>
            </p:spPr>
            <p:txBody>
              <a:bodyPr/>
              <a:p>
                <a:endParaRPr lang="en-US"/>
              </a:p>
            </p:txBody>
          </p:sp>
          <p:sp>
            <p:nvSpPr>
              <p:cNvPr id="16650" name="Freeform 118"/>
              <p:cNvSpPr/>
              <p:nvPr/>
            </p:nvSpPr>
            <p:spPr>
              <a:xfrm>
                <a:off x="1503" y="3685"/>
                <a:ext cx="54" cy="38"/>
              </a:xfrm>
              <a:custGeom>
                <a:avLst/>
                <a:gdLst>
                  <a:gd name="txL" fmla="*/ 0 w 54"/>
                  <a:gd name="txT" fmla="*/ 0 h 38"/>
                  <a:gd name="txR" fmla="*/ 54 w 54"/>
                  <a:gd name="txB" fmla="*/ 38 h 38"/>
                </a:gdLst>
                <a:ahLst/>
                <a:cxnLst>
                  <a:cxn ang="0">
                    <a:pos x="12" y="0"/>
                  </a:cxn>
                  <a:cxn ang="0">
                    <a:pos x="8" y="1"/>
                  </a:cxn>
                  <a:cxn ang="0">
                    <a:pos x="4" y="7"/>
                  </a:cxn>
                  <a:cxn ang="0">
                    <a:pos x="0" y="13"/>
                  </a:cxn>
                  <a:cxn ang="0">
                    <a:pos x="2" y="23"/>
                  </a:cxn>
                  <a:cxn ang="0">
                    <a:pos x="12" y="29"/>
                  </a:cxn>
                  <a:cxn ang="0">
                    <a:pos x="27" y="36"/>
                  </a:cxn>
                  <a:cxn ang="0">
                    <a:pos x="42" y="38"/>
                  </a:cxn>
                  <a:cxn ang="0">
                    <a:pos x="54" y="32"/>
                  </a:cxn>
                  <a:cxn ang="0">
                    <a:pos x="52" y="17"/>
                  </a:cxn>
                  <a:cxn ang="0">
                    <a:pos x="39" y="8"/>
                  </a:cxn>
                  <a:cxn ang="0">
                    <a:pos x="12" y="0"/>
                  </a:cxn>
                  <a:cxn ang="0">
                    <a:pos x="12" y="0"/>
                  </a:cxn>
                </a:cxnLst>
                <a:rect l="txL" t="txT" r="txR" b="txB"/>
                <a:pathLst>
                  <a:path w="54" h="38">
                    <a:moveTo>
                      <a:pt x="12" y="0"/>
                    </a:moveTo>
                    <a:lnTo>
                      <a:pt x="8" y="1"/>
                    </a:lnTo>
                    <a:lnTo>
                      <a:pt x="4" y="7"/>
                    </a:lnTo>
                    <a:lnTo>
                      <a:pt x="0" y="13"/>
                    </a:lnTo>
                    <a:lnTo>
                      <a:pt x="2" y="23"/>
                    </a:lnTo>
                    <a:lnTo>
                      <a:pt x="12" y="29"/>
                    </a:lnTo>
                    <a:lnTo>
                      <a:pt x="27" y="36"/>
                    </a:lnTo>
                    <a:lnTo>
                      <a:pt x="42" y="38"/>
                    </a:lnTo>
                    <a:lnTo>
                      <a:pt x="54" y="32"/>
                    </a:lnTo>
                    <a:lnTo>
                      <a:pt x="52" y="17"/>
                    </a:lnTo>
                    <a:lnTo>
                      <a:pt x="39" y="8"/>
                    </a:lnTo>
                    <a:lnTo>
                      <a:pt x="12" y="0"/>
                    </a:lnTo>
                    <a:close/>
                  </a:path>
                </a:pathLst>
              </a:custGeom>
              <a:solidFill>
                <a:srgbClr val="D9FCFF">
                  <a:alpha val="100000"/>
                </a:srgbClr>
              </a:solidFill>
              <a:ln w="9525">
                <a:noFill/>
              </a:ln>
            </p:spPr>
            <p:txBody>
              <a:bodyPr/>
              <a:p>
                <a:endParaRPr lang="en-US"/>
              </a:p>
            </p:txBody>
          </p:sp>
          <p:sp>
            <p:nvSpPr>
              <p:cNvPr id="16651" name="Freeform 119"/>
              <p:cNvSpPr/>
              <p:nvPr/>
            </p:nvSpPr>
            <p:spPr>
              <a:xfrm>
                <a:off x="1618" y="4067"/>
                <a:ext cx="1030" cy="263"/>
              </a:xfrm>
              <a:custGeom>
                <a:avLst/>
                <a:gdLst>
                  <a:gd name="txL" fmla="*/ 0 w 1030"/>
                  <a:gd name="txT" fmla="*/ 0 h 263"/>
                  <a:gd name="txR" fmla="*/ 1030 w 1030"/>
                  <a:gd name="txB" fmla="*/ 263 h 263"/>
                </a:gdLst>
                <a:ahLst/>
                <a:cxnLst>
                  <a:cxn ang="0">
                    <a:pos x="24" y="161"/>
                  </a:cxn>
                  <a:cxn ang="0">
                    <a:pos x="45" y="129"/>
                  </a:cxn>
                  <a:cxn ang="0">
                    <a:pos x="68" y="96"/>
                  </a:cxn>
                  <a:cxn ang="0">
                    <a:pos x="104" y="83"/>
                  </a:cxn>
                  <a:cxn ang="0">
                    <a:pos x="147" y="53"/>
                  </a:cxn>
                  <a:cxn ang="0">
                    <a:pos x="218" y="0"/>
                  </a:cxn>
                  <a:cxn ang="0">
                    <a:pos x="305" y="16"/>
                  </a:cxn>
                  <a:cxn ang="0">
                    <a:pos x="370" y="22"/>
                  </a:cxn>
                  <a:cxn ang="0">
                    <a:pos x="451" y="41"/>
                  </a:cxn>
                  <a:cxn ang="0">
                    <a:pos x="530" y="60"/>
                  </a:cxn>
                  <a:cxn ang="0">
                    <a:pos x="609" y="102"/>
                  </a:cxn>
                  <a:cxn ang="0">
                    <a:pos x="651" y="119"/>
                  </a:cxn>
                  <a:cxn ang="0">
                    <a:pos x="678" y="108"/>
                  </a:cxn>
                  <a:cxn ang="0">
                    <a:pos x="686" y="80"/>
                  </a:cxn>
                  <a:cxn ang="0">
                    <a:pos x="741" y="65"/>
                  </a:cxn>
                  <a:cxn ang="0">
                    <a:pos x="797" y="53"/>
                  </a:cxn>
                  <a:cxn ang="0">
                    <a:pos x="851" y="53"/>
                  </a:cxn>
                  <a:cxn ang="0">
                    <a:pos x="918" y="65"/>
                  </a:cxn>
                  <a:cxn ang="0">
                    <a:pos x="955" y="90"/>
                  </a:cxn>
                  <a:cxn ang="0">
                    <a:pos x="965" y="114"/>
                  </a:cxn>
                  <a:cxn ang="0">
                    <a:pos x="1017" y="131"/>
                  </a:cxn>
                  <a:cxn ang="0">
                    <a:pos x="1007" y="166"/>
                  </a:cxn>
                  <a:cxn ang="0">
                    <a:pos x="970" y="215"/>
                  </a:cxn>
                  <a:cxn ang="0">
                    <a:pos x="913" y="221"/>
                  </a:cxn>
                  <a:cxn ang="0">
                    <a:pos x="874" y="221"/>
                  </a:cxn>
                  <a:cxn ang="0">
                    <a:pos x="834" y="233"/>
                  </a:cxn>
                  <a:cxn ang="0">
                    <a:pos x="728" y="220"/>
                  </a:cxn>
                  <a:cxn ang="0">
                    <a:pos x="689" y="221"/>
                  </a:cxn>
                  <a:cxn ang="0">
                    <a:pos x="655" y="217"/>
                  </a:cxn>
                  <a:cxn ang="0">
                    <a:pos x="603" y="232"/>
                  </a:cxn>
                  <a:cxn ang="0">
                    <a:pos x="547" y="246"/>
                  </a:cxn>
                  <a:cxn ang="0">
                    <a:pos x="482" y="263"/>
                  </a:cxn>
                  <a:cxn ang="0">
                    <a:pos x="399" y="258"/>
                  </a:cxn>
                  <a:cxn ang="0">
                    <a:pos x="332" y="252"/>
                  </a:cxn>
                  <a:cxn ang="0">
                    <a:pos x="278" y="254"/>
                  </a:cxn>
                  <a:cxn ang="0">
                    <a:pos x="245" y="252"/>
                  </a:cxn>
                  <a:cxn ang="0">
                    <a:pos x="201" y="240"/>
                  </a:cxn>
                  <a:cxn ang="0">
                    <a:pos x="162" y="227"/>
                  </a:cxn>
                  <a:cxn ang="0">
                    <a:pos x="108" y="251"/>
                  </a:cxn>
                  <a:cxn ang="0">
                    <a:pos x="43" y="244"/>
                  </a:cxn>
                  <a:cxn ang="0">
                    <a:pos x="0" y="192"/>
                  </a:cxn>
                  <a:cxn ang="0">
                    <a:pos x="10" y="173"/>
                  </a:cxn>
                </a:cxnLst>
                <a:rect l="txL" t="txT" r="txR" b="txB"/>
                <a:pathLst>
                  <a:path w="1030" h="263">
                    <a:moveTo>
                      <a:pt x="10" y="173"/>
                    </a:moveTo>
                    <a:lnTo>
                      <a:pt x="24" y="161"/>
                    </a:lnTo>
                    <a:lnTo>
                      <a:pt x="41" y="155"/>
                    </a:lnTo>
                    <a:lnTo>
                      <a:pt x="45" y="129"/>
                    </a:lnTo>
                    <a:lnTo>
                      <a:pt x="76" y="119"/>
                    </a:lnTo>
                    <a:lnTo>
                      <a:pt x="68" y="96"/>
                    </a:lnTo>
                    <a:lnTo>
                      <a:pt x="79" y="83"/>
                    </a:lnTo>
                    <a:lnTo>
                      <a:pt x="104" y="83"/>
                    </a:lnTo>
                    <a:lnTo>
                      <a:pt x="114" y="59"/>
                    </a:lnTo>
                    <a:lnTo>
                      <a:pt x="147" y="53"/>
                    </a:lnTo>
                    <a:lnTo>
                      <a:pt x="183" y="12"/>
                    </a:lnTo>
                    <a:lnTo>
                      <a:pt x="218" y="0"/>
                    </a:lnTo>
                    <a:lnTo>
                      <a:pt x="256" y="0"/>
                    </a:lnTo>
                    <a:lnTo>
                      <a:pt x="305" y="16"/>
                    </a:lnTo>
                    <a:lnTo>
                      <a:pt x="326" y="28"/>
                    </a:lnTo>
                    <a:lnTo>
                      <a:pt x="370" y="22"/>
                    </a:lnTo>
                    <a:lnTo>
                      <a:pt x="416" y="26"/>
                    </a:lnTo>
                    <a:lnTo>
                      <a:pt x="451" y="41"/>
                    </a:lnTo>
                    <a:lnTo>
                      <a:pt x="482" y="65"/>
                    </a:lnTo>
                    <a:lnTo>
                      <a:pt x="530" y="60"/>
                    </a:lnTo>
                    <a:lnTo>
                      <a:pt x="586" y="75"/>
                    </a:lnTo>
                    <a:lnTo>
                      <a:pt x="609" y="102"/>
                    </a:lnTo>
                    <a:lnTo>
                      <a:pt x="630" y="114"/>
                    </a:lnTo>
                    <a:lnTo>
                      <a:pt x="651" y="119"/>
                    </a:lnTo>
                    <a:lnTo>
                      <a:pt x="659" y="125"/>
                    </a:lnTo>
                    <a:lnTo>
                      <a:pt x="678" y="108"/>
                    </a:lnTo>
                    <a:lnTo>
                      <a:pt x="678" y="96"/>
                    </a:lnTo>
                    <a:lnTo>
                      <a:pt x="686" y="80"/>
                    </a:lnTo>
                    <a:lnTo>
                      <a:pt x="709" y="63"/>
                    </a:lnTo>
                    <a:lnTo>
                      <a:pt x="741" y="65"/>
                    </a:lnTo>
                    <a:lnTo>
                      <a:pt x="768" y="51"/>
                    </a:lnTo>
                    <a:lnTo>
                      <a:pt x="797" y="53"/>
                    </a:lnTo>
                    <a:lnTo>
                      <a:pt x="816" y="65"/>
                    </a:lnTo>
                    <a:lnTo>
                      <a:pt x="851" y="53"/>
                    </a:lnTo>
                    <a:lnTo>
                      <a:pt x="893" y="52"/>
                    </a:lnTo>
                    <a:lnTo>
                      <a:pt x="918" y="65"/>
                    </a:lnTo>
                    <a:lnTo>
                      <a:pt x="934" y="83"/>
                    </a:lnTo>
                    <a:lnTo>
                      <a:pt x="955" y="90"/>
                    </a:lnTo>
                    <a:lnTo>
                      <a:pt x="969" y="102"/>
                    </a:lnTo>
                    <a:lnTo>
                      <a:pt x="965" y="114"/>
                    </a:lnTo>
                    <a:lnTo>
                      <a:pt x="1003" y="119"/>
                    </a:lnTo>
                    <a:lnTo>
                      <a:pt x="1017" y="131"/>
                    </a:lnTo>
                    <a:lnTo>
                      <a:pt x="1030" y="155"/>
                    </a:lnTo>
                    <a:lnTo>
                      <a:pt x="1007" y="166"/>
                    </a:lnTo>
                    <a:lnTo>
                      <a:pt x="994" y="204"/>
                    </a:lnTo>
                    <a:lnTo>
                      <a:pt x="970" y="215"/>
                    </a:lnTo>
                    <a:lnTo>
                      <a:pt x="945" y="221"/>
                    </a:lnTo>
                    <a:lnTo>
                      <a:pt x="913" y="221"/>
                    </a:lnTo>
                    <a:lnTo>
                      <a:pt x="892" y="211"/>
                    </a:lnTo>
                    <a:lnTo>
                      <a:pt x="874" y="221"/>
                    </a:lnTo>
                    <a:lnTo>
                      <a:pt x="851" y="232"/>
                    </a:lnTo>
                    <a:lnTo>
                      <a:pt x="834" y="233"/>
                    </a:lnTo>
                    <a:lnTo>
                      <a:pt x="778" y="223"/>
                    </a:lnTo>
                    <a:lnTo>
                      <a:pt x="728" y="220"/>
                    </a:lnTo>
                    <a:lnTo>
                      <a:pt x="709" y="209"/>
                    </a:lnTo>
                    <a:lnTo>
                      <a:pt x="689" y="221"/>
                    </a:lnTo>
                    <a:lnTo>
                      <a:pt x="666" y="221"/>
                    </a:lnTo>
                    <a:lnTo>
                      <a:pt x="655" y="217"/>
                    </a:lnTo>
                    <a:lnTo>
                      <a:pt x="624" y="228"/>
                    </a:lnTo>
                    <a:lnTo>
                      <a:pt x="603" y="232"/>
                    </a:lnTo>
                    <a:lnTo>
                      <a:pt x="562" y="229"/>
                    </a:lnTo>
                    <a:lnTo>
                      <a:pt x="547" y="246"/>
                    </a:lnTo>
                    <a:lnTo>
                      <a:pt x="520" y="259"/>
                    </a:lnTo>
                    <a:lnTo>
                      <a:pt x="482" y="263"/>
                    </a:lnTo>
                    <a:lnTo>
                      <a:pt x="422" y="251"/>
                    </a:lnTo>
                    <a:lnTo>
                      <a:pt x="399" y="258"/>
                    </a:lnTo>
                    <a:lnTo>
                      <a:pt x="355" y="258"/>
                    </a:lnTo>
                    <a:lnTo>
                      <a:pt x="332" y="252"/>
                    </a:lnTo>
                    <a:lnTo>
                      <a:pt x="301" y="239"/>
                    </a:lnTo>
                    <a:lnTo>
                      <a:pt x="278" y="254"/>
                    </a:lnTo>
                    <a:lnTo>
                      <a:pt x="256" y="256"/>
                    </a:lnTo>
                    <a:lnTo>
                      <a:pt x="245" y="252"/>
                    </a:lnTo>
                    <a:lnTo>
                      <a:pt x="228" y="239"/>
                    </a:lnTo>
                    <a:lnTo>
                      <a:pt x="201" y="240"/>
                    </a:lnTo>
                    <a:lnTo>
                      <a:pt x="174" y="239"/>
                    </a:lnTo>
                    <a:lnTo>
                      <a:pt x="162" y="227"/>
                    </a:lnTo>
                    <a:lnTo>
                      <a:pt x="141" y="239"/>
                    </a:lnTo>
                    <a:lnTo>
                      <a:pt x="108" y="251"/>
                    </a:lnTo>
                    <a:lnTo>
                      <a:pt x="72" y="251"/>
                    </a:lnTo>
                    <a:lnTo>
                      <a:pt x="43" y="244"/>
                    </a:lnTo>
                    <a:lnTo>
                      <a:pt x="16" y="223"/>
                    </a:lnTo>
                    <a:lnTo>
                      <a:pt x="0" y="192"/>
                    </a:lnTo>
                    <a:lnTo>
                      <a:pt x="10" y="173"/>
                    </a:lnTo>
                    <a:close/>
                  </a:path>
                </a:pathLst>
              </a:custGeom>
              <a:solidFill>
                <a:srgbClr val="C2C2FF">
                  <a:alpha val="100000"/>
                </a:srgbClr>
              </a:solidFill>
              <a:ln w="9525">
                <a:noFill/>
              </a:ln>
            </p:spPr>
            <p:txBody>
              <a:bodyPr/>
              <a:p>
                <a:endParaRPr lang="en-US"/>
              </a:p>
            </p:txBody>
          </p:sp>
          <p:sp>
            <p:nvSpPr>
              <p:cNvPr id="16652" name="Freeform 120"/>
              <p:cNvSpPr/>
              <p:nvPr/>
            </p:nvSpPr>
            <p:spPr>
              <a:xfrm>
                <a:off x="1618" y="4067"/>
                <a:ext cx="612" cy="212"/>
              </a:xfrm>
              <a:custGeom>
                <a:avLst/>
                <a:gdLst>
                  <a:gd name="txL" fmla="*/ 0 w 612"/>
                  <a:gd name="txT" fmla="*/ 0 h 212"/>
                  <a:gd name="txR" fmla="*/ 612 w 612"/>
                  <a:gd name="txB" fmla="*/ 212 h 212"/>
                </a:gdLst>
                <a:ahLst/>
                <a:cxnLst>
                  <a:cxn ang="0">
                    <a:pos x="16" y="200"/>
                  </a:cxn>
                  <a:cxn ang="0">
                    <a:pos x="49" y="173"/>
                  </a:cxn>
                  <a:cxn ang="0">
                    <a:pos x="85" y="165"/>
                  </a:cxn>
                  <a:cxn ang="0">
                    <a:pos x="128" y="170"/>
                  </a:cxn>
                  <a:cxn ang="0">
                    <a:pos x="124" y="164"/>
                  </a:cxn>
                  <a:cxn ang="0">
                    <a:pos x="91" y="150"/>
                  </a:cxn>
                  <a:cxn ang="0">
                    <a:pos x="85" y="139"/>
                  </a:cxn>
                  <a:cxn ang="0">
                    <a:pos x="104" y="129"/>
                  </a:cxn>
                  <a:cxn ang="0">
                    <a:pos x="106" y="112"/>
                  </a:cxn>
                  <a:cxn ang="0">
                    <a:pos x="108" y="96"/>
                  </a:cxn>
                  <a:cxn ang="0">
                    <a:pos x="131" y="82"/>
                  </a:cxn>
                  <a:cxn ang="0">
                    <a:pos x="153" y="72"/>
                  </a:cxn>
                  <a:cxn ang="0">
                    <a:pos x="153" y="84"/>
                  </a:cxn>
                  <a:cxn ang="0">
                    <a:pos x="147" y="99"/>
                  </a:cxn>
                  <a:cxn ang="0">
                    <a:pos x="183" y="84"/>
                  </a:cxn>
                  <a:cxn ang="0">
                    <a:pos x="237" y="76"/>
                  </a:cxn>
                  <a:cxn ang="0">
                    <a:pos x="235" y="72"/>
                  </a:cxn>
                  <a:cxn ang="0">
                    <a:pos x="203" y="67"/>
                  </a:cxn>
                  <a:cxn ang="0">
                    <a:pos x="199" y="59"/>
                  </a:cxn>
                  <a:cxn ang="0">
                    <a:pos x="230" y="33"/>
                  </a:cxn>
                  <a:cxn ang="0">
                    <a:pos x="283" y="36"/>
                  </a:cxn>
                  <a:cxn ang="0">
                    <a:pos x="320" y="56"/>
                  </a:cxn>
                  <a:cxn ang="0">
                    <a:pos x="353" y="48"/>
                  </a:cxn>
                  <a:cxn ang="0">
                    <a:pos x="399" y="56"/>
                  </a:cxn>
                  <a:cxn ang="0">
                    <a:pos x="424" y="69"/>
                  </a:cxn>
                  <a:cxn ang="0">
                    <a:pos x="434" y="80"/>
                  </a:cxn>
                  <a:cxn ang="0">
                    <a:pos x="414" y="79"/>
                  </a:cxn>
                  <a:cxn ang="0">
                    <a:pos x="378" y="82"/>
                  </a:cxn>
                  <a:cxn ang="0">
                    <a:pos x="360" y="90"/>
                  </a:cxn>
                  <a:cxn ang="0">
                    <a:pos x="391" y="86"/>
                  </a:cxn>
                  <a:cxn ang="0">
                    <a:pos x="426" y="90"/>
                  </a:cxn>
                  <a:cxn ang="0">
                    <a:pos x="470" y="119"/>
                  </a:cxn>
                  <a:cxn ang="0">
                    <a:pos x="470" y="108"/>
                  </a:cxn>
                  <a:cxn ang="0">
                    <a:pos x="460" y="88"/>
                  </a:cxn>
                  <a:cxn ang="0">
                    <a:pos x="503" y="87"/>
                  </a:cxn>
                  <a:cxn ang="0">
                    <a:pos x="553" y="100"/>
                  </a:cxn>
                  <a:cxn ang="0">
                    <a:pos x="612" y="106"/>
                  </a:cxn>
                  <a:cxn ang="0">
                    <a:pos x="510" y="60"/>
                  </a:cxn>
                  <a:cxn ang="0">
                    <a:pos x="422" y="29"/>
                  </a:cxn>
                  <a:cxn ang="0">
                    <a:pos x="328" y="32"/>
                  </a:cxn>
                  <a:cxn ang="0">
                    <a:pos x="208" y="2"/>
                  </a:cxn>
                  <a:cxn ang="0">
                    <a:pos x="151" y="45"/>
                  </a:cxn>
                  <a:cxn ang="0">
                    <a:pos x="108" y="64"/>
                  </a:cxn>
                  <a:cxn ang="0">
                    <a:pos x="81" y="84"/>
                  </a:cxn>
                  <a:cxn ang="0">
                    <a:pos x="76" y="121"/>
                  </a:cxn>
                  <a:cxn ang="0">
                    <a:pos x="43" y="153"/>
                  </a:cxn>
                  <a:cxn ang="0">
                    <a:pos x="0" y="184"/>
                  </a:cxn>
                  <a:cxn ang="0">
                    <a:pos x="8" y="212"/>
                  </a:cxn>
                </a:cxnLst>
                <a:rect l="txL" t="txT" r="txR" b="txB"/>
                <a:pathLst>
                  <a:path w="612" h="212">
                    <a:moveTo>
                      <a:pt x="8" y="212"/>
                    </a:moveTo>
                    <a:lnTo>
                      <a:pt x="8" y="208"/>
                    </a:lnTo>
                    <a:lnTo>
                      <a:pt x="16" y="200"/>
                    </a:lnTo>
                    <a:lnTo>
                      <a:pt x="26" y="189"/>
                    </a:lnTo>
                    <a:lnTo>
                      <a:pt x="41" y="178"/>
                    </a:lnTo>
                    <a:lnTo>
                      <a:pt x="49" y="173"/>
                    </a:lnTo>
                    <a:lnTo>
                      <a:pt x="60" y="169"/>
                    </a:lnTo>
                    <a:lnTo>
                      <a:pt x="70" y="165"/>
                    </a:lnTo>
                    <a:lnTo>
                      <a:pt x="85" y="165"/>
                    </a:lnTo>
                    <a:lnTo>
                      <a:pt x="97" y="164"/>
                    </a:lnTo>
                    <a:lnTo>
                      <a:pt x="114" y="166"/>
                    </a:lnTo>
                    <a:lnTo>
                      <a:pt x="128" y="170"/>
                    </a:lnTo>
                    <a:lnTo>
                      <a:pt x="147" y="178"/>
                    </a:lnTo>
                    <a:lnTo>
                      <a:pt x="141" y="173"/>
                    </a:lnTo>
                    <a:lnTo>
                      <a:pt x="124" y="164"/>
                    </a:lnTo>
                    <a:lnTo>
                      <a:pt x="112" y="158"/>
                    </a:lnTo>
                    <a:lnTo>
                      <a:pt x="102" y="154"/>
                    </a:lnTo>
                    <a:lnTo>
                      <a:pt x="91" y="150"/>
                    </a:lnTo>
                    <a:lnTo>
                      <a:pt x="85" y="150"/>
                    </a:lnTo>
                    <a:lnTo>
                      <a:pt x="83" y="146"/>
                    </a:lnTo>
                    <a:lnTo>
                      <a:pt x="85" y="139"/>
                    </a:lnTo>
                    <a:lnTo>
                      <a:pt x="87" y="135"/>
                    </a:lnTo>
                    <a:lnTo>
                      <a:pt x="95" y="131"/>
                    </a:lnTo>
                    <a:lnTo>
                      <a:pt x="104" y="129"/>
                    </a:lnTo>
                    <a:lnTo>
                      <a:pt x="118" y="129"/>
                    </a:lnTo>
                    <a:lnTo>
                      <a:pt x="114" y="123"/>
                    </a:lnTo>
                    <a:lnTo>
                      <a:pt x="106" y="112"/>
                    </a:lnTo>
                    <a:lnTo>
                      <a:pt x="102" y="106"/>
                    </a:lnTo>
                    <a:lnTo>
                      <a:pt x="104" y="100"/>
                    </a:lnTo>
                    <a:lnTo>
                      <a:pt x="108" y="96"/>
                    </a:lnTo>
                    <a:lnTo>
                      <a:pt x="122" y="95"/>
                    </a:lnTo>
                    <a:lnTo>
                      <a:pt x="124" y="90"/>
                    </a:lnTo>
                    <a:lnTo>
                      <a:pt x="131" y="82"/>
                    </a:lnTo>
                    <a:lnTo>
                      <a:pt x="135" y="76"/>
                    </a:lnTo>
                    <a:lnTo>
                      <a:pt x="143" y="73"/>
                    </a:lnTo>
                    <a:lnTo>
                      <a:pt x="153" y="72"/>
                    </a:lnTo>
                    <a:lnTo>
                      <a:pt x="164" y="76"/>
                    </a:lnTo>
                    <a:lnTo>
                      <a:pt x="162" y="78"/>
                    </a:lnTo>
                    <a:lnTo>
                      <a:pt x="153" y="84"/>
                    </a:lnTo>
                    <a:lnTo>
                      <a:pt x="145" y="91"/>
                    </a:lnTo>
                    <a:lnTo>
                      <a:pt x="145" y="102"/>
                    </a:lnTo>
                    <a:lnTo>
                      <a:pt x="147" y="99"/>
                    </a:lnTo>
                    <a:lnTo>
                      <a:pt x="154" y="95"/>
                    </a:lnTo>
                    <a:lnTo>
                      <a:pt x="166" y="90"/>
                    </a:lnTo>
                    <a:lnTo>
                      <a:pt x="183" y="84"/>
                    </a:lnTo>
                    <a:lnTo>
                      <a:pt x="199" y="79"/>
                    </a:lnTo>
                    <a:lnTo>
                      <a:pt x="218" y="76"/>
                    </a:lnTo>
                    <a:lnTo>
                      <a:pt x="237" y="76"/>
                    </a:lnTo>
                    <a:lnTo>
                      <a:pt x="256" y="82"/>
                    </a:lnTo>
                    <a:lnTo>
                      <a:pt x="249" y="78"/>
                    </a:lnTo>
                    <a:lnTo>
                      <a:pt x="235" y="72"/>
                    </a:lnTo>
                    <a:lnTo>
                      <a:pt x="224" y="68"/>
                    </a:lnTo>
                    <a:lnTo>
                      <a:pt x="216" y="67"/>
                    </a:lnTo>
                    <a:lnTo>
                      <a:pt x="203" y="67"/>
                    </a:lnTo>
                    <a:lnTo>
                      <a:pt x="193" y="68"/>
                    </a:lnTo>
                    <a:lnTo>
                      <a:pt x="193" y="65"/>
                    </a:lnTo>
                    <a:lnTo>
                      <a:pt x="199" y="59"/>
                    </a:lnTo>
                    <a:lnTo>
                      <a:pt x="206" y="49"/>
                    </a:lnTo>
                    <a:lnTo>
                      <a:pt x="218" y="41"/>
                    </a:lnTo>
                    <a:lnTo>
                      <a:pt x="230" y="33"/>
                    </a:lnTo>
                    <a:lnTo>
                      <a:pt x="245" y="29"/>
                    </a:lnTo>
                    <a:lnTo>
                      <a:pt x="262" y="29"/>
                    </a:lnTo>
                    <a:lnTo>
                      <a:pt x="283" y="36"/>
                    </a:lnTo>
                    <a:lnTo>
                      <a:pt x="312" y="60"/>
                    </a:lnTo>
                    <a:lnTo>
                      <a:pt x="312" y="59"/>
                    </a:lnTo>
                    <a:lnTo>
                      <a:pt x="320" y="56"/>
                    </a:lnTo>
                    <a:lnTo>
                      <a:pt x="328" y="53"/>
                    </a:lnTo>
                    <a:lnTo>
                      <a:pt x="341" y="51"/>
                    </a:lnTo>
                    <a:lnTo>
                      <a:pt x="353" y="48"/>
                    </a:lnTo>
                    <a:lnTo>
                      <a:pt x="368" y="48"/>
                    </a:lnTo>
                    <a:lnTo>
                      <a:pt x="383" y="49"/>
                    </a:lnTo>
                    <a:lnTo>
                      <a:pt x="399" y="56"/>
                    </a:lnTo>
                    <a:lnTo>
                      <a:pt x="408" y="60"/>
                    </a:lnTo>
                    <a:lnTo>
                      <a:pt x="418" y="65"/>
                    </a:lnTo>
                    <a:lnTo>
                      <a:pt x="424" y="69"/>
                    </a:lnTo>
                    <a:lnTo>
                      <a:pt x="430" y="73"/>
                    </a:lnTo>
                    <a:lnTo>
                      <a:pt x="432" y="78"/>
                    </a:lnTo>
                    <a:lnTo>
                      <a:pt x="434" y="80"/>
                    </a:lnTo>
                    <a:lnTo>
                      <a:pt x="430" y="79"/>
                    </a:lnTo>
                    <a:lnTo>
                      <a:pt x="424" y="79"/>
                    </a:lnTo>
                    <a:lnTo>
                      <a:pt x="414" y="79"/>
                    </a:lnTo>
                    <a:lnTo>
                      <a:pt x="405" y="79"/>
                    </a:lnTo>
                    <a:lnTo>
                      <a:pt x="389" y="79"/>
                    </a:lnTo>
                    <a:lnTo>
                      <a:pt x="378" y="82"/>
                    </a:lnTo>
                    <a:lnTo>
                      <a:pt x="364" y="86"/>
                    </a:lnTo>
                    <a:lnTo>
                      <a:pt x="353" y="92"/>
                    </a:lnTo>
                    <a:lnTo>
                      <a:pt x="360" y="90"/>
                    </a:lnTo>
                    <a:lnTo>
                      <a:pt x="368" y="87"/>
                    </a:lnTo>
                    <a:lnTo>
                      <a:pt x="380" y="87"/>
                    </a:lnTo>
                    <a:lnTo>
                      <a:pt x="391" y="86"/>
                    </a:lnTo>
                    <a:lnTo>
                      <a:pt x="403" y="86"/>
                    </a:lnTo>
                    <a:lnTo>
                      <a:pt x="414" y="86"/>
                    </a:lnTo>
                    <a:lnTo>
                      <a:pt x="426" y="90"/>
                    </a:lnTo>
                    <a:lnTo>
                      <a:pt x="443" y="99"/>
                    </a:lnTo>
                    <a:lnTo>
                      <a:pt x="459" y="111"/>
                    </a:lnTo>
                    <a:lnTo>
                      <a:pt x="470" y="119"/>
                    </a:lnTo>
                    <a:lnTo>
                      <a:pt x="476" y="125"/>
                    </a:lnTo>
                    <a:lnTo>
                      <a:pt x="474" y="119"/>
                    </a:lnTo>
                    <a:lnTo>
                      <a:pt x="470" y="108"/>
                    </a:lnTo>
                    <a:lnTo>
                      <a:pt x="464" y="96"/>
                    </a:lnTo>
                    <a:lnTo>
                      <a:pt x="459" y="90"/>
                    </a:lnTo>
                    <a:lnTo>
                      <a:pt x="460" y="88"/>
                    </a:lnTo>
                    <a:lnTo>
                      <a:pt x="472" y="87"/>
                    </a:lnTo>
                    <a:lnTo>
                      <a:pt x="485" y="86"/>
                    </a:lnTo>
                    <a:lnTo>
                      <a:pt x="503" y="87"/>
                    </a:lnTo>
                    <a:lnTo>
                      <a:pt x="520" y="87"/>
                    </a:lnTo>
                    <a:lnTo>
                      <a:pt x="537" y="92"/>
                    </a:lnTo>
                    <a:lnTo>
                      <a:pt x="553" y="100"/>
                    </a:lnTo>
                    <a:lnTo>
                      <a:pt x="564" y="112"/>
                    </a:lnTo>
                    <a:lnTo>
                      <a:pt x="586" y="106"/>
                    </a:lnTo>
                    <a:lnTo>
                      <a:pt x="612" y="106"/>
                    </a:lnTo>
                    <a:lnTo>
                      <a:pt x="597" y="88"/>
                    </a:lnTo>
                    <a:lnTo>
                      <a:pt x="564" y="65"/>
                    </a:lnTo>
                    <a:lnTo>
                      <a:pt x="510" y="60"/>
                    </a:lnTo>
                    <a:lnTo>
                      <a:pt x="478" y="65"/>
                    </a:lnTo>
                    <a:lnTo>
                      <a:pt x="453" y="41"/>
                    </a:lnTo>
                    <a:lnTo>
                      <a:pt x="422" y="29"/>
                    </a:lnTo>
                    <a:lnTo>
                      <a:pt x="391" y="22"/>
                    </a:lnTo>
                    <a:lnTo>
                      <a:pt x="349" y="24"/>
                    </a:lnTo>
                    <a:lnTo>
                      <a:pt x="328" y="32"/>
                    </a:lnTo>
                    <a:lnTo>
                      <a:pt x="301" y="14"/>
                    </a:lnTo>
                    <a:lnTo>
                      <a:pt x="249" y="0"/>
                    </a:lnTo>
                    <a:lnTo>
                      <a:pt x="208" y="2"/>
                    </a:lnTo>
                    <a:lnTo>
                      <a:pt x="189" y="12"/>
                    </a:lnTo>
                    <a:lnTo>
                      <a:pt x="164" y="29"/>
                    </a:lnTo>
                    <a:lnTo>
                      <a:pt x="151" y="45"/>
                    </a:lnTo>
                    <a:lnTo>
                      <a:pt x="147" y="56"/>
                    </a:lnTo>
                    <a:lnTo>
                      <a:pt x="126" y="56"/>
                    </a:lnTo>
                    <a:lnTo>
                      <a:pt x="108" y="64"/>
                    </a:lnTo>
                    <a:lnTo>
                      <a:pt x="104" y="76"/>
                    </a:lnTo>
                    <a:lnTo>
                      <a:pt x="102" y="82"/>
                    </a:lnTo>
                    <a:lnTo>
                      <a:pt x="81" y="84"/>
                    </a:lnTo>
                    <a:lnTo>
                      <a:pt x="70" y="95"/>
                    </a:lnTo>
                    <a:lnTo>
                      <a:pt x="70" y="104"/>
                    </a:lnTo>
                    <a:lnTo>
                      <a:pt x="76" y="121"/>
                    </a:lnTo>
                    <a:lnTo>
                      <a:pt x="54" y="126"/>
                    </a:lnTo>
                    <a:lnTo>
                      <a:pt x="43" y="135"/>
                    </a:lnTo>
                    <a:lnTo>
                      <a:pt x="43" y="153"/>
                    </a:lnTo>
                    <a:lnTo>
                      <a:pt x="27" y="160"/>
                    </a:lnTo>
                    <a:lnTo>
                      <a:pt x="8" y="169"/>
                    </a:lnTo>
                    <a:lnTo>
                      <a:pt x="0" y="184"/>
                    </a:lnTo>
                    <a:lnTo>
                      <a:pt x="2" y="198"/>
                    </a:lnTo>
                    <a:lnTo>
                      <a:pt x="8" y="212"/>
                    </a:lnTo>
                    <a:close/>
                  </a:path>
                </a:pathLst>
              </a:custGeom>
              <a:solidFill>
                <a:srgbClr val="D9D9FF">
                  <a:alpha val="100000"/>
                </a:srgbClr>
              </a:solidFill>
              <a:ln w="9525">
                <a:noFill/>
              </a:ln>
            </p:spPr>
            <p:txBody>
              <a:bodyPr/>
              <a:p>
                <a:endParaRPr lang="en-US"/>
              </a:p>
            </p:txBody>
          </p:sp>
          <p:sp>
            <p:nvSpPr>
              <p:cNvPr id="16653" name="Freeform 121"/>
              <p:cNvSpPr/>
              <p:nvPr/>
            </p:nvSpPr>
            <p:spPr>
              <a:xfrm>
                <a:off x="2086" y="4169"/>
                <a:ext cx="389" cy="109"/>
              </a:xfrm>
              <a:custGeom>
                <a:avLst/>
                <a:gdLst>
                  <a:gd name="txL" fmla="*/ 0 w 389"/>
                  <a:gd name="txT" fmla="*/ 0 h 109"/>
                  <a:gd name="txR" fmla="*/ 389 w 389"/>
                  <a:gd name="txB" fmla="*/ 109 h 109"/>
                </a:gdLst>
                <a:ahLst/>
                <a:cxnLst>
                  <a:cxn ang="0">
                    <a:pos x="52" y="105"/>
                  </a:cxn>
                  <a:cxn ang="0">
                    <a:pos x="41" y="86"/>
                  </a:cxn>
                  <a:cxn ang="0">
                    <a:pos x="50" y="67"/>
                  </a:cxn>
                  <a:cxn ang="0">
                    <a:pos x="62" y="44"/>
                  </a:cxn>
                  <a:cxn ang="0">
                    <a:pos x="85" y="39"/>
                  </a:cxn>
                  <a:cxn ang="0">
                    <a:pos x="118" y="45"/>
                  </a:cxn>
                  <a:cxn ang="0">
                    <a:pos x="96" y="29"/>
                  </a:cxn>
                  <a:cxn ang="0">
                    <a:pos x="114" y="20"/>
                  </a:cxn>
                  <a:cxn ang="0">
                    <a:pos x="146" y="21"/>
                  </a:cxn>
                  <a:cxn ang="0">
                    <a:pos x="162" y="23"/>
                  </a:cxn>
                  <a:cxn ang="0">
                    <a:pos x="179" y="35"/>
                  </a:cxn>
                  <a:cxn ang="0">
                    <a:pos x="168" y="39"/>
                  </a:cxn>
                  <a:cxn ang="0">
                    <a:pos x="156" y="51"/>
                  </a:cxn>
                  <a:cxn ang="0">
                    <a:pos x="170" y="45"/>
                  </a:cxn>
                  <a:cxn ang="0">
                    <a:pos x="191" y="40"/>
                  </a:cxn>
                  <a:cxn ang="0">
                    <a:pos x="214" y="41"/>
                  </a:cxn>
                  <a:cxn ang="0">
                    <a:pos x="221" y="44"/>
                  </a:cxn>
                  <a:cxn ang="0">
                    <a:pos x="208" y="35"/>
                  </a:cxn>
                  <a:cxn ang="0">
                    <a:pos x="202" y="29"/>
                  </a:cxn>
                  <a:cxn ang="0">
                    <a:pos x="229" y="19"/>
                  </a:cxn>
                  <a:cxn ang="0">
                    <a:pos x="250" y="20"/>
                  </a:cxn>
                  <a:cxn ang="0">
                    <a:pos x="273" y="14"/>
                  </a:cxn>
                  <a:cxn ang="0">
                    <a:pos x="293" y="17"/>
                  </a:cxn>
                  <a:cxn ang="0">
                    <a:pos x="298" y="23"/>
                  </a:cxn>
                  <a:cxn ang="0">
                    <a:pos x="281" y="31"/>
                  </a:cxn>
                  <a:cxn ang="0">
                    <a:pos x="281" y="39"/>
                  </a:cxn>
                  <a:cxn ang="0">
                    <a:pos x="298" y="35"/>
                  </a:cxn>
                  <a:cxn ang="0">
                    <a:pos x="322" y="32"/>
                  </a:cxn>
                  <a:cxn ang="0">
                    <a:pos x="345" y="40"/>
                  </a:cxn>
                  <a:cxn ang="0">
                    <a:pos x="356" y="62"/>
                  </a:cxn>
                  <a:cxn ang="0">
                    <a:pos x="348" y="72"/>
                  </a:cxn>
                  <a:cxn ang="0">
                    <a:pos x="327" y="78"/>
                  </a:cxn>
                  <a:cxn ang="0">
                    <a:pos x="364" y="88"/>
                  </a:cxn>
                  <a:cxn ang="0">
                    <a:pos x="389" y="76"/>
                  </a:cxn>
                  <a:cxn ang="0">
                    <a:pos x="373" y="24"/>
                  </a:cxn>
                  <a:cxn ang="0">
                    <a:pos x="312" y="10"/>
                  </a:cxn>
                  <a:cxn ang="0">
                    <a:pos x="250" y="9"/>
                  </a:cxn>
                  <a:cxn ang="0">
                    <a:pos x="191" y="23"/>
                  </a:cxn>
                  <a:cxn ang="0">
                    <a:pos x="162" y="16"/>
                  </a:cxn>
                  <a:cxn ang="0">
                    <a:pos x="118" y="4"/>
                  </a:cxn>
                  <a:cxn ang="0">
                    <a:pos x="85" y="23"/>
                  </a:cxn>
                  <a:cxn ang="0">
                    <a:pos x="48" y="31"/>
                  </a:cxn>
                  <a:cxn ang="0">
                    <a:pos x="37" y="53"/>
                  </a:cxn>
                  <a:cxn ang="0">
                    <a:pos x="2" y="71"/>
                  </a:cxn>
                  <a:cxn ang="0">
                    <a:pos x="8" y="102"/>
                  </a:cxn>
                  <a:cxn ang="0">
                    <a:pos x="58" y="109"/>
                  </a:cxn>
                </a:cxnLst>
                <a:rect l="txL" t="txT" r="txR" b="txB"/>
                <a:pathLst>
                  <a:path w="389" h="109">
                    <a:moveTo>
                      <a:pt x="58" y="109"/>
                    </a:moveTo>
                    <a:lnTo>
                      <a:pt x="52" y="105"/>
                    </a:lnTo>
                    <a:lnTo>
                      <a:pt x="44" y="96"/>
                    </a:lnTo>
                    <a:lnTo>
                      <a:pt x="41" y="86"/>
                    </a:lnTo>
                    <a:lnTo>
                      <a:pt x="50" y="74"/>
                    </a:lnTo>
                    <a:lnTo>
                      <a:pt x="50" y="67"/>
                    </a:lnTo>
                    <a:lnTo>
                      <a:pt x="54" y="56"/>
                    </a:lnTo>
                    <a:lnTo>
                      <a:pt x="62" y="44"/>
                    </a:lnTo>
                    <a:lnTo>
                      <a:pt x="79" y="39"/>
                    </a:lnTo>
                    <a:lnTo>
                      <a:pt x="85" y="39"/>
                    </a:lnTo>
                    <a:lnTo>
                      <a:pt x="100" y="40"/>
                    </a:lnTo>
                    <a:lnTo>
                      <a:pt x="118" y="45"/>
                    </a:lnTo>
                    <a:lnTo>
                      <a:pt x="135" y="55"/>
                    </a:lnTo>
                    <a:lnTo>
                      <a:pt x="96" y="29"/>
                    </a:lnTo>
                    <a:lnTo>
                      <a:pt x="100" y="25"/>
                    </a:lnTo>
                    <a:lnTo>
                      <a:pt x="114" y="20"/>
                    </a:lnTo>
                    <a:lnTo>
                      <a:pt x="129" y="16"/>
                    </a:lnTo>
                    <a:lnTo>
                      <a:pt x="146" y="21"/>
                    </a:lnTo>
                    <a:lnTo>
                      <a:pt x="150" y="21"/>
                    </a:lnTo>
                    <a:lnTo>
                      <a:pt x="162" y="23"/>
                    </a:lnTo>
                    <a:lnTo>
                      <a:pt x="173" y="27"/>
                    </a:lnTo>
                    <a:lnTo>
                      <a:pt x="179" y="35"/>
                    </a:lnTo>
                    <a:lnTo>
                      <a:pt x="175" y="35"/>
                    </a:lnTo>
                    <a:lnTo>
                      <a:pt x="168" y="39"/>
                    </a:lnTo>
                    <a:lnTo>
                      <a:pt x="158" y="43"/>
                    </a:lnTo>
                    <a:lnTo>
                      <a:pt x="156" y="51"/>
                    </a:lnTo>
                    <a:lnTo>
                      <a:pt x="162" y="48"/>
                    </a:lnTo>
                    <a:lnTo>
                      <a:pt x="170" y="45"/>
                    </a:lnTo>
                    <a:lnTo>
                      <a:pt x="181" y="43"/>
                    </a:lnTo>
                    <a:lnTo>
                      <a:pt x="191" y="40"/>
                    </a:lnTo>
                    <a:lnTo>
                      <a:pt x="202" y="40"/>
                    </a:lnTo>
                    <a:lnTo>
                      <a:pt x="214" y="41"/>
                    </a:lnTo>
                    <a:lnTo>
                      <a:pt x="225" y="47"/>
                    </a:lnTo>
                    <a:lnTo>
                      <a:pt x="221" y="44"/>
                    </a:lnTo>
                    <a:lnTo>
                      <a:pt x="218" y="40"/>
                    </a:lnTo>
                    <a:lnTo>
                      <a:pt x="208" y="35"/>
                    </a:lnTo>
                    <a:lnTo>
                      <a:pt x="198" y="33"/>
                    </a:lnTo>
                    <a:lnTo>
                      <a:pt x="202" y="29"/>
                    </a:lnTo>
                    <a:lnTo>
                      <a:pt x="216" y="23"/>
                    </a:lnTo>
                    <a:lnTo>
                      <a:pt x="229" y="19"/>
                    </a:lnTo>
                    <a:lnTo>
                      <a:pt x="245" y="23"/>
                    </a:lnTo>
                    <a:lnTo>
                      <a:pt x="250" y="20"/>
                    </a:lnTo>
                    <a:lnTo>
                      <a:pt x="266" y="16"/>
                    </a:lnTo>
                    <a:lnTo>
                      <a:pt x="273" y="14"/>
                    </a:lnTo>
                    <a:lnTo>
                      <a:pt x="283" y="14"/>
                    </a:lnTo>
                    <a:lnTo>
                      <a:pt x="293" y="17"/>
                    </a:lnTo>
                    <a:lnTo>
                      <a:pt x="302" y="23"/>
                    </a:lnTo>
                    <a:lnTo>
                      <a:pt x="298" y="23"/>
                    </a:lnTo>
                    <a:lnTo>
                      <a:pt x="291" y="25"/>
                    </a:lnTo>
                    <a:lnTo>
                      <a:pt x="281" y="31"/>
                    </a:lnTo>
                    <a:lnTo>
                      <a:pt x="279" y="41"/>
                    </a:lnTo>
                    <a:lnTo>
                      <a:pt x="281" y="39"/>
                    </a:lnTo>
                    <a:lnTo>
                      <a:pt x="289" y="37"/>
                    </a:lnTo>
                    <a:lnTo>
                      <a:pt x="298" y="35"/>
                    </a:lnTo>
                    <a:lnTo>
                      <a:pt x="310" y="33"/>
                    </a:lnTo>
                    <a:lnTo>
                      <a:pt x="322" y="32"/>
                    </a:lnTo>
                    <a:lnTo>
                      <a:pt x="335" y="35"/>
                    </a:lnTo>
                    <a:lnTo>
                      <a:pt x="345" y="40"/>
                    </a:lnTo>
                    <a:lnTo>
                      <a:pt x="354" y="52"/>
                    </a:lnTo>
                    <a:lnTo>
                      <a:pt x="356" y="62"/>
                    </a:lnTo>
                    <a:lnTo>
                      <a:pt x="354" y="68"/>
                    </a:lnTo>
                    <a:lnTo>
                      <a:pt x="348" y="72"/>
                    </a:lnTo>
                    <a:lnTo>
                      <a:pt x="343" y="76"/>
                    </a:lnTo>
                    <a:lnTo>
                      <a:pt x="327" y="78"/>
                    </a:lnTo>
                    <a:lnTo>
                      <a:pt x="322" y="78"/>
                    </a:lnTo>
                    <a:lnTo>
                      <a:pt x="364" y="88"/>
                    </a:lnTo>
                    <a:lnTo>
                      <a:pt x="383" y="84"/>
                    </a:lnTo>
                    <a:lnTo>
                      <a:pt x="389" y="76"/>
                    </a:lnTo>
                    <a:lnTo>
                      <a:pt x="389" y="51"/>
                    </a:lnTo>
                    <a:lnTo>
                      <a:pt x="373" y="24"/>
                    </a:lnTo>
                    <a:lnTo>
                      <a:pt x="347" y="10"/>
                    </a:lnTo>
                    <a:lnTo>
                      <a:pt x="312" y="10"/>
                    </a:lnTo>
                    <a:lnTo>
                      <a:pt x="285" y="4"/>
                    </a:lnTo>
                    <a:lnTo>
                      <a:pt x="250" y="9"/>
                    </a:lnTo>
                    <a:lnTo>
                      <a:pt x="214" y="6"/>
                    </a:lnTo>
                    <a:lnTo>
                      <a:pt x="191" y="23"/>
                    </a:lnTo>
                    <a:lnTo>
                      <a:pt x="179" y="14"/>
                    </a:lnTo>
                    <a:lnTo>
                      <a:pt x="162" y="16"/>
                    </a:lnTo>
                    <a:lnTo>
                      <a:pt x="144" y="0"/>
                    </a:lnTo>
                    <a:lnTo>
                      <a:pt x="118" y="4"/>
                    </a:lnTo>
                    <a:lnTo>
                      <a:pt x="100" y="14"/>
                    </a:lnTo>
                    <a:lnTo>
                      <a:pt x="85" y="23"/>
                    </a:lnTo>
                    <a:lnTo>
                      <a:pt x="66" y="24"/>
                    </a:lnTo>
                    <a:lnTo>
                      <a:pt x="48" y="31"/>
                    </a:lnTo>
                    <a:lnTo>
                      <a:pt x="37" y="45"/>
                    </a:lnTo>
                    <a:lnTo>
                      <a:pt x="37" y="53"/>
                    </a:lnTo>
                    <a:lnTo>
                      <a:pt x="17" y="60"/>
                    </a:lnTo>
                    <a:lnTo>
                      <a:pt x="2" y="71"/>
                    </a:lnTo>
                    <a:lnTo>
                      <a:pt x="0" y="84"/>
                    </a:lnTo>
                    <a:lnTo>
                      <a:pt x="8" y="102"/>
                    </a:lnTo>
                    <a:lnTo>
                      <a:pt x="27" y="106"/>
                    </a:lnTo>
                    <a:lnTo>
                      <a:pt x="58" y="109"/>
                    </a:lnTo>
                    <a:close/>
                  </a:path>
                </a:pathLst>
              </a:custGeom>
              <a:solidFill>
                <a:srgbClr val="D9D9FF">
                  <a:alpha val="100000"/>
                </a:srgbClr>
              </a:solidFill>
              <a:ln w="9525">
                <a:noFill/>
              </a:ln>
            </p:spPr>
            <p:txBody>
              <a:bodyPr/>
              <a:p>
                <a:endParaRPr lang="en-US"/>
              </a:p>
            </p:txBody>
          </p:sp>
          <p:sp>
            <p:nvSpPr>
              <p:cNvPr id="16654" name="Freeform 122"/>
              <p:cNvSpPr/>
              <p:nvPr/>
            </p:nvSpPr>
            <p:spPr>
              <a:xfrm>
                <a:off x="2296" y="4119"/>
                <a:ext cx="346" cy="112"/>
              </a:xfrm>
              <a:custGeom>
                <a:avLst/>
                <a:gdLst>
                  <a:gd name="txL" fmla="*/ 0 w 346"/>
                  <a:gd name="txT" fmla="*/ 0 h 112"/>
                  <a:gd name="txR" fmla="*/ 346 w 346"/>
                  <a:gd name="txB" fmla="*/ 112 h 112"/>
                </a:gdLst>
                <a:ahLst/>
                <a:cxnLst>
                  <a:cxn ang="0">
                    <a:pos x="54" y="50"/>
                  </a:cxn>
                  <a:cxn ang="0">
                    <a:pos x="50" y="32"/>
                  </a:cxn>
                  <a:cxn ang="0">
                    <a:pos x="73" y="36"/>
                  </a:cxn>
                  <a:cxn ang="0">
                    <a:pos x="81" y="24"/>
                  </a:cxn>
                  <a:cxn ang="0">
                    <a:pos x="110" y="17"/>
                  </a:cxn>
                  <a:cxn ang="0">
                    <a:pos x="131" y="26"/>
                  </a:cxn>
                  <a:cxn ang="0">
                    <a:pos x="137" y="31"/>
                  </a:cxn>
                  <a:cxn ang="0">
                    <a:pos x="160" y="23"/>
                  </a:cxn>
                  <a:cxn ang="0">
                    <a:pos x="179" y="17"/>
                  </a:cxn>
                  <a:cxn ang="0">
                    <a:pos x="200" y="19"/>
                  </a:cxn>
                  <a:cxn ang="0">
                    <a:pos x="217" y="28"/>
                  </a:cxn>
                  <a:cxn ang="0">
                    <a:pos x="225" y="36"/>
                  </a:cxn>
                  <a:cxn ang="0">
                    <a:pos x="217" y="38"/>
                  </a:cxn>
                  <a:cxn ang="0">
                    <a:pos x="204" y="50"/>
                  </a:cxn>
                  <a:cxn ang="0">
                    <a:pos x="219" y="46"/>
                  </a:cxn>
                  <a:cxn ang="0">
                    <a:pos x="246" y="47"/>
                  </a:cxn>
                  <a:cxn ang="0">
                    <a:pos x="252" y="59"/>
                  </a:cxn>
                  <a:cxn ang="0">
                    <a:pos x="252" y="67"/>
                  </a:cxn>
                  <a:cxn ang="0">
                    <a:pos x="240" y="69"/>
                  </a:cxn>
                  <a:cxn ang="0">
                    <a:pos x="221" y="83"/>
                  </a:cxn>
                  <a:cxn ang="0">
                    <a:pos x="210" y="99"/>
                  </a:cxn>
                  <a:cxn ang="0">
                    <a:pos x="212" y="108"/>
                  </a:cxn>
                  <a:cxn ang="0">
                    <a:pos x="235" y="91"/>
                  </a:cxn>
                  <a:cxn ang="0">
                    <a:pos x="256" y="82"/>
                  </a:cxn>
                  <a:cxn ang="0">
                    <a:pos x="281" y="81"/>
                  </a:cxn>
                  <a:cxn ang="0">
                    <a:pos x="310" y="98"/>
                  </a:cxn>
                  <a:cxn ang="0">
                    <a:pos x="317" y="112"/>
                  </a:cxn>
                  <a:cxn ang="0">
                    <a:pos x="346" y="90"/>
                  </a:cxn>
                  <a:cxn ang="0">
                    <a:pos x="287" y="62"/>
                  </a:cxn>
                  <a:cxn ang="0">
                    <a:pos x="273" y="36"/>
                  </a:cxn>
                  <a:cxn ang="0">
                    <a:pos x="240" y="12"/>
                  </a:cxn>
                  <a:cxn ang="0">
                    <a:pos x="165" y="7"/>
                  </a:cxn>
                  <a:cxn ang="0">
                    <a:pos x="125" y="5"/>
                  </a:cxn>
                  <a:cxn ang="0">
                    <a:pos x="77" y="4"/>
                  </a:cxn>
                  <a:cxn ang="0">
                    <a:pos x="46" y="8"/>
                  </a:cxn>
                  <a:cxn ang="0">
                    <a:pos x="11" y="20"/>
                  </a:cxn>
                  <a:cxn ang="0">
                    <a:pos x="0" y="59"/>
                  </a:cxn>
                  <a:cxn ang="0">
                    <a:pos x="40" y="60"/>
                  </a:cxn>
                  <a:cxn ang="0">
                    <a:pos x="58" y="55"/>
                  </a:cxn>
                </a:cxnLst>
                <a:rect l="txL" t="txT" r="txR" b="txB"/>
                <a:pathLst>
                  <a:path w="346" h="112">
                    <a:moveTo>
                      <a:pt x="58" y="55"/>
                    </a:moveTo>
                    <a:lnTo>
                      <a:pt x="54" y="50"/>
                    </a:lnTo>
                    <a:lnTo>
                      <a:pt x="52" y="42"/>
                    </a:lnTo>
                    <a:lnTo>
                      <a:pt x="50" y="32"/>
                    </a:lnTo>
                    <a:lnTo>
                      <a:pt x="60" y="28"/>
                    </a:lnTo>
                    <a:lnTo>
                      <a:pt x="73" y="36"/>
                    </a:lnTo>
                    <a:lnTo>
                      <a:pt x="73" y="32"/>
                    </a:lnTo>
                    <a:lnTo>
                      <a:pt x="81" y="24"/>
                    </a:lnTo>
                    <a:lnTo>
                      <a:pt x="92" y="16"/>
                    </a:lnTo>
                    <a:lnTo>
                      <a:pt x="110" y="17"/>
                    </a:lnTo>
                    <a:lnTo>
                      <a:pt x="123" y="21"/>
                    </a:lnTo>
                    <a:lnTo>
                      <a:pt x="131" y="26"/>
                    </a:lnTo>
                    <a:lnTo>
                      <a:pt x="135" y="28"/>
                    </a:lnTo>
                    <a:lnTo>
                      <a:pt x="137" y="31"/>
                    </a:lnTo>
                    <a:lnTo>
                      <a:pt x="142" y="27"/>
                    </a:lnTo>
                    <a:lnTo>
                      <a:pt x="160" y="23"/>
                    </a:lnTo>
                    <a:lnTo>
                      <a:pt x="169" y="19"/>
                    </a:lnTo>
                    <a:lnTo>
                      <a:pt x="179" y="17"/>
                    </a:lnTo>
                    <a:lnTo>
                      <a:pt x="189" y="17"/>
                    </a:lnTo>
                    <a:lnTo>
                      <a:pt x="200" y="19"/>
                    </a:lnTo>
                    <a:lnTo>
                      <a:pt x="210" y="21"/>
                    </a:lnTo>
                    <a:lnTo>
                      <a:pt x="217" y="28"/>
                    </a:lnTo>
                    <a:lnTo>
                      <a:pt x="223" y="34"/>
                    </a:lnTo>
                    <a:lnTo>
                      <a:pt x="225" y="36"/>
                    </a:lnTo>
                    <a:lnTo>
                      <a:pt x="221" y="36"/>
                    </a:lnTo>
                    <a:lnTo>
                      <a:pt x="217" y="38"/>
                    </a:lnTo>
                    <a:lnTo>
                      <a:pt x="210" y="42"/>
                    </a:lnTo>
                    <a:lnTo>
                      <a:pt x="204" y="50"/>
                    </a:lnTo>
                    <a:lnTo>
                      <a:pt x="208" y="47"/>
                    </a:lnTo>
                    <a:lnTo>
                      <a:pt x="219" y="46"/>
                    </a:lnTo>
                    <a:lnTo>
                      <a:pt x="233" y="44"/>
                    </a:lnTo>
                    <a:lnTo>
                      <a:pt x="246" y="47"/>
                    </a:lnTo>
                    <a:lnTo>
                      <a:pt x="250" y="52"/>
                    </a:lnTo>
                    <a:lnTo>
                      <a:pt x="252" y="59"/>
                    </a:lnTo>
                    <a:lnTo>
                      <a:pt x="252" y="64"/>
                    </a:lnTo>
                    <a:lnTo>
                      <a:pt x="252" y="67"/>
                    </a:lnTo>
                    <a:lnTo>
                      <a:pt x="248" y="67"/>
                    </a:lnTo>
                    <a:lnTo>
                      <a:pt x="240" y="69"/>
                    </a:lnTo>
                    <a:lnTo>
                      <a:pt x="231" y="74"/>
                    </a:lnTo>
                    <a:lnTo>
                      <a:pt x="221" y="83"/>
                    </a:lnTo>
                    <a:lnTo>
                      <a:pt x="212" y="91"/>
                    </a:lnTo>
                    <a:lnTo>
                      <a:pt x="210" y="99"/>
                    </a:lnTo>
                    <a:lnTo>
                      <a:pt x="210" y="105"/>
                    </a:lnTo>
                    <a:lnTo>
                      <a:pt x="212" y="108"/>
                    </a:lnTo>
                    <a:lnTo>
                      <a:pt x="217" y="102"/>
                    </a:lnTo>
                    <a:lnTo>
                      <a:pt x="235" y="91"/>
                    </a:lnTo>
                    <a:lnTo>
                      <a:pt x="244" y="86"/>
                    </a:lnTo>
                    <a:lnTo>
                      <a:pt x="256" y="82"/>
                    </a:lnTo>
                    <a:lnTo>
                      <a:pt x="267" y="79"/>
                    </a:lnTo>
                    <a:lnTo>
                      <a:pt x="281" y="81"/>
                    </a:lnTo>
                    <a:lnTo>
                      <a:pt x="298" y="87"/>
                    </a:lnTo>
                    <a:lnTo>
                      <a:pt x="310" y="98"/>
                    </a:lnTo>
                    <a:lnTo>
                      <a:pt x="316" y="106"/>
                    </a:lnTo>
                    <a:lnTo>
                      <a:pt x="317" y="112"/>
                    </a:lnTo>
                    <a:lnTo>
                      <a:pt x="346" y="103"/>
                    </a:lnTo>
                    <a:lnTo>
                      <a:pt x="346" y="90"/>
                    </a:lnTo>
                    <a:lnTo>
                      <a:pt x="325" y="67"/>
                    </a:lnTo>
                    <a:lnTo>
                      <a:pt x="287" y="62"/>
                    </a:lnTo>
                    <a:lnTo>
                      <a:pt x="287" y="52"/>
                    </a:lnTo>
                    <a:lnTo>
                      <a:pt x="273" y="36"/>
                    </a:lnTo>
                    <a:lnTo>
                      <a:pt x="256" y="32"/>
                    </a:lnTo>
                    <a:lnTo>
                      <a:pt x="240" y="12"/>
                    </a:lnTo>
                    <a:lnTo>
                      <a:pt x="208" y="0"/>
                    </a:lnTo>
                    <a:lnTo>
                      <a:pt x="165" y="7"/>
                    </a:lnTo>
                    <a:lnTo>
                      <a:pt x="144" y="13"/>
                    </a:lnTo>
                    <a:lnTo>
                      <a:pt x="125" y="5"/>
                    </a:lnTo>
                    <a:lnTo>
                      <a:pt x="108" y="0"/>
                    </a:lnTo>
                    <a:lnTo>
                      <a:pt x="77" y="4"/>
                    </a:lnTo>
                    <a:lnTo>
                      <a:pt x="65" y="13"/>
                    </a:lnTo>
                    <a:lnTo>
                      <a:pt x="46" y="8"/>
                    </a:lnTo>
                    <a:lnTo>
                      <a:pt x="25" y="11"/>
                    </a:lnTo>
                    <a:lnTo>
                      <a:pt x="11" y="20"/>
                    </a:lnTo>
                    <a:lnTo>
                      <a:pt x="4" y="38"/>
                    </a:lnTo>
                    <a:lnTo>
                      <a:pt x="0" y="59"/>
                    </a:lnTo>
                    <a:lnTo>
                      <a:pt x="29" y="56"/>
                    </a:lnTo>
                    <a:lnTo>
                      <a:pt x="40" y="60"/>
                    </a:lnTo>
                    <a:lnTo>
                      <a:pt x="58" y="55"/>
                    </a:lnTo>
                    <a:close/>
                  </a:path>
                </a:pathLst>
              </a:custGeom>
              <a:solidFill>
                <a:srgbClr val="D9D9FF">
                  <a:alpha val="100000"/>
                </a:srgbClr>
              </a:solidFill>
              <a:ln w="9525">
                <a:noFill/>
              </a:ln>
            </p:spPr>
            <p:txBody>
              <a:bodyPr/>
              <a:p>
                <a:endParaRPr lang="en-US"/>
              </a:p>
            </p:txBody>
          </p:sp>
          <p:sp>
            <p:nvSpPr>
              <p:cNvPr id="16655" name="Freeform 123"/>
              <p:cNvSpPr/>
              <p:nvPr/>
            </p:nvSpPr>
            <p:spPr>
              <a:xfrm>
                <a:off x="2750" y="3520"/>
                <a:ext cx="114" cy="102"/>
              </a:xfrm>
              <a:custGeom>
                <a:avLst/>
                <a:gdLst>
                  <a:gd name="txL" fmla="*/ 0 w 114"/>
                  <a:gd name="txT" fmla="*/ 0 h 102"/>
                  <a:gd name="txR" fmla="*/ 114 w 114"/>
                  <a:gd name="txB" fmla="*/ 102 h 102"/>
                </a:gdLst>
                <a:ahLst/>
                <a:cxnLst>
                  <a:cxn ang="0">
                    <a:pos x="62" y="0"/>
                  </a:cxn>
                  <a:cxn ang="0">
                    <a:pos x="41" y="1"/>
                  </a:cxn>
                  <a:cxn ang="0">
                    <a:pos x="19" y="10"/>
                  </a:cxn>
                  <a:cxn ang="0">
                    <a:pos x="6" y="22"/>
                  </a:cxn>
                  <a:cxn ang="0">
                    <a:pos x="2" y="37"/>
                  </a:cxn>
                  <a:cxn ang="0">
                    <a:pos x="4" y="52"/>
                  </a:cxn>
                  <a:cxn ang="0">
                    <a:pos x="10" y="59"/>
                  </a:cxn>
                  <a:cxn ang="0">
                    <a:pos x="2" y="68"/>
                  </a:cxn>
                  <a:cxn ang="0">
                    <a:pos x="0" y="78"/>
                  </a:cxn>
                  <a:cxn ang="0">
                    <a:pos x="0" y="88"/>
                  </a:cxn>
                  <a:cxn ang="0">
                    <a:pos x="4" y="92"/>
                  </a:cxn>
                  <a:cxn ang="0">
                    <a:pos x="19" y="100"/>
                  </a:cxn>
                  <a:cxn ang="0">
                    <a:pos x="39" y="102"/>
                  </a:cxn>
                  <a:cxn ang="0">
                    <a:pos x="56" y="92"/>
                  </a:cxn>
                  <a:cxn ang="0">
                    <a:pos x="66" y="80"/>
                  </a:cxn>
                  <a:cxn ang="0">
                    <a:pos x="83" y="76"/>
                  </a:cxn>
                  <a:cxn ang="0">
                    <a:pos x="98" y="68"/>
                  </a:cxn>
                  <a:cxn ang="0">
                    <a:pos x="108" y="60"/>
                  </a:cxn>
                  <a:cxn ang="0">
                    <a:pos x="114" y="49"/>
                  </a:cxn>
                  <a:cxn ang="0">
                    <a:pos x="106" y="24"/>
                  </a:cxn>
                  <a:cxn ang="0">
                    <a:pos x="81" y="4"/>
                  </a:cxn>
                  <a:cxn ang="0">
                    <a:pos x="62" y="0"/>
                  </a:cxn>
                  <a:cxn ang="0">
                    <a:pos x="62" y="0"/>
                  </a:cxn>
                </a:cxnLst>
                <a:rect l="txL" t="txT" r="txR" b="txB"/>
                <a:pathLst>
                  <a:path w="114" h="102">
                    <a:moveTo>
                      <a:pt x="62" y="0"/>
                    </a:moveTo>
                    <a:lnTo>
                      <a:pt x="41" y="1"/>
                    </a:lnTo>
                    <a:lnTo>
                      <a:pt x="19" y="10"/>
                    </a:lnTo>
                    <a:lnTo>
                      <a:pt x="6" y="22"/>
                    </a:lnTo>
                    <a:lnTo>
                      <a:pt x="2" y="37"/>
                    </a:lnTo>
                    <a:lnTo>
                      <a:pt x="4" y="52"/>
                    </a:lnTo>
                    <a:lnTo>
                      <a:pt x="10" y="59"/>
                    </a:lnTo>
                    <a:lnTo>
                      <a:pt x="2" y="68"/>
                    </a:lnTo>
                    <a:lnTo>
                      <a:pt x="0" y="78"/>
                    </a:lnTo>
                    <a:lnTo>
                      <a:pt x="0" y="88"/>
                    </a:lnTo>
                    <a:lnTo>
                      <a:pt x="4" y="92"/>
                    </a:lnTo>
                    <a:lnTo>
                      <a:pt x="19" y="100"/>
                    </a:lnTo>
                    <a:lnTo>
                      <a:pt x="39" y="102"/>
                    </a:lnTo>
                    <a:lnTo>
                      <a:pt x="56" y="92"/>
                    </a:lnTo>
                    <a:lnTo>
                      <a:pt x="66" y="80"/>
                    </a:lnTo>
                    <a:lnTo>
                      <a:pt x="83" y="76"/>
                    </a:lnTo>
                    <a:lnTo>
                      <a:pt x="98" y="68"/>
                    </a:lnTo>
                    <a:lnTo>
                      <a:pt x="108" y="60"/>
                    </a:lnTo>
                    <a:lnTo>
                      <a:pt x="114" y="49"/>
                    </a:lnTo>
                    <a:lnTo>
                      <a:pt x="106" y="24"/>
                    </a:lnTo>
                    <a:lnTo>
                      <a:pt x="81" y="4"/>
                    </a:lnTo>
                    <a:lnTo>
                      <a:pt x="62" y="0"/>
                    </a:lnTo>
                    <a:close/>
                  </a:path>
                </a:pathLst>
              </a:custGeom>
              <a:solidFill>
                <a:srgbClr val="ABF0FF">
                  <a:alpha val="100000"/>
                </a:srgbClr>
              </a:solidFill>
              <a:ln w="9525">
                <a:noFill/>
              </a:ln>
            </p:spPr>
            <p:txBody>
              <a:bodyPr/>
              <a:p>
                <a:endParaRPr lang="en-US"/>
              </a:p>
            </p:txBody>
          </p:sp>
          <p:sp>
            <p:nvSpPr>
              <p:cNvPr id="16656" name="Freeform 124"/>
              <p:cNvSpPr/>
              <p:nvPr/>
            </p:nvSpPr>
            <p:spPr>
              <a:xfrm>
                <a:off x="3041" y="3434"/>
                <a:ext cx="59" cy="45"/>
              </a:xfrm>
              <a:custGeom>
                <a:avLst/>
                <a:gdLst>
                  <a:gd name="txL" fmla="*/ 0 w 59"/>
                  <a:gd name="txT" fmla="*/ 0 h 45"/>
                  <a:gd name="txR" fmla="*/ 59 w 59"/>
                  <a:gd name="txB" fmla="*/ 45 h 45"/>
                </a:gdLst>
                <a:ahLst/>
                <a:cxnLst>
                  <a:cxn ang="0">
                    <a:pos x="36" y="0"/>
                  </a:cxn>
                  <a:cxn ang="0">
                    <a:pos x="52" y="6"/>
                  </a:cxn>
                  <a:cxn ang="0">
                    <a:pos x="59" y="29"/>
                  </a:cxn>
                  <a:cxn ang="0">
                    <a:pos x="52" y="39"/>
                  </a:cxn>
                  <a:cxn ang="0">
                    <a:pos x="25" y="45"/>
                  </a:cxn>
                  <a:cxn ang="0">
                    <a:pos x="7" y="41"/>
                  </a:cxn>
                  <a:cxn ang="0">
                    <a:pos x="0" y="25"/>
                  </a:cxn>
                  <a:cxn ang="0">
                    <a:pos x="0" y="17"/>
                  </a:cxn>
                  <a:cxn ang="0">
                    <a:pos x="9" y="6"/>
                  </a:cxn>
                  <a:cxn ang="0">
                    <a:pos x="19" y="1"/>
                  </a:cxn>
                  <a:cxn ang="0">
                    <a:pos x="36" y="0"/>
                  </a:cxn>
                  <a:cxn ang="0">
                    <a:pos x="36" y="0"/>
                  </a:cxn>
                </a:cxnLst>
                <a:rect l="txL" t="txT" r="txR" b="txB"/>
                <a:pathLst>
                  <a:path w="59" h="45">
                    <a:moveTo>
                      <a:pt x="36" y="0"/>
                    </a:moveTo>
                    <a:lnTo>
                      <a:pt x="52" y="6"/>
                    </a:lnTo>
                    <a:lnTo>
                      <a:pt x="59" y="29"/>
                    </a:lnTo>
                    <a:lnTo>
                      <a:pt x="52" y="39"/>
                    </a:lnTo>
                    <a:lnTo>
                      <a:pt x="25" y="45"/>
                    </a:lnTo>
                    <a:lnTo>
                      <a:pt x="7" y="41"/>
                    </a:lnTo>
                    <a:lnTo>
                      <a:pt x="0" y="25"/>
                    </a:lnTo>
                    <a:lnTo>
                      <a:pt x="0" y="17"/>
                    </a:lnTo>
                    <a:lnTo>
                      <a:pt x="9" y="6"/>
                    </a:lnTo>
                    <a:lnTo>
                      <a:pt x="19" y="1"/>
                    </a:lnTo>
                    <a:lnTo>
                      <a:pt x="36" y="0"/>
                    </a:lnTo>
                    <a:close/>
                  </a:path>
                </a:pathLst>
              </a:custGeom>
              <a:solidFill>
                <a:srgbClr val="ABF0FF">
                  <a:alpha val="100000"/>
                </a:srgbClr>
              </a:solidFill>
              <a:ln w="9525">
                <a:noFill/>
              </a:ln>
            </p:spPr>
            <p:txBody>
              <a:bodyPr/>
              <a:p>
                <a:endParaRPr lang="en-US"/>
              </a:p>
            </p:txBody>
          </p:sp>
          <p:sp>
            <p:nvSpPr>
              <p:cNvPr id="16657" name="Freeform 125"/>
              <p:cNvSpPr/>
              <p:nvPr/>
            </p:nvSpPr>
            <p:spPr>
              <a:xfrm>
                <a:off x="2792" y="3520"/>
                <a:ext cx="64" cy="36"/>
              </a:xfrm>
              <a:custGeom>
                <a:avLst/>
                <a:gdLst>
                  <a:gd name="txL" fmla="*/ 0 w 64"/>
                  <a:gd name="txT" fmla="*/ 0 h 36"/>
                  <a:gd name="txR" fmla="*/ 64 w 64"/>
                  <a:gd name="txB" fmla="*/ 36 h 36"/>
                </a:gdLst>
                <a:ahLst/>
                <a:cxnLst>
                  <a:cxn ang="0">
                    <a:pos x="16" y="0"/>
                  </a:cxn>
                  <a:cxn ang="0">
                    <a:pos x="10" y="1"/>
                  </a:cxn>
                  <a:cxn ang="0">
                    <a:pos x="4" y="8"/>
                  </a:cxn>
                  <a:cxn ang="0">
                    <a:pos x="0" y="12"/>
                  </a:cxn>
                  <a:cxn ang="0">
                    <a:pos x="2" y="17"/>
                  </a:cxn>
                  <a:cxn ang="0">
                    <a:pos x="6" y="22"/>
                  </a:cxn>
                  <a:cxn ang="0">
                    <a:pos x="16" y="30"/>
                  </a:cxn>
                  <a:cxn ang="0">
                    <a:pos x="25" y="34"/>
                  </a:cxn>
                  <a:cxn ang="0">
                    <a:pos x="35" y="36"/>
                  </a:cxn>
                  <a:cxn ang="0">
                    <a:pos x="43" y="34"/>
                  </a:cxn>
                  <a:cxn ang="0">
                    <a:pos x="50" y="33"/>
                  </a:cxn>
                  <a:cxn ang="0">
                    <a:pos x="60" y="28"/>
                  </a:cxn>
                  <a:cxn ang="0">
                    <a:pos x="64" y="25"/>
                  </a:cxn>
                  <a:cxn ang="0">
                    <a:pos x="45" y="5"/>
                  </a:cxn>
                  <a:cxn ang="0">
                    <a:pos x="16" y="0"/>
                  </a:cxn>
                  <a:cxn ang="0">
                    <a:pos x="16" y="0"/>
                  </a:cxn>
                </a:cxnLst>
                <a:rect l="txL" t="txT" r="txR" b="txB"/>
                <a:pathLst>
                  <a:path w="64" h="36">
                    <a:moveTo>
                      <a:pt x="16" y="0"/>
                    </a:moveTo>
                    <a:lnTo>
                      <a:pt x="10" y="1"/>
                    </a:lnTo>
                    <a:lnTo>
                      <a:pt x="4" y="8"/>
                    </a:lnTo>
                    <a:lnTo>
                      <a:pt x="0" y="12"/>
                    </a:lnTo>
                    <a:lnTo>
                      <a:pt x="2" y="17"/>
                    </a:lnTo>
                    <a:lnTo>
                      <a:pt x="6" y="22"/>
                    </a:lnTo>
                    <a:lnTo>
                      <a:pt x="16" y="30"/>
                    </a:lnTo>
                    <a:lnTo>
                      <a:pt x="25" y="34"/>
                    </a:lnTo>
                    <a:lnTo>
                      <a:pt x="35" y="36"/>
                    </a:lnTo>
                    <a:lnTo>
                      <a:pt x="43" y="34"/>
                    </a:lnTo>
                    <a:lnTo>
                      <a:pt x="50" y="33"/>
                    </a:lnTo>
                    <a:lnTo>
                      <a:pt x="60" y="28"/>
                    </a:lnTo>
                    <a:lnTo>
                      <a:pt x="64" y="25"/>
                    </a:lnTo>
                    <a:lnTo>
                      <a:pt x="45" y="5"/>
                    </a:lnTo>
                    <a:lnTo>
                      <a:pt x="16" y="0"/>
                    </a:lnTo>
                    <a:close/>
                  </a:path>
                </a:pathLst>
              </a:custGeom>
              <a:solidFill>
                <a:srgbClr val="D9FCFF">
                  <a:alpha val="100000"/>
                </a:srgbClr>
              </a:solidFill>
              <a:ln w="9525">
                <a:noFill/>
              </a:ln>
            </p:spPr>
            <p:txBody>
              <a:bodyPr/>
              <a:p>
                <a:endParaRPr lang="en-US"/>
              </a:p>
            </p:txBody>
          </p:sp>
          <p:sp>
            <p:nvSpPr>
              <p:cNvPr id="16658" name="Freeform 126"/>
              <p:cNvSpPr/>
              <p:nvPr/>
            </p:nvSpPr>
            <p:spPr>
              <a:xfrm>
                <a:off x="2777" y="3575"/>
                <a:ext cx="39" cy="18"/>
              </a:xfrm>
              <a:custGeom>
                <a:avLst/>
                <a:gdLst>
                  <a:gd name="txL" fmla="*/ 0 w 39"/>
                  <a:gd name="txT" fmla="*/ 0 h 18"/>
                  <a:gd name="txR" fmla="*/ 39 w 39"/>
                  <a:gd name="txB" fmla="*/ 18 h 18"/>
                </a:gdLst>
                <a:ahLst/>
                <a:cxnLst>
                  <a:cxn ang="0">
                    <a:pos x="2" y="1"/>
                  </a:cxn>
                  <a:cxn ang="0">
                    <a:pos x="0" y="2"/>
                  </a:cxn>
                  <a:cxn ang="0">
                    <a:pos x="0" y="6"/>
                  </a:cxn>
                  <a:cxn ang="0">
                    <a:pos x="2" y="12"/>
                  </a:cxn>
                  <a:cxn ang="0">
                    <a:pos x="12" y="17"/>
                  </a:cxn>
                  <a:cxn ang="0">
                    <a:pos x="21" y="18"/>
                  </a:cxn>
                  <a:cxn ang="0">
                    <a:pos x="31" y="17"/>
                  </a:cxn>
                  <a:cxn ang="0">
                    <a:pos x="35" y="13"/>
                  </a:cxn>
                  <a:cxn ang="0">
                    <a:pos x="39" y="13"/>
                  </a:cxn>
                  <a:cxn ang="0">
                    <a:pos x="29" y="0"/>
                  </a:cxn>
                  <a:cxn ang="0">
                    <a:pos x="19" y="0"/>
                  </a:cxn>
                  <a:cxn ang="0">
                    <a:pos x="2" y="1"/>
                  </a:cxn>
                  <a:cxn ang="0">
                    <a:pos x="2" y="1"/>
                  </a:cxn>
                </a:cxnLst>
                <a:rect l="txL" t="txT" r="txR" b="txB"/>
                <a:pathLst>
                  <a:path w="39" h="18">
                    <a:moveTo>
                      <a:pt x="2" y="1"/>
                    </a:moveTo>
                    <a:lnTo>
                      <a:pt x="0" y="2"/>
                    </a:lnTo>
                    <a:lnTo>
                      <a:pt x="0" y="6"/>
                    </a:lnTo>
                    <a:lnTo>
                      <a:pt x="2" y="12"/>
                    </a:lnTo>
                    <a:lnTo>
                      <a:pt x="12" y="17"/>
                    </a:lnTo>
                    <a:lnTo>
                      <a:pt x="21" y="18"/>
                    </a:lnTo>
                    <a:lnTo>
                      <a:pt x="31" y="17"/>
                    </a:lnTo>
                    <a:lnTo>
                      <a:pt x="35" y="13"/>
                    </a:lnTo>
                    <a:lnTo>
                      <a:pt x="39" y="13"/>
                    </a:lnTo>
                    <a:lnTo>
                      <a:pt x="29" y="0"/>
                    </a:lnTo>
                    <a:lnTo>
                      <a:pt x="19" y="0"/>
                    </a:lnTo>
                    <a:lnTo>
                      <a:pt x="2" y="1"/>
                    </a:lnTo>
                    <a:close/>
                  </a:path>
                </a:pathLst>
              </a:custGeom>
              <a:solidFill>
                <a:srgbClr val="D9FCFF">
                  <a:alpha val="100000"/>
                </a:srgbClr>
              </a:solidFill>
              <a:ln w="9525">
                <a:noFill/>
              </a:ln>
            </p:spPr>
            <p:txBody>
              <a:bodyPr/>
              <a:p>
                <a:endParaRPr lang="en-US"/>
              </a:p>
            </p:txBody>
          </p:sp>
          <p:sp>
            <p:nvSpPr>
              <p:cNvPr id="16659" name="Freeform 127"/>
              <p:cNvSpPr/>
              <p:nvPr/>
            </p:nvSpPr>
            <p:spPr>
              <a:xfrm>
                <a:off x="2893" y="3419"/>
                <a:ext cx="100" cy="40"/>
              </a:xfrm>
              <a:custGeom>
                <a:avLst/>
                <a:gdLst>
                  <a:gd name="txL" fmla="*/ 0 w 100"/>
                  <a:gd name="txT" fmla="*/ 0 h 40"/>
                  <a:gd name="txR" fmla="*/ 100 w 100"/>
                  <a:gd name="txB" fmla="*/ 40 h 40"/>
                </a:gdLst>
                <a:ahLst/>
                <a:cxnLst>
                  <a:cxn ang="0">
                    <a:pos x="42" y="0"/>
                  </a:cxn>
                  <a:cxn ang="0">
                    <a:pos x="7" y="0"/>
                  </a:cxn>
                  <a:cxn ang="0">
                    <a:pos x="3" y="1"/>
                  </a:cxn>
                  <a:cxn ang="0">
                    <a:pos x="0" y="9"/>
                  </a:cxn>
                  <a:cxn ang="0">
                    <a:pos x="0" y="13"/>
                  </a:cxn>
                  <a:cxn ang="0">
                    <a:pos x="5" y="19"/>
                  </a:cxn>
                  <a:cxn ang="0">
                    <a:pos x="15" y="25"/>
                  </a:cxn>
                  <a:cxn ang="0">
                    <a:pos x="32" y="33"/>
                  </a:cxn>
                  <a:cxn ang="0">
                    <a:pos x="50" y="37"/>
                  </a:cxn>
                  <a:cxn ang="0">
                    <a:pos x="65" y="40"/>
                  </a:cxn>
                  <a:cxn ang="0">
                    <a:pos x="75" y="39"/>
                  </a:cxn>
                  <a:cxn ang="0">
                    <a:pos x="86" y="37"/>
                  </a:cxn>
                  <a:cxn ang="0">
                    <a:pos x="96" y="31"/>
                  </a:cxn>
                  <a:cxn ang="0">
                    <a:pos x="100" y="28"/>
                  </a:cxn>
                  <a:cxn ang="0">
                    <a:pos x="84" y="9"/>
                  </a:cxn>
                  <a:cxn ang="0">
                    <a:pos x="57" y="0"/>
                  </a:cxn>
                  <a:cxn ang="0">
                    <a:pos x="42" y="0"/>
                  </a:cxn>
                  <a:cxn ang="0">
                    <a:pos x="42" y="0"/>
                  </a:cxn>
                </a:cxnLst>
                <a:rect l="txL" t="txT" r="txR" b="txB"/>
                <a:pathLst>
                  <a:path w="100" h="40">
                    <a:moveTo>
                      <a:pt x="42" y="0"/>
                    </a:moveTo>
                    <a:lnTo>
                      <a:pt x="7" y="0"/>
                    </a:lnTo>
                    <a:lnTo>
                      <a:pt x="3" y="1"/>
                    </a:lnTo>
                    <a:lnTo>
                      <a:pt x="0" y="9"/>
                    </a:lnTo>
                    <a:lnTo>
                      <a:pt x="0" y="13"/>
                    </a:lnTo>
                    <a:lnTo>
                      <a:pt x="5" y="19"/>
                    </a:lnTo>
                    <a:lnTo>
                      <a:pt x="15" y="25"/>
                    </a:lnTo>
                    <a:lnTo>
                      <a:pt x="32" y="33"/>
                    </a:lnTo>
                    <a:lnTo>
                      <a:pt x="50" y="37"/>
                    </a:lnTo>
                    <a:lnTo>
                      <a:pt x="65" y="40"/>
                    </a:lnTo>
                    <a:lnTo>
                      <a:pt x="75" y="39"/>
                    </a:lnTo>
                    <a:lnTo>
                      <a:pt x="86" y="37"/>
                    </a:lnTo>
                    <a:lnTo>
                      <a:pt x="96" y="31"/>
                    </a:lnTo>
                    <a:lnTo>
                      <a:pt x="100" y="28"/>
                    </a:lnTo>
                    <a:lnTo>
                      <a:pt x="84" y="9"/>
                    </a:lnTo>
                    <a:lnTo>
                      <a:pt x="57" y="0"/>
                    </a:lnTo>
                    <a:lnTo>
                      <a:pt x="42" y="0"/>
                    </a:lnTo>
                    <a:close/>
                  </a:path>
                </a:pathLst>
              </a:custGeom>
              <a:solidFill>
                <a:srgbClr val="D9FCFF">
                  <a:alpha val="100000"/>
                </a:srgbClr>
              </a:solidFill>
              <a:ln w="9525">
                <a:noFill/>
              </a:ln>
            </p:spPr>
            <p:txBody>
              <a:bodyPr/>
              <a:p>
                <a:endParaRPr lang="en-US"/>
              </a:p>
            </p:txBody>
          </p:sp>
          <p:sp>
            <p:nvSpPr>
              <p:cNvPr id="16660" name="Freeform 128"/>
              <p:cNvSpPr/>
              <p:nvPr/>
            </p:nvSpPr>
            <p:spPr>
              <a:xfrm>
                <a:off x="3054" y="3435"/>
                <a:ext cx="44" cy="19"/>
              </a:xfrm>
              <a:custGeom>
                <a:avLst/>
                <a:gdLst>
                  <a:gd name="txL" fmla="*/ 0 w 44"/>
                  <a:gd name="txT" fmla="*/ 0 h 19"/>
                  <a:gd name="txR" fmla="*/ 44 w 44"/>
                  <a:gd name="txB" fmla="*/ 19 h 19"/>
                </a:gdLst>
                <a:ahLst/>
                <a:cxnLst>
                  <a:cxn ang="0">
                    <a:pos x="23" y="0"/>
                  </a:cxn>
                  <a:cxn ang="0">
                    <a:pos x="10" y="0"/>
                  </a:cxn>
                  <a:cxn ang="0">
                    <a:pos x="0" y="5"/>
                  </a:cxn>
                  <a:cxn ang="0">
                    <a:pos x="0" y="7"/>
                  </a:cxn>
                  <a:cxn ang="0">
                    <a:pos x="2" y="12"/>
                  </a:cxn>
                  <a:cxn ang="0">
                    <a:pos x="8" y="16"/>
                  </a:cxn>
                  <a:cxn ang="0">
                    <a:pos x="17" y="19"/>
                  </a:cxn>
                  <a:cxn ang="0">
                    <a:pos x="33" y="17"/>
                  </a:cxn>
                  <a:cxn ang="0">
                    <a:pos x="44" y="13"/>
                  </a:cxn>
                  <a:cxn ang="0">
                    <a:pos x="41" y="8"/>
                  </a:cxn>
                  <a:cxn ang="0">
                    <a:pos x="33" y="4"/>
                  </a:cxn>
                  <a:cxn ang="0">
                    <a:pos x="25" y="0"/>
                  </a:cxn>
                  <a:cxn ang="0">
                    <a:pos x="23" y="0"/>
                  </a:cxn>
                  <a:cxn ang="0">
                    <a:pos x="23" y="0"/>
                  </a:cxn>
                </a:cxnLst>
                <a:rect l="txL" t="txT" r="txR" b="txB"/>
                <a:pathLst>
                  <a:path w="44" h="19">
                    <a:moveTo>
                      <a:pt x="23" y="0"/>
                    </a:moveTo>
                    <a:lnTo>
                      <a:pt x="10" y="0"/>
                    </a:lnTo>
                    <a:lnTo>
                      <a:pt x="0" y="5"/>
                    </a:lnTo>
                    <a:lnTo>
                      <a:pt x="0" y="7"/>
                    </a:lnTo>
                    <a:lnTo>
                      <a:pt x="2" y="12"/>
                    </a:lnTo>
                    <a:lnTo>
                      <a:pt x="8" y="16"/>
                    </a:lnTo>
                    <a:lnTo>
                      <a:pt x="17" y="19"/>
                    </a:lnTo>
                    <a:lnTo>
                      <a:pt x="33" y="17"/>
                    </a:lnTo>
                    <a:lnTo>
                      <a:pt x="44" y="13"/>
                    </a:lnTo>
                    <a:lnTo>
                      <a:pt x="41" y="8"/>
                    </a:lnTo>
                    <a:lnTo>
                      <a:pt x="33" y="4"/>
                    </a:lnTo>
                    <a:lnTo>
                      <a:pt x="25" y="0"/>
                    </a:lnTo>
                    <a:lnTo>
                      <a:pt x="23" y="0"/>
                    </a:lnTo>
                    <a:close/>
                  </a:path>
                </a:pathLst>
              </a:custGeom>
              <a:solidFill>
                <a:srgbClr val="D9FCFF">
                  <a:alpha val="100000"/>
                </a:srgbClr>
              </a:solidFill>
              <a:ln w="9525">
                <a:noFill/>
              </a:ln>
            </p:spPr>
            <p:txBody>
              <a:bodyPr/>
              <a:p>
                <a:endParaRPr lang="en-US"/>
              </a:p>
            </p:txBody>
          </p:sp>
          <p:sp>
            <p:nvSpPr>
              <p:cNvPr id="16661" name="Freeform 129"/>
              <p:cNvSpPr/>
              <p:nvPr/>
            </p:nvSpPr>
            <p:spPr>
              <a:xfrm>
                <a:off x="1584" y="3958"/>
                <a:ext cx="86" cy="199"/>
              </a:xfrm>
              <a:custGeom>
                <a:avLst/>
                <a:gdLst>
                  <a:gd name="txL" fmla="*/ 0 w 86"/>
                  <a:gd name="txT" fmla="*/ 0 h 199"/>
                  <a:gd name="txR" fmla="*/ 86 w 86"/>
                  <a:gd name="txB" fmla="*/ 199 h 199"/>
                </a:gdLst>
                <a:ahLst/>
                <a:cxnLst>
                  <a:cxn ang="0">
                    <a:pos x="34" y="185"/>
                  </a:cxn>
                  <a:cxn ang="0">
                    <a:pos x="33" y="182"/>
                  </a:cxn>
                  <a:cxn ang="0">
                    <a:pos x="31" y="178"/>
                  </a:cxn>
                  <a:cxn ang="0">
                    <a:pos x="27" y="172"/>
                  </a:cxn>
                  <a:cxn ang="0">
                    <a:pos x="25" y="165"/>
                  </a:cxn>
                  <a:cxn ang="0">
                    <a:pos x="23" y="156"/>
                  </a:cxn>
                  <a:cxn ang="0">
                    <a:pos x="23" y="148"/>
                  </a:cxn>
                  <a:cxn ang="0">
                    <a:pos x="27" y="139"/>
                  </a:cxn>
                  <a:cxn ang="0">
                    <a:pos x="34" y="133"/>
                  </a:cxn>
                  <a:cxn ang="0">
                    <a:pos x="46" y="122"/>
                  </a:cxn>
                  <a:cxn ang="0">
                    <a:pos x="60" y="117"/>
                  </a:cxn>
                  <a:cxn ang="0">
                    <a:pos x="69" y="111"/>
                  </a:cxn>
                  <a:cxn ang="0">
                    <a:pos x="79" y="106"/>
                  </a:cxn>
                  <a:cxn ang="0">
                    <a:pos x="81" y="98"/>
                  </a:cxn>
                  <a:cxn ang="0">
                    <a:pos x="83" y="87"/>
                  </a:cxn>
                  <a:cxn ang="0">
                    <a:pos x="83" y="79"/>
                  </a:cxn>
                  <a:cxn ang="0">
                    <a:pos x="85" y="72"/>
                  </a:cxn>
                  <a:cxn ang="0">
                    <a:pos x="85" y="64"/>
                  </a:cxn>
                  <a:cxn ang="0">
                    <a:pos x="86" y="57"/>
                  </a:cxn>
                  <a:cxn ang="0">
                    <a:pos x="85" y="49"/>
                  </a:cxn>
                  <a:cxn ang="0">
                    <a:pos x="85" y="41"/>
                  </a:cxn>
                  <a:cxn ang="0">
                    <a:pos x="85" y="33"/>
                  </a:cxn>
                  <a:cxn ang="0">
                    <a:pos x="85" y="27"/>
                  </a:cxn>
                  <a:cxn ang="0">
                    <a:pos x="85" y="14"/>
                  </a:cxn>
                  <a:cxn ang="0">
                    <a:pos x="85" y="8"/>
                  </a:cxn>
                  <a:cxn ang="0">
                    <a:pos x="81" y="0"/>
                  </a:cxn>
                  <a:cxn ang="0">
                    <a:pos x="79" y="8"/>
                  </a:cxn>
                  <a:cxn ang="0">
                    <a:pos x="79" y="40"/>
                  </a:cxn>
                  <a:cxn ang="0">
                    <a:pos x="67" y="78"/>
                  </a:cxn>
                  <a:cxn ang="0">
                    <a:pos x="50" y="102"/>
                  </a:cxn>
                  <a:cxn ang="0">
                    <a:pos x="25" y="119"/>
                  </a:cxn>
                  <a:cxn ang="0">
                    <a:pos x="2" y="131"/>
                  </a:cxn>
                  <a:cxn ang="0">
                    <a:pos x="0" y="150"/>
                  </a:cxn>
                  <a:cxn ang="0">
                    <a:pos x="8" y="166"/>
                  </a:cxn>
                  <a:cxn ang="0">
                    <a:pos x="15" y="181"/>
                  </a:cxn>
                  <a:cxn ang="0">
                    <a:pos x="29" y="199"/>
                  </a:cxn>
                  <a:cxn ang="0">
                    <a:pos x="34" y="185"/>
                  </a:cxn>
                  <a:cxn ang="0">
                    <a:pos x="34" y="185"/>
                  </a:cxn>
                </a:cxnLst>
                <a:rect l="txL" t="txT" r="txR" b="txB"/>
                <a:pathLst>
                  <a:path w="86" h="199">
                    <a:moveTo>
                      <a:pt x="34" y="185"/>
                    </a:moveTo>
                    <a:lnTo>
                      <a:pt x="33" y="182"/>
                    </a:lnTo>
                    <a:lnTo>
                      <a:pt x="31" y="178"/>
                    </a:lnTo>
                    <a:lnTo>
                      <a:pt x="27" y="172"/>
                    </a:lnTo>
                    <a:lnTo>
                      <a:pt x="25" y="165"/>
                    </a:lnTo>
                    <a:lnTo>
                      <a:pt x="23" y="156"/>
                    </a:lnTo>
                    <a:lnTo>
                      <a:pt x="23" y="148"/>
                    </a:lnTo>
                    <a:lnTo>
                      <a:pt x="27" y="139"/>
                    </a:lnTo>
                    <a:lnTo>
                      <a:pt x="34" y="133"/>
                    </a:lnTo>
                    <a:lnTo>
                      <a:pt x="46" y="122"/>
                    </a:lnTo>
                    <a:lnTo>
                      <a:pt x="60" y="117"/>
                    </a:lnTo>
                    <a:lnTo>
                      <a:pt x="69" y="111"/>
                    </a:lnTo>
                    <a:lnTo>
                      <a:pt x="79" y="106"/>
                    </a:lnTo>
                    <a:lnTo>
                      <a:pt x="81" y="98"/>
                    </a:lnTo>
                    <a:lnTo>
                      <a:pt x="83" y="87"/>
                    </a:lnTo>
                    <a:lnTo>
                      <a:pt x="83" y="79"/>
                    </a:lnTo>
                    <a:lnTo>
                      <a:pt x="85" y="72"/>
                    </a:lnTo>
                    <a:lnTo>
                      <a:pt x="85" y="64"/>
                    </a:lnTo>
                    <a:lnTo>
                      <a:pt x="86" y="57"/>
                    </a:lnTo>
                    <a:lnTo>
                      <a:pt x="85" y="49"/>
                    </a:lnTo>
                    <a:lnTo>
                      <a:pt x="85" y="41"/>
                    </a:lnTo>
                    <a:lnTo>
                      <a:pt x="85" y="33"/>
                    </a:lnTo>
                    <a:lnTo>
                      <a:pt x="85" y="27"/>
                    </a:lnTo>
                    <a:lnTo>
                      <a:pt x="85" y="14"/>
                    </a:lnTo>
                    <a:lnTo>
                      <a:pt x="85" y="8"/>
                    </a:lnTo>
                    <a:lnTo>
                      <a:pt x="81" y="0"/>
                    </a:lnTo>
                    <a:lnTo>
                      <a:pt x="79" y="8"/>
                    </a:lnTo>
                    <a:lnTo>
                      <a:pt x="79" y="40"/>
                    </a:lnTo>
                    <a:lnTo>
                      <a:pt x="67" y="78"/>
                    </a:lnTo>
                    <a:lnTo>
                      <a:pt x="50" y="102"/>
                    </a:lnTo>
                    <a:lnTo>
                      <a:pt x="25" y="119"/>
                    </a:lnTo>
                    <a:lnTo>
                      <a:pt x="2" y="131"/>
                    </a:lnTo>
                    <a:lnTo>
                      <a:pt x="0" y="150"/>
                    </a:lnTo>
                    <a:lnTo>
                      <a:pt x="8" y="166"/>
                    </a:lnTo>
                    <a:lnTo>
                      <a:pt x="15" y="181"/>
                    </a:lnTo>
                    <a:lnTo>
                      <a:pt x="29" y="199"/>
                    </a:lnTo>
                    <a:lnTo>
                      <a:pt x="34" y="185"/>
                    </a:lnTo>
                    <a:close/>
                  </a:path>
                </a:pathLst>
              </a:custGeom>
              <a:solidFill>
                <a:srgbClr val="4CC94C">
                  <a:alpha val="100000"/>
                </a:srgbClr>
              </a:solidFill>
              <a:ln w="9525">
                <a:noFill/>
              </a:ln>
            </p:spPr>
            <p:txBody>
              <a:bodyPr/>
              <a:p>
                <a:endParaRPr lang="en-US"/>
              </a:p>
            </p:txBody>
          </p:sp>
          <p:sp>
            <p:nvSpPr>
              <p:cNvPr id="16662" name="Freeform 130"/>
              <p:cNvSpPr/>
              <p:nvPr/>
            </p:nvSpPr>
            <p:spPr>
              <a:xfrm>
                <a:off x="3784" y="4089"/>
                <a:ext cx="417" cy="139"/>
              </a:xfrm>
              <a:custGeom>
                <a:avLst/>
                <a:gdLst>
                  <a:gd name="txL" fmla="*/ 0 w 417"/>
                  <a:gd name="txT" fmla="*/ 0 h 139"/>
                  <a:gd name="txR" fmla="*/ 417 w 417"/>
                  <a:gd name="txB" fmla="*/ 139 h 139"/>
                </a:gdLst>
                <a:ahLst/>
                <a:cxnLst>
                  <a:cxn ang="0">
                    <a:pos x="32" y="128"/>
                  </a:cxn>
                  <a:cxn ang="0">
                    <a:pos x="25" y="116"/>
                  </a:cxn>
                  <a:cxn ang="0">
                    <a:pos x="23" y="101"/>
                  </a:cxn>
                  <a:cxn ang="0">
                    <a:pos x="32" y="88"/>
                  </a:cxn>
                  <a:cxn ang="0">
                    <a:pos x="71" y="89"/>
                  </a:cxn>
                  <a:cxn ang="0">
                    <a:pos x="73" y="81"/>
                  </a:cxn>
                  <a:cxn ang="0">
                    <a:pos x="82" y="66"/>
                  </a:cxn>
                  <a:cxn ang="0">
                    <a:pos x="100" y="50"/>
                  </a:cxn>
                  <a:cxn ang="0">
                    <a:pos x="130" y="43"/>
                  </a:cxn>
                  <a:cxn ang="0">
                    <a:pos x="155" y="43"/>
                  </a:cxn>
                  <a:cxn ang="0">
                    <a:pos x="171" y="46"/>
                  </a:cxn>
                  <a:cxn ang="0">
                    <a:pos x="182" y="50"/>
                  </a:cxn>
                  <a:cxn ang="0">
                    <a:pos x="192" y="42"/>
                  </a:cxn>
                  <a:cxn ang="0">
                    <a:pos x="217" y="30"/>
                  </a:cxn>
                  <a:cxn ang="0">
                    <a:pos x="252" y="27"/>
                  </a:cxn>
                  <a:cxn ang="0">
                    <a:pos x="269" y="34"/>
                  </a:cxn>
                  <a:cxn ang="0">
                    <a:pos x="288" y="50"/>
                  </a:cxn>
                  <a:cxn ang="0">
                    <a:pos x="298" y="49"/>
                  </a:cxn>
                  <a:cxn ang="0">
                    <a:pos x="323" y="50"/>
                  </a:cxn>
                  <a:cxn ang="0">
                    <a:pos x="348" y="57"/>
                  </a:cxn>
                  <a:cxn ang="0">
                    <a:pos x="361" y="77"/>
                  </a:cxn>
                  <a:cxn ang="0">
                    <a:pos x="371" y="82"/>
                  </a:cxn>
                  <a:cxn ang="0">
                    <a:pos x="386" y="99"/>
                  </a:cxn>
                  <a:cxn ang="0">
                    <a:pos x="386" y="116"/>
                  </a:cxn>
                  <a:cxn ang="0">
                    <a:pos x="375" y="124"/>
                  </a:cxn>
                  <a:cxn ang="0">
                    <a:pos x="354" y="133"/>
                  </a:cxn>
                  <a:cxn ang="0">
                    <a:pos x="404" y="135"/>
                  </a:cxn>
                  <a:cxn ang="0">
                    <a:pos x="417" y="109"/>
                  </a:cxn>
                  <a:cxn ang="0">
                    <a:pos x="390" y="78"/>
                  </a:cxn>
                  <a:cxn ang="0">
                    <a:pos x="379" y="46"/>
                  </a:cxn>
                  <a:cxn ang="0">
                    <a:pos x="313" y="43"/>
                  </a:cxn>
                  <a:cxn ang="0">
                    <a:pos x="282" y="7"/>
                  </a:cxn>
                  <a:cxn ang="0">
                    <a:pos x="225" y="6"/>
                  </a:cxn>
                  <a:cxn ang="0">
                    <a:pos x="180" y="30"/>
                  </a:cxn>
                  <a:cxn ang="0">
                    <a:pos x="111" y="25"/>
                  </a:cxn>
                  <a:cxn ang="0">
                    <a:pos x="50" y="70"/>
                  </a:cxn>
                  <a:cxn ang="0">
                    <a:pos x="5" y="85"/>
                  </a:cxn>
                  <a:cxn ang="0">
                    <a:pos x="5" y="119"/>
                  </a:cxn>
                  <a:cxn ang="0">
                    <a:pos x="34" y="131"/>
                  </a:cxn>
                </a:cxnLst>
                <a:rect l="txL" t="txT" r="txR" b="txB"/>
                <a:pathLst>
                  <a:path w="417" h="139">
                    <a:moveTo>
                      <a:pt x="34" y="131"/>
                    </a:moveTo>
                    <a:lnTo>
                      <a:pt x="32" y="128"/>
                    </a:lnTo>
                    <a:lnTo>
                      <a:pt x="28" y="124"/>
                    </a:lnTo>
                    <a:lnTo>
                      <a:pt x="25" y="116"/>
                    </a:lnTo>
                    <a:lnTo>
                      <a:pt x="25" y="109"/>
                    </a:lnTo>
                    <a:lnTo>
                      <a:pt x="23" y="101"/>
                    </a:lnTo>
                    <a:lnTo>
                      <a:pt x="26" y="93"/>
                    </a:lnTo>
                    <a:lnTo>
                      <a:pt x="32" y="88"/>
                    </a:lnTo>
                    <a:lnTo>
                      <a:pt x="46" y="85"/>
                    </a:lnTo>
                    <a:lnTo>
                      <a:pt x="71" y="89"/>
                    </a:lnTo>
                    <a:lnTo>
                      <a:pt x="71" y="86"/>
                    </a:lnTo>
                    <a:lnTo>
                      <a:pt x="73" y="81"/>
                    </a:lnTo>
                    <a:lnTo>
                      <a:pt x="77" y="73"/>
                    </a:lnTo>
                    <a:lnTo>
                      <a:pt x="82" y="66"/>
                    </a:lnTo>
                    <a:lnTo>
                      <a:pt x="88" y="58"/>
                    </a:lnTo>
                    <a:lnTo>
                      <a:pt x="100" y="50"/>
                    </a:lnTo>
                    <a:lnTo>
                      <a:pt x="113" y="45"/>
                    </a:lnTo>
                    <a:lnTo>
                      <a:pt x="130" y="43"/>
                    </a:lnTo>
                    <a:lnTo>
                      <a:pt x="142" y="43"/>
                    </a:lnTo>
                    <a:lnTo>
                      <a:pt x="155" y="43"/>
                    </a:lnTo>
                    <a:lnTo>
                      <a:pt x="163" y="45"/>
                    </a:lnTo>
                    <a:lnTo>
                      <a:pt x="171" y="46"/>
                    </a:lnTo>
                    <a:lnTo>
                      <a:pt x="179" y="47"/>
                    </a:lnTo>
                    <a:lnTo>
                      <a:pt x="182" y="50"/>
                    </a:lnTo>
                    <a:lnTo>
                      <a:pt x="184" y="47"/>
                    </a:lnTo>
                    <a:lnTo>
                      <a:pt x="192" y="42"/>
                    </a:lnTo>
                    <a:lnTo>
                      <a:pt x="202" y="35"/>
                    </a:lnTo>
                    <a:lnTo>
                      <a:pt x="217" y="30"/>
                    </a:lnTo>
                    <a:lnTo>
                      <a:pt x="232" y="26"/>
                    </a:lnTo>
                    <a:lnTo>
                      <a:pt x="252" y="27"/>
                    </a:lnTo>
                    <a:lnTo>
                      <a:pt x="259" y="29"/>
                    </a:lnTo>
                    <a:lnTo>
                      <a:pt x="269" y="34"/>
                    </a:lnTo>
                    <a:lnTo>
                      <a:pt x="279" y="41"/>
                    </a:lnTo>
                    <a:lnTo>
                      <a:pt x="288" y="50"/>
                    </a:lnTo>
                    <a:lnTo>
                      <a:pt x="290" y="49"/>
                    </a:lnTo>
                    <a:lnTo>
                      <a:pt x="298" y="49"/>
                    </a:lnTo>
                    <a:lnTo>
                      <a:pt x="309" y="49"/>
                    </a:lnTo>
                    <a:lnTo>
                      <a:pt x="323" y="50"/>
                    </a:lnTo>
                    <a:lnTo>
                      <a:pt x="334" y="51"/>
                    </a:lnTo>
                    <a:lnTo>
                      <a:pt x="348" y="57"/>
                    </a:lnTo>
                    <a:lnTo>
                      <a:pt x="356" y="65"/>
                    </a:lnTo>
                    <a:lnTo>
                      <a:pt x="361" y="77"/>
                    </a:lnTo>
                    <a:lnTo>
                      <a:pt x="363" y="77"/>
                    </a:lnTo>
                    <a:lnTo>
                      <a:pt x="371" y="82"/>
                    </a:lnTo>
                    <a:lnTo>
                      <a:pt x="379" y="89"/>
                    </a:lnTo>
                    <a:lnTo>
                      <a:pt x="386" y="99"/>
                    </a:lnTo>
                    <a:lnTo>
                      <a:pt x="388" y="107"/>
                    </a:lnTo>
                    <a:lnTo>
                      <a:pt x="386" y="116"/>
                    </a:lnTo>
                    <a:lnTo>
                      <a:pt x="381" y="120"/>
                    </a:lnTo>
                    <a:lnTo>
                      <a:pt x="375" y="124"/>
                    </a:lnTo>
                    <a:lnTo>
                      <a:pt x="365" y="128"/>
                    </a:lnTo>
                    <a:lnTo>
                      <a:pt x="354" y="133"/>
                    </a:lnTo>
                    <a:lnTo>
                      <a:pt x="375" y="139"/>
                    </a:lnTo>
                    <a:lnTo>
                      <a:pt x="404" y="135"/>
                    </a:lnTo>
                    <a:lnTo>
                      <a:pt x="413" y="123"/>
                    </a:lnTo>
                    <a:lnTo>
                      <a:pt x="417" y="109"/>
                    </a:lnTo>
                    <a:lnTo>
                      <a:pt x="413" y="92"/>
                    </a:lnTo>
                    <a:lnTo>
                      <a:pt x="390" y="78"/>
                    </a:lnTo>
                    <a:lnTo>
                      <a:pt x="390" y="65"/>
                    </a:lnTo>
                    <a:lnTo>
                      <a:pt x="379" y="46"/>
                    </a:lnTo>
                    <a:lnTo>
                      <a:pt x="352" y="41"/>
                    </a:lnTo>
                    <a:lnTo>
                      <a:pt x="313" y="43"/>
                    </a:lnTo>
                    <a:lnTo>
                      <a:pt x="309" y="30"/>
                    </a:lnTo>
                    <a:lnTo>
                      <a:pt x="282" y="7"/>
                    </a:lnTo>
                    <a:lnTo>
                      <a:pt x="257" y="0"/>
                    </a:lnTo>
                    <a:lnTo>
                      <a:pt x="225" y="6"/>
                    </a:lnTo>
                    <a:lnTo>
                      <a:pt x="196" y="18"/>
                    </a:lnTo>
                    <a:lnTo>
                      <a:pt x="180" y="30"/>
                    </a:lnTo>
                    <a:lnTo>
                      <a:pt x="146" y="23"/>
                    </a:lnTo>
                    <a:lnTo>
                      <a:pt x="111" y="25"/>
                    </a:lnTo>
                    <a:lnTo>
                      <a:pt x="84" y="37"/>
                    </a:lnTo>
                    <a:lnTo>
                      <a:pt x="50" y="70"/>
                    </a:lnTo>
                    <a:lnTo>
                      <a:pt x="17" y="73"/>
                    </a:lnTo>
                    <a:lnTo>
                      <a:pt x="5" y="85"/>
                    </a:lnTo>
                    <a:lnTo>
                      <a:pt x="0" y="104"/>
                    </a:lnTo>
                    <a:lnTo>
                      <a:pt x="5" y="119"/>
                    </a:lnTo>
                    <a:lnTo>
                      <a:pt x="9" y="125"/>
                    </a:lnTo>
                    <a:lnTo>
                      <a:pt x="34" y="131"/>
                    </a:lnTo>
                    <a:close/>
                  </a:path>
                </a:pathLst>
              </a:custGeom>
              <a:solidFill>
                <a:srgbClr val="D9D9FF">
                  <a:alpha val="100000"/>
                </a:srgbClr>
              </a:solidFill>
              <a:ln w="9525">
                <a:noFill/>
              </a:ln>
            </p:spPr>
            <p:txBody>
              <a:bodyPr/>
              <a:p>
                <a:endParaRPr lang="en-US"/>
              </a:p>
            </p:txBody>
          </p:sp>
          <p:sp>
            <p:nvSpPr>
              <p:cNvPr id="16663" name="Freeform 131"/>
              <p:cNvSpPr/>
              <p:nvPr/>
            </p:nvSpPr>
            <p:spPr>
              <a:xfrm>
                <a:off x="3920" y="4134"/>
                <a:ext cx="94" cy="39"/>
              </a:xfrm>
              <a:custGeom>
                <a:avLst/>
                <a:gdLst>
                  <a:gd name="txL" fmla="*/ 0 w 94"/>
                  <a:gd name="txT" fmla="*/ 0 h 39"/>
                  <a:gd name="txR" fmla="*/ 94 w 94"/>
                  <a:gd name="txB" fmla="*/ 39 h 39"/>
                </a:gdLst>
                <a:ahLst/>
                <a:cxnLst>
                  <a:cxn ang="0">
                    <a:pos x="8" y="39"/>
                  </a:cxn>
                  <a:cxn ang="0">
                    <a:pos x="8" y="36"/>
                  </a:cxn>
                  <a:cxn ang="0">
                    <a:pos x="14" y="33"/>
                  </a:cxn>
                  <a:cxn ang="0">
                    <a:pos x="19" y="28"/>
                  </a:cxn>
                  <a:cxn ang="0">
                    <a:pos x="31" y="24"/>
                  </a:cxn>
                  <a:cxn ang="0">
                    <a:pos x="43" y="20"/>
                  </a:cxn>
                  <a:cxn ang="0">
                    <a:pos x="58" y="19"/>
                  </a:cxn>
                  <a:cxn ang="0">
                    <a:pos x="75" y="19"/>
                  </a:cxn>
                  <a:cxn ang="0">
                    <a:pos x="94" y="25"/>
                  </a:cxn>
                  <a:cxn ang="0">
                    <a:pos x="89" y="19"/>
                  </a:cxn>
                  <a:cxn ang="0">
                    <a:pos x="79" y="9"/>
                  </a:cxn>
                  <a:cxn ang="0">
                    <a:pos x="69" y="4"/>
                  </a:cxn>
                  <a:cxn ang="0">
                    <a:pos x="58" y="1"/>
                  </a:cxn>
                  <a:cxn ang="0">
                    <a:pos x="44" y="0"/>
                  </a:cxn>
                  <a:cxn ang="0">
                    <a:pos x="29" y="4"/>
                  </a:cxn>
                  <a:cxn ang="0">
                    <a:pos x="14" y="8"/>
                  </a:cxn>
                  <a:cxn ang="0">
                    <a:pos x="6" y="13"/>
                  </a:cxn>
                  <a:cxn ang="0">
                    <a:pos x="0" y="19"/>
                  </a:cxn>
                  <a:cxn ang="0">
                    <a:pos x="0" y="25"/>
                  </a:cxn>
                  <a:cxn ang="0">
                    <a:pos x="4" y="33"/>
                  </a:cxn>
                  <a:cxn ang="0">
                    <a:pos x="8" y="39"/>
                  </a:cxn>
                  <a:cxn ang="0">
                    <a:pos x="8" y="39"/>
                  </a:cxn>
                </a:cxnLst>
                <a:rect l="txL" t="txT" r="txR" b="txB"/>
                <a:pathLst>
                  <a:path w="94" h="39">
                    <a:moveTo>
                      <a:pt x="8" y="39"/>
                    </a:moveTo>
                    <a:lnTo>
                      <a:pt x="8" y="36"/>
                    </a:lnTo>
                    <a:lnTo>
                      <a:pt x="14" y="33"/>
                    </a:lnTo>
                    <a:lnTo>
                      <a:pt x="19" y="28"/>
                    </a:lnTo>
                    <a:lnTo>
                      <a:pt x="31" y="24"/>
                    </a:lnTo>
                    <a:lnTo>
                      <a:pt x="43" y="20"/>
                    </a:lnTo>
                    <a:lnTo>
                      <a:pt x="58" y="19"/>
                    </a:lnTo>
                    <a:lnTo>
                      <a:pt x="75" y="19"/>
                    </a:lnTo>
                    <a:lnTo>
                      <a:pt x="94" y="25"/>
                    </a:lnTo>
                    <a:lnTo>
                      <a:pt x="89" y="19"/>
                    </a:lnTo>
                    <a:lnTo>
                      <a:pt x="79" y="9"/>
                    </a:lnTo>
                    <a:lnTo>
                      <a:pt x="69" y="4"/>
                    </a:lnTo>
                    <a:lnTo>
                      <a:pt x="58" y="1"/>
                    </a:lnTo>
                    <a:lnTo>
                      <a:pt x="44" y="0"/>
                    </a:lnTo>
                    <a:lnTo>
                      <a:pt x="29" y="4"/>
                    </a:lnTo>
                    <a:lnTo>
                      <a:pt x="14" y="8"/>
                    </a:lnTo>
                    <a:lnTo>
                      <a:pt x="6" y="13"/>
                    </a:lnTo>
                    <a:lnTo>
                      <a:pt x="0" y="19"/>
                    </a:lnTo>
                    <a:lnTo>
                      <a:pt x="0" y="25"/>
                    </a:lnTo>
                    <a:lnTo>
                      <a:pt x="4" y="33"/>
                    </a:lnTo>
                    <a:lnTo>
                      <a:pt x="8" y="39"/>
                    </a:lnTo>
                    <a:close/>
                  </a:path>
                </a:pathLst>
              </a:custGeom>
              <a:solidFill>
                <a:srgbClr val="D9D9FF">
                  <a:alpha val="100000"/>
                </a:srgbClr>
              </a:solidFill>
              <a:ln w="9525">
                <a:noFill/>
              </a:ln>
            </p:spPr>
            <p:txBody>
              <a:bodyPr/>
              <a:p>
                <a:endParaRPr lang="en-US"/>
              </a:p>
            </p:txBody>
          </p:sp>
          <p:sp>
            <p:nvSpPr>
              <p:cNvPr id="16664" name="Freeform 132"/>
              <p:cNvSpPr/>
              <p:nvPr/>
            </p:nvSpPr>
            <p:spPr>
              <a:xfrm>
                <a:off x="3955" y="3998"/>
                <a:ext cx="541" cy="253"/>
              </a:xfrm>
              <a:custGeom>
                <a:avLst/>
                <a:gdLst>
                  <a:gd name="txL" fmla="*/ 0 w 541"/>
                  <a:gd name="txT" fmla="*/ 0 h 253"/>
                  <a:gd name="txR" fmla="*/ 541 w 541"/>
                  <a:gd name="txB" fmla="*/ 253 h 253"/>
                </a:gdLst>
                <a:ahLst/>
                <a:cxnLst>
                  <a:cxn ang="0">
                    <a:pos x="38" y="101"/>
                  </a:cxn>
                  <a:cxn ang="0">
                    <a:pos x="33" y="86"/>
                  </a:cxn>
                  <a:cxn ang="0">
                    <a:pos x="29" y="66"/>
                  </a:cxn>
                  <a:cxn ang="0">
                    <a:pos x="44" y="54"/>
                  </a:cxn>
                  <a:cxn ang="0">
                    <a:pos x="63" y="50"/>
                  </a:cxn>
                  <a:cxn ang="0">
                    <a:pos x="88" y="32"/>
                  </a:cxn>
                  <a:cxn ang="0">
                    <a:pos x="117" y="22"/>
                  </a:cxn>
                  <a:cxn ang="0">
                    <a:pos x="140" y="19"/>
                  </a:cxn>
                  <a:cxn ang="0">
                    <a:pos x="163" y="24"/>
                  </a:cxn>
                  <a:cxn ang="0">
                    <a:pos x="187" y="40"/>
                  </a:cxn>
                  <a:cxn ang="0">
                    <a:pos x="204" y="51"/>
                  </a:cxn>
                  <a:cxn ang="0">
                    <a:pos x="219" y="46"/>
                  </a:cxn>
                  <a:cxn ang="0">
                    <a:pos x="240" y="44"/>
                  </a:cxn>
                  <a:cxn ang="0">
                    <a:pos x="263" y="44"/>
                  </a:cxn>
                  <a:cxn ang="0">
                    <a:pos x="287" y="47"/>
                  </a:cxn>
                  <a:cxn ang="0">
                    <a:pos x="308" y="56"/>
                  </a:cxn>
                  <a:cxn ang="0">
                    <a:pos x="329" y="73"/>
                  </a:cxn>
                  <a:cxn ang="0">
                    <a:pos x="342" y="85"/>
                  </a:cxn>
                  <a:cxn ang="0">
                    <a:pos x="365" y="85"/>
                  </a:cxn>
                  <a:cxn ang="0">
                    <a:pos x="398" y="90"/>
                  </a:cxn>
                  <a:cxn ang="0">
                    <a:pos x="423" y="104"/>
                  </a:cxn>
                  <a:cxn ang="0">
                    <a:pos x="425" y="114"/>
                  </a:cxn>
                  <a:cxn ang="0">
                    <a:pos x="400" y="113"/>
                  </a:cxn>
                  <a:cxn ang="0">
                    <a:pos x="369" y="117"/>
                  </a:cxn>
                  <a:cxn ang="0">
                    <a:pos x="346" y="126"/>
                  </a:cxn>
                  <a:cxn ang="0">
                    <a:pos x="335" y="137"/>
                  </a:cxn>
                  <a:cxn ang="0">
                    <a:pos x="335" y="142"/>
                  </a:cxn>
                  <a:cxn ang="0">
                    <a:pos x="352" y="136"/>
                  </a:cxn>
                  <a:cxn ang="0">
                    <a:pos x="385" y="129"/>
                  </a:cxn>
                  <a:cxn ang="0">
                    <a:pos x="416" y="130"/>
                  </a:cxn>
                  <a:cxn ang="0">
                    <a:pos x="429" y="138"/>
                  </a:cxn>
                  <a:cxn ang="0">
                    <a:pos x="429" y="153"/>
                  </a:cxn>
                  <a:cxn ang="0">
                    <a:pos x="419" y="161"/>
                  </a:cxn>
                  <a:cxn ang="0">
                    <a:pos x="394" y="168"/>
                  </a:cxn>
                  <a:cxn ang="0">
                    <a:pos x="377" y="180"/>
                  </a:cxn>
                  <a:cxn ang="0">
                    <a:pos x="375" y="187"/>
                  </a:cxn>
                  <a:cxn ang="0">
                    <a:pos x="400" y="183"/>
                  </a:cxn>
                  <a:cxn ang="0">
                    <a:pos x="431" y="180"/>
                  </a:cxn>
                  <a:cxn ang="0">
                    <a:pos x="454" y="180"/>
                  </a:cxn>
                  <a:cxn ang="0">
                    <a:pos x="485" y="188"/>
                  </a:cxn>
                  <a:cxn ang="0">
                    <a:pos x="516" y="211"/>
                  </a:cxn>
                  <a:cxn ang="0">
                    <a:pos x="523" y="230"/>
                  </a:cxn>
                  <a:cxn ang="0">
                    <a:pos x="521" y="249"/>
                  </a:cxn>
                  <a:cxn ang="0">
                    <a:pos x="537" y="241"/>
                  </a:cxn>
                  <a:cxn ang="0">
                    <a:pos x="531" y="183"/>
                  </a:cxn>
                  <a:cxn ang="0">
                    <a:pos x="473" y="151"/>
                  </a:cxn>
                  <a:cxn ang="0">
                    <a:pos x="469" y="97"/>
                  </a:cxn>
                  <a:cxn ang="0">
                    <a:pos x="417" y="74"/>
                  </a:cxn>
                  <a:cxn ang="0">
                    <a:pos x="356" y="73"/>
                  </a:cxn>
                  <a:cxn ang="0">
                    <a:pos x="294" y="28"/>
                  </a:cxn>
                  <a:cxn ang="0">
                    <a:pos x="235" y="36"/>
                  </a:cxn>
                  <a:cxn ang="0">
                    <a:pos x="198" y="23"/>
                  </a:cxn>
                  <a:cxn ang="0">
                    <a:pos x="131" y="0"/>
                  </a:cxn>
                  <a:cxn ang="0">
                    <a:pos x="73" y="19"/>
                  </a:cxn>
                  <a:cxn ang="0">
                    <a:pos x="34" y="42"/>
                  </a:cxn>
                  <a:cxn ang="0">
                    <a:pos x="0" y="73"/>
                  </a:cxn>
                  <a:cxn ang="0">
                    <a:pos x="9" y="121"/>
                  </a:cxn>
                  <a:cxn ang="0">
                    <a:pos x="42" y="104"/>
                  </a:cxn>
                </a:cxnLst>
                <a:rect l="txL" t="txT" r="txR" b="txB"/>
                <a:pathLst>
                  <a:path w="541" h="253">
                    <a:moveTo>
                      <a:pt x="42" y="104"/>
                    </a:moveTo>
                    <a:lnTo>
                      <a:pt x="38" y="101"/>
                    </a:lnTo>
                    <a:lnTo>
                      <a:pt x="36" y="94"/>
                    </a:lnTo>
                    <a:lnTo>
                      <a:pt x="33" y="86"/>
                    </a:lnTo>
                    <a:lnTo>
                      <a:pt x="31" y="77"/>
                    </a:lnTo>
                    <a:lnTo>
                      <a:pt x="29" y="66"/>
                    </a:lnTo>
                    <a:lnTo>
                      <a:pt x="34" y="59"/>
                    </a:lnTo>
                    <a:lnTo>
                      <a:pt x="44" y="54"/>
                    </a:lnTo>
                    <a:lnTo>
                      <a:pt x="61" y="54"/>
                    </a:lnTo>
                    <a:lnTo>
                      <a:pt x="63" y="50"/>
                    </a:lnTo>
                    <a:lnTo>
                      <a:pt x="73" y="43"/>
                    </a:lnTo>
                    <a:lnTo>
                      <a:pt x="88" y="32"/>
                    </a:lnTo>
                    <a:lnTo>
                      <a:pt x="108" y="26"/>
                    </a:lnTo>
                    <a:lnTo>
                      <a:pt x="117" y="22"/>
                    </a:lnTo>
                    <a:lnTo>
                      <a:pt x="129" y="19"/>
                    </a:lnTo>
                    <a:lnTo>
                      <a:pt x="140" y="19"/>
                    </a:lnTo>
                    <a:lnTo>
                      <a:pt x="152" y="22"/>
                    </a:lnTo>
                    <a:lnTo>
                      <a:pt x="163" y="24"/>
                    </a:lnTo>
                    <a:lnTo>
                      <a:pt x="175" y="31"/>
                    </a:lnTo>
                    <a:lnTo>
                      <a:pt x="187" y="40"/>
                    </a:lnTo>
                    <a:lnTo>
                      <a:pt x="200" y="54"/>
                    </a:lnTo>
                    <a:lnTo>
                      <a:pt x="204" y="51"/>
                    </a:lnTo>
                    <a:lnTo>
                      <a:pt x="213" y="48"/>
                    </a:lnTo>
                    <a:lnTo>
                      <a:pt x="219" y="46"/>
                    </a:lnTo>
                    <a:lnTo>
                      <a:pt x="229" y="44"/>
                    </a:lnTo>
                    <a:lnTo>
                      <a:pt x="240" y="44"/>
                    </a:lnTo>
                    <a:lnTo>
                      <a:pt x="252" y="44"/>
                    </a:lnTo>
                    <a:lnTo>
                      <a:pt x="263" y="44"/>
                    </a:lnTo>
                    <a:lnTo>
                      <a:pt x="275" y="46"/>
                    </a:lnTo>
                    <a:lnTo>
                      <a:pt x="287" y="47"/>
                    </a:lnTo>
                    <a:lnTo>
                      <a:pt x="298" y="52"/>
                    </a:lnTo>
                    <a:lnTo>
                      <a:pt x="308" y="56"/>
                    </a:lnTo>
                    <a:lnTo>
                      <a:pt x="319" y="65"/>
                    </a:lnTo>
                    <a:lnTo>
                      <a:pt x="329" y="73"/>
                    </a:lnTo>
                    <a:lnTo>
                      <a:pt x="340" y="86"/>
                    </a:lnTo>
                    <a:lnTo>
                      <a:pt x="342" y="85"/>
                    </a:lnTo>
                    <a:lnTo>
                      <a:pt x="352" y="85"/>
                    </a:lnTo>
                    <a:lnTo>
                      <a:pt x="365" y="85"/>
                    </a:lnTo>
                    <a:lnTo>
                      <a:pt x="383" y="87"/>
                    </a:lnTo>
                    <a:lnTo>
                      <a:pt x="398" y="90"/>
                    </a:lnTo>
                    <a:lnTo>
                      <a:pt x="414" y="95"/>
                    </a:lnTo>
                    <a:lnTo>
                      <a:pt x="423" y="104"/>
                    </a:lnTo>
                    <a:lnTo>
                      <a:pt x="429" y="116"/>
                    </a:lnTo>
                    <a:lnTo>
                      <a:pt x="425" y="114"/>
                    </a:lnTo>
                    <a:lnTo>
                      <a:pt x="416" y="114"/>
                    </a:lnTo>
                    <a:lnTo>
                      <a:pt x="400" y="113"/>
                    </a:lnTo>
                    <a:lnTo>
                      <a:pt x="387" y="114"/>
                    </a:lnTo>
                    <a:lnTo>
                      <a:pt x="369" y="117"/>
                    </a:lnTo>
                    <a:lnTo>
                      <a:pt x="354" y="122"/>
                    </a:lnTo>
                    <a:lnTo>
                      <a:pt x="346" y="126"/>
                    </a:lnTo>
                    <a:lnTo>
                      <a:pt x="340" y="132"/>
                    </a:lnTo>
                    <a:lnTo>
                      <a:pt x="335" y="137"/>
                    </a:lnTo>
                    <a:lnTo>
                      <a:pt x="333" y="145"/>
                    </a:lnTo>
                    <a:lnTo>
                      <a:pt x="335" y="142"/>
                    </a:lnTo>
                    <a:lnTo>
                      <a:pt x="342" y="140"/>
                    </a:lnTo>
                    <a:lnTo>
                      <a:pt x="352" y="136"/>
                    </a:lnTo>
                    <a:lnTo>
                      <a:pt x="369" y="133"/>
                    </a:lnTo>
                    <a:lnTo>
                      <a:pt x="385" y="129"/>
                    </a:lnTo>
                    <a:lnTo>
                      <a:pt x="400" y="129"/>
                    </a:lnTo>
                    <a:lnTo>
                      <a:pt x="416" y="130"/>
                    </a:lnTo>
                    <a:lnTo>
                      <a:pt x="429" y="137"/>
                    </a:lnTo>
                    <a:lnTo>
                      <a:pt x="429" y="138"/>
                    </a:lnTo>
                    <a:lnTo>
                      <a:pt x="431" y="145"/>
                    </a:lnTo>
                    <a:lnTo>
                      <a:pt x="429" y="153"/>
                    </a:lnTo>
                    <a:lnTo>
                      <a:pt x="427" y="161"/>
                    </a:lnTo>
                    <a:lnTo>
                      <a:pt x="419" y="161"/>
                    </a:lnTo>
                    <a:lnTo>
                      <a:pt x="404" y="165"/>
                    </a:lnTo>
                    <a:lnTo>
                      <a:pt x="394" y="168"/>
                    </a:lnTo>
                    <a:lnTo>
                      <a:pt x="385" y="173"/>
                    </a:lnTo>
                    <a:lnTo>
                      <a:pt x="377" y="180"/>
                    </a:lnTo>
                    <a:lnTo>
                      <a:pt x="373" y="190"/>
                    </a:lnTo>
                    <a:lnTo>
                      <a:pt x="375" y="187"/>
                    </a:lnTo>
                    <a:lnTo>
                      <a:pt x="387" y="185"/>
                    </a:lnTo>
                    <a:lnTo>
                      <a:pt x="400" y="183"/>
                    </a:lnTo>
                    <a:lnTo>
                      <a:pt x="421" y="181"/>
                    </a:lnTo>
                    <a:lnTo>
                      <a:pt x="431" y="180"/>
                    </a:lnTo>
                    <a:lnTo>
                      <a:pt x="442" y="180"/>
                    </a:lnTo>
                    <a:lnTo>
                      <a:pt x="454" y="180"/>
                    </a:lnTo>
                    <a:lnTo>
                      <a:pt x="466" y="183"/>
                    </a:lnTo>
                    <a:lnTo>
                      <a:pt x="485" y="188"/>
                    </a:lnTo>
                    <a:lnTo>
                      <a:pt x="504" y="200"/>
                    </a:lnTo>
                    <a:lnTo>
                      <a:pt x="516" y="211"/>
                    </a:lnTo>
                    <a:lnTo>
                      <a:pt x="521" y="222"/>
                    </a:lnTo>
                    <a:lnTo>
                      <a:pt x="523" y="230"/>
                    </a:lnTo>
                    <a:lnTo>
                      <a:pt x="525" y="239"/>
                    </a:lnTo>
                    <a:lnTo>
                      <a:pt x="521" y="249"/>
                    </a:lnTo>
                    <a:lnTo>
                      <a:pt x="519" y="253"/>
                    </a:lnTo>
                    <a:lnTo>
                      <a:pt x="537" y="241"/>
                    </a:lnTo>
                    <a:lnTo>
                      <a:pt x="541" y="207"/>
                    </a:lnTo>
                    <a:lnTo>
                      <a:pt x="531" y="183"/>
                    </a:lnTo>
                    <a:lnTo>
                      <a:pt x="514" y="163"/>
                    </a:lnTo>
                    <a:lnTo>
                      <a:pt x="473" y="151"/>
                    </a:lnTo>
                    <a:lnTo>
                      <a:pt x="473" y="126"/>
                    </a:lnTo>
                    <a:lnTo>
                      <a:pt x="469" y="97"/>
                    </a:lnTo>
                    <a:lnTo>
                      <a:pt x="446" y="85"/>
                    </a:lnTo>
                    <a:lnTo>
                      <a:pt x="417" y="74"/>
                    </a:lnTo>
                    <a:lnTo>
                      <a:pt x="383" y="69"/>
                    </a:lnTo>
                    <a:lnTo>
                      <a:pt x="356" y="73"/>
                    </a:lnTo>
                    <a:lnTo>
                      <a:pt x="321" y="43"/>
                    </a:lnTo>
                    <a:lnTo>
                      <a:pt x="294" y="28"/>
                    </a:lnTo>
                    <a:lnTo>
                      <a:pt x="269" y="30"/>
                    </a:lnTo>
                    <a:lnTo>
                      <a:pt x="235" y="36"/>
                    </a:lnTo>
                    <a:lnTo>
                      <a:pt x="210" y="42"/>
                    </a:lnTo>
                    <a:lnTo>
                      <a:pt x="198" y="23"/>
                    </a:lnTo>
                    <a:lnTo>
                      <a:pt x="173" y="4"/>
                    </a:lnTo>
                    <a:lnTo>
                      <a:pt x="131" y="0"/>
                    </a:lnTo>
                    <a:lnTo>
                      <a:pt x="98" y="5"/>
                    </a:lnTo>
                    <a:lnTo>
                      <a:pt x="73" y="19"/>
                    </a:lnTo>
                    <a:lnTo>
                      <a:pt x="54" y="40"/>
                    </a:lnTo>
                    <a:lnTo>
                      <a:pt x="34" y="42"/>
                    </a:lnTo>
                    <a:lnTo>
                      <a:pt x="9" y="54"/>
                    </a:lnTo>
                    <a:lnTo>
                      <a:pt x="0" y="73"/>
                    </a:lnTo>
                    <a:lnTo>
                      <a:pt x="2" y="90"/>
                    </a:lnTo>
                    <a:lnTo>
                      <a:pt x="9" y="121"/>
                    </a:lnTo>
                    <a:lnTo>
                      <a:pt x="42" y="104"/>
                    </a:lnTo>
                    <a:close/>
                  </a:path>
                </a:pathLst>
              </a:custGeom>
              <a:solidFill>
                <a:srgbClr val="D9D9FF">
                  <a:alpha val="100000"/>
                </a:srgbClr>
              </a:solidFill>
              <a:ln w="9525">
                <a:noFill/>
              </a:ln>
            </p:spPr>
            <p:txBody>
              <a:bodyPr/>
              <a:p>
                <a:endParaRPr lang="en-US"/>
              </a:p>
            </p:txBody>
          </p:sp>
          <p:sp>
            <p:nvSpPr>
              <p:cNvPr id="16665" name="Freeform 133"/>
              <p:cNvSpPr/>
              <p:nvPr/>
            </p:nvSpPr>
            <p:spPr>
              <a:xfrm>
                <a:off x="2479" y="3929"/>
                <a:ext cx="211" cy="263"/>
              </a:xfrm>
              <a:custGeom>
                <a:avLst/>
                <a:gdLst>
                  <a:gd name="txL" fmla="*/ 0 w 211"/>
                  <a:gd name="txT" fmla="*/ 0 h 263"/>
                  <a:gd name="txR" fmla="*/ 211 w 211"/>
                  <a:gd name="txB" fmla="*/ 263 h 263"/>
                </a:gdLst>
                <a:ahLst/>
                <a:cxnLst>
                  <a:cxn ang="0">
                    <a:pos x="111" y="256"/>
                  </a:cxn>
                  <a:cxn ang="0">
                    <a:pos x="111" y="221"/>
                  </a:cxn>
                  <a:cxn ang="0">
                    <a:pos x="108" y="182"/>
                  </a:cxn>
                  <a:cxn ang="0">
                    <a:pos x="100" y="124"/>
                  </a:cxn>
                  <a:cxn ang="0">
                    <a:pos x="90" y="85"/>
                  </a:cxn>
                  <a:cxn ang="0">
                    <a:pos x="65" y="53"/>
                  </a:cxn>
                  <a:cxn ang="0">
                    <a:pos x="0" y="10"/>
                  </a:cxn>
                  <a:cxn ang="0">
                    <a:pos x="25" y="10"/>
                  </a:cxn>
                  <a:cxn ang="0">
                    <a:pos x="48" y="21"/>
                  </a:cxn>
                  <a:cxn ang="0">
                    <a:pos x="65" y="34"/>
                  </a:cxn>
                  <a:cxn ang="0">
                    <a:pos x="77" y="31"/>
                  </a:cxn>
                  <a:cxn ang="0">
                    <a:pos x="84" y="15"/>
                  </a:cxn>
                  <a:cxn ang="0">
                    <a:pos x="111" y="2"/>
                  </a:cxn>
                  <a:cxn ang="0">
                    <a:pos x="136" y="0"/>
                  </a:cxn>
                  <a:cxn ang="0">
                    <a:pos x="121" y="10"/>
                  </a:cxn>
                  <a:cxn ang="0">
                    <a:pos x="104" y="25"/>
                  </a:cxn>
                  <a:cxn ang="0">
                    <a:pos x="100" y="37"/>
                  </a:cxn>
                  <a:cxn ang="0">
                    <a:pos x="100" y="53"/>
                  </a:cxn>
                  <a:cxn ang="0">
                    <a:pos x="111" y="70"/>
                  </a:cxn>
                  <a:cxn ang="0">
                    <a:pos x="129" y="95"/>
                  </a:cxn>
                  <a:cxn ang="0">
                    <a:pos x="136" y="116"/>
                  </a:cxn>
                  <a:cxn ang="0">
                    <a:pos x="138" y="142"/>
                  </a:cxn>
                  <a:cxn ang="0">
                    <a:pos x="138" y="158"/>
                  </a:cxn>
                  <a:cxn ang="0">
                    <a:pos x="177" y="147"/>
                  </a:cxn>
                  <a:cxn ang="0">
                    <a:pos x="198" y="150"/>
                  </a:cxn>
                  <a:cxn ang="0">
                    <a:pos x="204" y="152"/>
                  </a:cxn>
                  <a:cxn ang="0">
                    <a:pos x="211" y="159"/>
                  </a:cxn>
                  <a:cxn ang="0">
                    <a:pos x="179" y="160"/>
                  </a:cxn>
                  <a:cxn ang="0">
                    <a:pos x="142" y="173"/>
                  </a:cxn>
                  <a:cxn ang="0">
                    <a:pos x="144" y="263"/>
                  </a:cxn>
                  <a:cxn ang="0">
                    <a:pos x="111" y="256"/>
                  </a:cxn>
                  <a:cxn ang="0">
                    <a:pos x="111" y="256"/>
                  </a:cxn>
                </a:cxnLst>
                <a:rect l="txL" t="txT" r="txR" b="txB"/>
                <a:pathLst>
                  <a:path w="211" h="263">
                    <a:moveTo>
                      <a:pt x="111" y="256"/>
                    </a:moveTo>
                    <a:lnTo>
                      <a:pt x="111" y="221"/>
                    </a:lnTo>
                    <a:lnTo>
                      <a:pt x="108" y="182"/>
                    </a:lnTo>
                    <a:lnTo>
                      <a:pt x="100" y="124"/>
                    </a:lnTo>
                    <a:lnTo>
                      <a:pt x="90" y="85"/>
                    </a:lnTo>
                    <a:lnTo>
                      <a:pt x="65" y="53"/>
                    </a:lnTo>
                    <a:lnTo>
                      <a:pt x="0" y="10"/>
                    </a:lnTo>
                    <a:lnTo>
                      <a:pt x="25" y="10"/>
                    </a:lnTo>
                    <a:lnTo>
                      <a:pt x="48" y="21"/>
                    </a:lnTo>
                    <a:lnTo>
                      <a:pt x="65" y="34"/>
                    </a:lnTo>
                    <a:lnTo>
                      <a:pt x="77" y="31"/>
                    </a:lnTo>
                    <a:lnTo>
                      <a:pt x="84" y="15"/>
                    </a:lnTo>
                    <a:lnTo>
                      <a:pt x="111" y="2"/>
                    </a:lnTo>
                    <a:lnTo>
                      <a:pt x="136" y="0"/>
                    </a:lnTo>
                    <a:lnTo>
                      <a:pt x="121" y="10"/>
                    </a:lnTo>
                    <a:lnTo>
                      <a:pt x="104" y="25"/>
                    </a:lnTo>
                    <a:lnTo>
                      <a:pt x="100" y="37"/>
                    </a:lnTo>
                    <a:lnTo>
                      <a:pt x="100" y="53"/>
                    </a:lnTo>
                    <a:lnTo>
                      <a:pt x="111" y="70"/>
                    </a:lnTo>
                    <a:lnTo>
                      <a:pt x="129" y="95"/>
                    </a:lnTo>
                    <a:lnTo>
                      <a:pt x="136" y="116"/>
                    </a:lnTo>
                    <a:lnTo>
                      <a:pt x="138" y="142"/>
                    </a:lnTo>
                    <a:lnTo>
                      <a:pt x="138" y="158"/>
                    </a:lnTo>
                    <a:lnTo>
                      <a:pt x="177" y="147"/>
                    </a:lnTo>
                    <a:lnTo>
                      <a:pt x="198" y="150"/>
                    </a:lnTo>
                    <a:lnTo>
                      <a:pt x="204" y="152"/>
                    </a:lnTo>
                    <a:lnTo>
                      <a:pt x="211" y="159"/>
                    </a:lnTo>
                    <a:lnTo>
                      <a:pt x="179" y="160"/>
                    </a:lnTo>
                    <a:lnTo>
                      <a:pt x="142" y="173"/>
                    </a:lnTo>
                    <a:lnTo>
                      <a:pt x="144" y="263"/>
                    </a:lnTo>
                    <a:lnTo>
                      <a:pt x="111" y="256"/>
                    </a:lnTo>
                    <a:close/>
                  </a:path>
                </a:pathLst>
              </a:custGeom>
              <a:solidFill>
                <a:srgbClr val="A6BF73">
                  <a:alpha val="100000"/>
                </a:srgbClr>
              </a:solidFill>
              <a:ln w="9525">
                <a:noFill/>
              </a:ln>
            </p:spPr>
            <p:txBody>
              <a:bodyPr/>
              <a:p>
                <a:endParaRPr lang="en-US"/>
              </a:p>
            </p:txBody>
          </p:sp>
          <p:sp>
            <p:nvSpPr>
              <p:cNvPr id="16666" name="Freeform 134"/>
              <p:cNvSpPr/>
              <p:nvPr/>
            </p:nvSpPr>
            <p:spPr>
              <a:xfrm>
                <a:off x="268" y="3849"/>
                <a:ext cx="346" cy="137"/>
              </a:xfrm>
              <a:custGeom>
                <a:avLst/>
                <a:gdLst>
                  <a:gd name="txL" fmla="*/ 0 w 346"/>
                  <a:gd name="txT" fmla="*/ 0 h 137"/>
                  <a:gd name="txR" fmla="*/ 346 w 346"/>
                  <a:gd name="txB" fmla="*/ 137 h 137"/>
                </a:gdLst>
                <a:ahLst/>
                <a:cxnLst>
                  <a:cxn ang="0">
                    <a:pos x="0" y="0"/>
                  </a:cxn>
                  <a:cxn ang="0">
                    <a:pos x="61" y="54"/>
                  </a:cxn>
                  <a:cxn ang="0">
                    <a:pos x="40" y="70"/>
                  </a:cxn>
                  <a:cxn ang="0">
                    <a:pos x="21" y="95"/>
                  </a:cxn>
                  <a:cxn ang="0">
                    <a:pos x="9" y="133"/>
                  </a:cxn>
                  <a:cxn ang="0">
                    <a:pos x="25" y="137"/>
                  </a:cxn>
                  <a:cxn ang="0">
                    <a:pos x="55" y="105"/>
                  </a:cxn>
                  <a:cxn ang="0">
                    <a:pos x="84" y="75"/>
                  </a:cxn>
                  <a:cxn ang="0">
                    <a:pos x="138" y="68"/>
                  </a:cxn>
                  <a:cxn ang="0">
                    <a:pos x="223" y="66"/>
                  </a:cxn>
                  <a:cxn ang="0">
                    <a:pos x="292" y="72"/>
                  </a:cxn>
                  <a:cxn ang="0">
                    <a:pos x="329" y="83"/>
                  </a:cxn>
                  <a:cxn ang="0">
                    <a:pos x="346" y="47"/>
                  </a:cxn>
                  <a:cxn ang="0">
                    <a:pos x="273" y="47"/>
                  </a:cxn>
                  <a:cxn ang="0">
                    <a:pos x="242" y="24"/>
                  </a:cxn>
                  <a:cxn ang="0">
                    <a:pos x="225" y="0"/>
                  </a:cxn>
                  <a:cxn ang="0">
                    <a:pos x="221" y="15"/>
                  </a:cxn>
                  <a:cxn ang="0">
                    <a:pos x="223" y="27"/>
                  </a:cxn>
                  <a:cxn ang="0">
                    <a:pos x="230" y="44"/>
                  </a:cxn>
                  <a:cxn ang="0">
                    <a:pos x="94" y="46"/>
                  </a:cxn>
                  <a:cxn ang="0">
                    <a:pos x="9" y="3"/>
                  </a:cxn>
                  <a:cxn ang="0">
                    <a:pos x="0" y="0"/>
                  </a:cxn>
                  <a:cxn ang="0">
                    <a:pos x="0" y="0"/>
                  </a:cxn>
                </a:cxnLst>
                <a:rect l="txL" t="txT" r="txR" b="txB"/>
                <a:pathLst>
                  <a:path w="346" h="137">
                    <a:moveTo>
                      <a:pt x="0" y="0"/>
                    </a:moveTo>
                    <a:lnTo>
                      <a:pt x="61" y="54"/>
                    </a:lnTo>
                    <a:lnTo>
                      <a:pt x="40" y="70"/>
                    </a:lnTo>
                    <a:lnTo>
                      <a:pt x="21" y="95"/>
                    </a:lnTo>
                    <a:lnTo>
                      <a:pt x="9" y="133"/>
                    </a:lnTo>
                    <a:lnTo>
                      <a:pt x="25" y="137"/>
                    </a:lnTo>
                    <a:lnTo>
                      <a:pt x="55" y="105"/>
                    </a:lnTo>
                    <a:lnTo>
                      <a:pt x="84" y="75"/>
                    </a:lnTo>
                    <a:lnTo>
                      <a:pt x="138" y="68"/>
                    </a:lnTo>
                    <a:lnTo>
                      <a:pt x="223" y="66"/>
                    </a:lnTo>
                    <a:lnTo>
                      <a:pt x="292" y="72"/>
                    </a:lnTo>
                    <a:lnTo>
                      <a:pt x="329" y="83"/>
                    </a:lnTo>
                    <a:lnTo>
                      <a:pt x="346" y="47"/>
                    </a:lnTo>
                    <a:lnTo>
                      <a:pt x="273" y="47"/>
                    </a:lnTo>
                    <a:lnTo>
                      <a:pt x="242" y="24"/>
                    </a:lnTo>
                    <a:lnTo>
                      <a:pt x="225" y="0"/>
                    </a:lnTo>
                    <a:lnTo>
                      <a:pt x="221" y="15"/>
                    </a:lnTo>
                    <a:lnTo>
                      <a:pt x="223" y="27"/>
                    </a:lnTo>
                    <a:lnTo>
                      <a:pt x="230" y="44"/>
                    </a:lnTo>
                    <a:lnTo>
                      <a:pt x="94" y="46"/>
                    </a:lnTo>
                    <a:lnTo>
                      <a:pt x="9" y="3"/>
                    </a:lnTo>
                    <a:lnTo>
                      <a:pt x="0" y="0"/>
                    </a:lnTo>
                    <a:close/>
                  </a:path>
                </a:pathLst>
              </a:custGeom>
              <a:solidFill>
                <a:srgbClr val="A6BF73">
                  <a:alpha val="100000"/>
                </a:srgbClr>
              </a:solidFill>
              <a:ln w="9525">
                <a:noFill/>
              </a:ln>
            </p:spPr>
            <p:txBody>
              <a:bodyPr/>
              <a:p>
                <a:endParaRPr lang="en-US"/>
              </a:p>
            </p:txBody>
          </p:sp>
          <p:sp>
            <p:nvSpPr>
              <p:cNvPr id="16667" name="Freeform 135"/>
              <p:cNvSpPr/>
              <p:nvPr/>
            </p:nvSpPr>
            <p:spPr>
              <a:xfrm>
                <a:off x="402" y="3694"/>
                <a:ext cx="179" cy="123"/>
              </a:xfrm>
              <a:custGeom>
                <a:avLst/>
                <a:gdLst>
                  <a:gd name="txL" fmla="*/ 0 w 179"/>
                  <a:gd name="txT" fmla="*/ 0 h 123"/>
                  <a:gd name="txR" fmla="*/ 179 w 179"/>
                  <a:gd name="txB" fmla="*/ 123 h 123"/>
                </a:gdLst>
                <a:ahLst/>
                <a:cxnLst>
                  <a:cxn ang="0">
                    <a:pos x="0" y="93"/>
                  </a:cxn>
                  <a:cxn ang="0">
                    <a:pos x="18" y="94"/>
                  </a:cxn>
                  <a:cxn ang="0">
                    <a:pos x="48" y="93"/>
                  </a:cxn>
                  <a:cxn ang="0">
                    <a:pos x="81" y="85"/>
                  </a:cxn>
                  <a:cxn ang="0">
                    <a:pos x="93" y="85"/>
                  </a:cxn>
                  <a:cxn ang="0">
                    <a:pos x="116" y="94"/>
                  </a:cxn>
                  <a:cxn ang="0">
                    <a:pos x="152" y="123"/>
                  </a:cxn>
                  <a:cxn ang="0">
                    <a:pos x="179" y="104"/>
                  </a:cxn>
                  <a:cxn ang="0">
                    <a:pos x="158" y="90"/>
                  </a:cxn>
                  <a:cxn ang="0">
                    <a:pos x="108" y="62"/>
                  </a:cxn>
                  <a:cxn ang="0">
                    <a:pos x="93" y="47"/>
                  </a:cxn>
                  <a:cxn ang="0">
                    <a:pos x="87" y="0"/>
                  </a:cxn>
                  <a:cxn ang="0">
                    <a:pos x="79" y="6"/>
                  </a:cxn>
                  <a:cxn ang="0">
                    <a:pos x="73" y="27"/>
                  </a:cxn>
                  <a:cxn ang="0">
                    <a:pos x="71" y="66"/>
                  </a:cxn>
                  <a:cxn ang="0">
                    <a:pos x="48" y="78"/>
                  </a:cxn>
                  <a:cxn ang="0">
                    <a:pos x="21" y="86"/>
                  </a:cxn>
                  <a:cxn ang="0">
                    <a:pos x="0" y="93"/>
                  </a:cxn>
                  <a:cxn ang="0">
                    <a:pos x="0" y="93"/>
                  </a:cxn>
                </a:cxnLst>
                <a:rect l="txL" t="txT" r="txR" b="txB"/>
                <a:pathLst>
                  <a:path w="179" h="123">
                    <a:moveTo>
                      <a:pt x="0" y="93"/>
                    </a:moveTo>
                    <a:lnTo>
                      <a:pt x="18" y="94"/>
                    </a:lnTo>
                    <a:lnTo>
                      <a:pt x="48" y="93"/>
                    </a:lnTo>
                    <a:lnTo>
                      <a:pt x="81" y="85"/>
                    </a:lnTo>
                    <a:lnTo>
                      <a:pt x="93" y="85"/>
                    </a:lnTo>
                    <a:lnTo>
                      <a:pt x="116" y="94"/>
                    </a:lnTo>
                    <a:lnTo>
                      <a:pt x="152" y="123"/>
                    </a:lnTo>
                    <a:lnTo>
                      <a:pt x="179" y="104"/>
                    </a:lnTo>
                    <a:lnTo>
                      <a:pt x="158" y="90"/>
                    </a:lnTo>
                    <a:lnTo>
                      <a:pt x="108" y="62"/>
                    </a:lnTo>
                    <a:lnTo>
                      <a:pt x="93" y="47"/>
                    </a:lnTo>
                    <a:lnTo>
                      <a:pt x="87" y="0"/>
                    </a:lnTo>
                    <a:lnTo>
                      <a:pt x="79" y="6"/>
                    </a:lnTo>
                    <a:lnTo>
                      <a:pt x="73" y="27"/>
                    </a:lnTo>
                    <a:lnTo>
                      <a:pt x="71" y="66"/>
                    </a:lnTo>
                    <a:lnTo>
                      <a:pt x="48" y="78"/>
                    </a:lnTo>
                    <a:lnTo>
                      <a:pt x="21" y="86"/>
                    </a:lnTo>
                    <a:lnTo>
                      <a:pt x="0" y="93"/>
                    </a:lnTo>
                    <a:close/>
                  </a:path>
                </a:pathLst>
              </a:custGeom>
              <a:solidFill>
                <a:srgbClr val="A6BF73">
                  <a:alpha val="100000"/>
                </a:srgbClr>
              </a:solidFill>
              <a:ln w="9525">
                <a:noFill/>
              </a:ln>
            </p:spPr>
            <p:txBody>
              <a:bodyPr/>
              <a:p>
                <a:endParaRPr lang="en-US"/>
              </a:p>
            </p:txBody>
          </p:sp>
          <p:sp>
            <p:nvSpPr>
              <p:cNvPr id="16668" name="Freeform 136"/>
              <p:cNvSpPr/>
              <p:nvPr/>
            </p:nvSpPr>
            <p:spPr>
              <a:xfrm>
                <a:off x="2702" y="3999"/>
                <a:ext cx="216" cy="174"/>
              </a:xfrm>
              <a:custGeom>
                <a:avLst/>
                <a:gdLst>
                  <a:gd name="txL" fmla="*/ 0 w 216"/>
                  <a:gd name="txT" fmla="*/ 0 h 174"/>
                  <a:gd name="txR" fmla="*/ 216 w 216"/>
                  <a:gd name="txB" fmla="*/ 174 h 174"/>
                </a:gdLst>
                <a:ahLst/>
                <a:cxnLst>
                  <a:cxn ang="0">
                    <a:pos x="0" y="174"/>
                  </a:cxn>
                  <a:cxn ang="0">
                    <a:pos x="35" y="124"/>
                  </a:cxn>
                  <a:cxn ang="0">
                    <a:pos x="25" y="104"/>
                  </a:cxn>
                  <a:cxn ang="0">
                    <a:pos x="31" y="88"/>
                  </a:cxn>
                  <a:cxn ang="0">
                    <a:pos x="40" y="77"/>
                  </a:cxn>
                  <a:cxn ang="0">
                    <a:pos x="50" y="72"/>
                  </a:cxn>
                  <a:cxn ang="0">
                    <a:pos x="58" y="88"/>
                  </a:cxn>
                  <a:cxn ang="0">
                    <a:pos x="71" y="101"/>
                  </a:cxn>
                  <a:cxn ang="0">
                    <a:pos x="83" y="100"/>
                  </a:cxn>
                  <a:cxn ang="0">
                    <a:pos x="104" y="73"/>
                  </a:cxn>
                  <a:cxn ang="0">
                    <a:pos x="146" y="37"/>
                  </a:cxn>
                  <a:cxn ang="0">
                    <a:pos x="169" y="25"/>
                  </a:cxn>
                  <a:cxn ang="0">
                    <a:pos x="179" y="0"/>
                  </a:cxn>
                  <a:cxn ang="0">
                    <a:pos x="192" y="16"/>
                  </a:cxn>
                  <a:cxn ang="0">
                    <a:pos x="183" y="31"/>
                  </a:cxn>
                  <a:cxn ang="0">
                    <a:pos x="179" y="42"/>
                  </a:cxn>
                  <a:cxn ang="0">
                    <a:pos x="192" y="49"/>
                  </a:cxn>
                  <a:cxn ang="0">
                    <a:pos x="216" y="61"/>
                  </a:cxn>
                  <a:cxn ang="0">
                    <a:pos x="216" y="66"/>
                  </a:cxn>
                  <a:cxn ang="0">
                    <a:pos x="192" y="60"/>
                  </a:cxn>
                  <a:cxn ang="0">
                    <a:pos x="179" y="60"/>
                  </a:cxn>
                  <a:cxn ang="0">
                    <a:pos x="152" y="65"/>
                  </a:cxn>
                  <a:cxn ang="0">
                    <a:pos x="129" y="78"/>
                  </a:cxn>
                  <a:cxn ang="0">
                    <a:pos x="102" y="104"/>
                  </a:cxn>
                  <a:cxn ang="0">
                    <a:pos x="83" y="137"/>
                  </a:cxn>
                  <a:cxn ang="0">
                    <a:pos x="0" y="174"/>
                  </a:cxn>
                  <a:cxn ang="0">
                    <a:pos x="0" y="174"/>
                  </a:cxn>
                </a:cxnLst>
                <a:rect l="txL" t="txT" r="txR" b="txB"/>
                <a:pathLst>
                  <a:path w="216" h="174">
                    <a:moveTo>
                      <a:pt x="0" y="174"/>
                    </a:moveTo>
                    <a:lnTo>
                      <a:pt x="35" y="124"/>
                    </a:lnTo>
                    <a:lnTo>
                      <a:pt x="25" y="104"/>
                    </a:lnTo>
                    <a:lnTo>
                      <a:pt x="31" y="88"/>
                    </a:lnTo>
                    <a:lnTo>
                      <a:pt x="40" y="77"/>
                    </a:lnTo>
                    <a:lnTo>
                      <a:pt x="50" y="72"/>
                    </a:lnTo>
                    <a:lnTo>
                      <a:pt x="58" y="88"/>
                    </a:lnTo>
                    <a:lnTo>
                      <a:pt x="71" y="101"/>
                    </a:lnTo>
                    <a:lnTo>
                      <a:pt x="83" y="100"/>
                    </a:lnTo>
                    <a:lnTo>
                      <a:pt x="104" y="73"/>
                    </a:lnTo>
                    <a:lnTo>
                      <a:pt x="146" y="37"/>
                    </a:lnTo>
                    <a:lnTo>
                      <a:pt x="169" y="25"/>
                    </a:lnTo>
                    <a:lnTo>
                      <a:pt x="179" y="0"/>
                    </a:lnTo>
                    <a:lnTo>
                      <a:pt x="192" y="16"/>
                    </a:lnTo>
                    <a:lnTo>
                      <a:pt x="183" y="31"/>
                    </a:lnTo>
                    <a:lnTo>
                      <a:pt x="179" y="42"/>
                    </a:lnTo>
                    <a:lnTo>
                      <a:pt x="192" y="49"/>
                    </a:lnTo>
                    <a:lnTo>
                      <a:pt x="216" y="61"/>
                    </a:lnTo>
                    <a:lnTo>
                      <a:pt x="216" y="66"/>
                    </a:lnTo>
                    <a:lnTo>
                      <a:pt x="192" y="60"/>
                    </a:lnTo>
                    <a:lnTo>
                      <a:pt x="179" y="60"/>
                    </a:lnTo>
                    <a:lnTo>
                      <a:pt x="152" y="65"/>
                    </a:lnTo>
                    <a:lnTo>
                      <a:pt x="129" y="78"/>
                    </a:lnTo>
                    <a:lnTo>
                      <a:pt x="102" y="104"/>
                    </a:lnTo>
                    <a:lnTo>
                      <a:pt x="83" y="137"/>
                    </a:lnTo>
                    <a:lnTo>
                      <a:pt x="0" y="174"/>
                    </a:lnTo>
                    <a:close/>
                  </a:path>
                </a:pathLst>
              </a:custGeom>
              <a:solidFill>
                <a:srgbClr val="A6BF73">
                  <a:alpha val="100000"/>
                </a:srgbClr>
              </a:solidFill>
              <a:ln w="9525">
                <a:noFill/>
              </a:ln>
            </p:spPr>
            <p:txBody>
              <a:bodyPr/>
              <a:p>
                <a:endParaRPr lang="en-US"/>
              </a:p>
            </p:txBody>
          </p:sp>
          <p:sp>
            <p:nvSpPr>
              <p:cNvPr id="16669" name="Freeform 137"/>
              <p:cNvSpPr/>
              <p:nvPr/>
            </p:nvSpPr>
            <p:spPr>
              <a:xfrm>
                <a:off x="3285" y="4075"/>
                <a:ext cx="85" cy="74"/>
              </a:xfrm>
              <a:custGeom>
                <a:avLst/>
                <a:gdLst>
                  <a:gd name="txL" fmla="*/ 0 w 85"/>
                  <a:gd name="txT" fmla="*/ 0 h 74"/>
                  <a:gd name="txR" fmla="*/ 85 w 85"/>
                  <a:gd name="txB" fmla="*/ 74 h 74"/>
                </a:gdLst>
                <a:ahLst/>
                <a:cxnLst>
                  <a:cxn ang="0">
                    <a:pos x="81" y="8"/>
                  </a:cxn>
                  <a:cxn ang="0">
                    <a:pos x="77" y="9"/>
                  </a:cxn>
                  <a:cxn ang="0">
                    <a:pos x="75" y="14"/>
                  </a:cxn>
                  <a:cxn ang="0">
                    <a:pos x="75" y="20"/>
                  </a:cxn>
                  <a:cxn ang="0">
                    <a:pos x="81" y="27"/>
                  </a:cxn>
                  <a:cxn ang="0">
                    <a:pos x="64" y="31"/>
                  </a:cxn>
                  <a:cxn ang="0">
                    <a:pos x="48" y="74"/>
                  </a:cxn>
                  <a:cxn ang="0">
                    <a:pos x="0" y="55"/>
                  </a:cxn>
                  <a:cxn ang="0">
                    <a:pos x="16" y="39"/>
                  </a:cxn>
                  <a:cxn ang="0">
                    <a:pos x="58" y="9"/>
                  </a:cxn>
                  <a:cxn ang="0">
                    <a:pos x="85" y="0"/>
                  </a:cxn>
                  <a:cxn ang="0">
                    <a:pos x="81" y="8"/>
                  </a:cxn>
                  <a:cxn ang="0">
                    <a:pos x="81" y="8"/>
                  </a:cxn>
                </a:cxnLst>
                <a:rect l="txL" t="txT" r="txR" b="txB"/>
                <a:pathLst>
                  <a:path w="85" h="74">
                    <a:moveTo>
                      <a:pt x="81" y="8"/>
                    </a:moveTo>
                    <a:lnTo>
                      <a:pt x="77" y="9"/>
                    </a:lnTo>
                    <a:lnTo>
                      <a:pt x="75" y="14"/>
                    </a:lnTo>
                    <a:lnTo>
                      <a:pt x="75" y="20"/>
                    </a:lnTo>
                    <a:lnTo>
                      <a:pt x="81" y="27"/>
                    </a:lnTo>
                    <a:lnTo>
                      <a:pt x="64" y="31"/>
                    </a:lnTo>
                    <a:lnTo>
                      <a:pt x="48" y="74"/>
                    </a:lnTo>
                    <a:lnTo>
                      <a:pt x="0" y="55"/>
                    </a:lnTo>
                    <a:lnTo>
                      <a:pt x="16" y="39"/>
                    </a:lnTo>
                    <a:lnTo>
                      <a:pt x="58" y="9"/>
                    </a:lnTo>
                    <a:lnTo>
                      <a:pt x="85" y="0"/>
                    </a:lnTo>
                    <a:lnTo>
                      <a:pt x="81" y="8"/>
                    </a:lnTo>
                    <a:close/>
                  </a:path>
                </a:pathLst>
              </a:custGeom>
              <a:solidFill>
                <a:srgbClr val="D4D4E8">
                  <a:alpha val="100000"/>
                </a:srgbClr>
              </a:solidFill>
              <a:ln w="9525">
                <a:noFill/>
              </a:ln>
            </p:spPr>
            <p:txBody>
              <a:bodyPr/>
              <a:p>
                <a:endParaRPr lang="en-US"/>
              </a:p>
            </p:txBody>
          </p:sp>
          <p:sp>
            <p:nvSpPr>
              <p:cNvPr id="16670" name="Freeform 138"/>
              <p:cNvSpPr/>
              <p:nvPr/>
            </p:nvSpPr>
            <p:spPr>
              <a:xfrm>
                <a:off x="3568" y="3439"/>
                <a:ext cx="54" cy="46"/>
              </a:xfrm>
              <a:custGeom>
                <a:avLst/>
                <a:gdLst>
                  <a:gd name="txL" fmla="*/ 0 w 54"/>
                  <a:gd name="txT" fmla="*/ 0 h 46"/>
                  <a:gd name="txR" fmla="*/ 54 w 54"/>
                  <a:gd name="txB" fmla="*/ 46 h 46"/>
                </a:gdLst>
                <a:ahLst/>
                <a:cxnLst>
                  <a:cxn ang="0">
                    <a:pos x="6" y="4"/>
                  </a:cxn>
                  <a:cxn ang="0">
                    <a:pos x="0" y="13"/>
                  </a:cxn>
                  <a:cxn ang="0">
                    <a:pos x="0" y="32"/>
                  </a:cxn>
                  <a:cxn ang="0">
                    <a:pos x="8" y="43"/>
                  </a:cxn>
                  <a:cxn ang="0">
                    <a:pos x="19" y="46"/>
                  </a:cxn>
                  <a:cxn ang="0">
                    <a:pos x="38" y="44"/>
                  </a:cxn>
                  <a:cxn ang="0">
                    <a:pos x="54" y="31"/>
                  </a:cxn>
                  <a:cxn ang="0">
                    <a:pos x="54" y="20"/>
                  </a:cxn>
                  <a:cxn ang="0">
                    <a:pos x="46" y="8"/>
                  </a:cxn>
                  <a:cxn ang="0">
                    <a:pos x="29" y="0"/>
                  </a:cxn>
                  <a:cxn ang="0">
                    <a:pos x="15" y="1"/>
                  </a:cxn>
                  <a:cxn ang="0">
                    <a:pos x="6" y="4"/>
                  </a:cxn>
                  <a:cxn ang="0">
                    <a:pos x="6" y="4"/>
                  </a:cxn>
                </a:cxnLst>
                <a:rect l="txL" t="txT" r="txR" b="txB"/>
                <a:pathLst>
                  <a:path w="54" h="46">
                    <a:moveTo>
                      <a:pt x="6" y="4"/>
                    </a:moveTo>
                    <a:lnTo>
                      <a:pt x="0" y="13"/>
                    </a:lnTo>
                    <a:lnTo>
                      <a:pt x="0" y="32"/>
                    </a:lnTo>
                    <a:lnTo>
                      <a:pt x="8" y="43"/>
                    </a:lnTo>
                    <a:lnTo>
                      <a:pt x="19" y="46"/>
                    </a:lnTo>
                    <a:lnTo>
                      <a:pt x="38" y="44"/>
                    </a:lnTo>
                    <a:lnTo>
                      <a:pt x="54" y="31"/>
                    </a:lnTo>
                    <a:lnTo>
                      <a:pt x="54" y="20"/>
                    </a:lnTo>
                    <a:lnTo>
                      <a:pt x="46" y="8"/>
                    </a:lnTo>
                    <a:lnTo>
                      <a:pt x="29" y="0"/>
                    </a:lnTo>
                    <a:lnTo>
                      <a:pt x="15" y="1"/>
                    </a:lnTo>
                    <a:lnTo>
                      <a:pt x="6" y="4"/>
                    </a:lnTo>
                    <a:close/>
                  </a:path>
                </a:pathLst>
              </a:custGeom>
              <a:solidFill>
                <a:srgbClr val="ABF0FF">
                  <a:alpha val="100000"/>
                </a:srgbClr>
              </a:solidFill>
              <a:ln w="9525">
                <a:noFill/>
              </a:ln>
            </p:spPr>
            <p:txBody>
              <a:bodyPr/>
              <a:p>
                <a:endParaRPr lang="en-US"/>
              </a:p>
            </p:txBody>
          </p:sp>
          <p:sp>
            <p:nvSpPr>
              <p:cNvPr id="16671" name="Freeform 139"/>
              <p:cNvSpPr/>
              <p:nvPr/>
            </p:nvSpPr>
            <p:spPr>
              <a:xfrm>
                <a:off x="3670" y="3411"/>
                <a:ext cx="115" cy="72"/>
              </a:xfrm>
              <a:custGeom>
                <a:avLst/>
                <a:gdLst>
                  <a:gd name="txL" fmla="*/ 0 w 115"/>
                  <a:gd name="txT" fmla="*/ 0 h 72"/>
                  <a:gd name="txR" fmla="*/ 115 w 115"/>
                  <a:gd name="txB" fmla="*/ 72 h 72"/>
                </a:gdLst>
                <a:ahLst/>
                <a:cxnLst>
                  <a:cxn ang="0">
                    <a:pos x="29" y="4"/>
                  </a:cxn>
                  <a:cxn ang="0">
                    <a:pos x="10" y="13"/>
                  </a:cxn>
                  <a:cxn ang="0">
                    <a:pos x="0" y="36"/>
                  </a:cxn>
                  <a:cxn ang="0">
                    <a:pos x="8" y="56"/>
                  </a:cxn>
                  <a:cxn ang="0">
                    <a:pos x="37" y="72"/>
                  </a:cxn>
                  <a:cxn ang="0">
                    <a:pos x="87" y="71"/>
                  </a:cxn>
                  <a:cxn ang="0">
                    <a:pos x="114" y="52"/>
                  </a:cxn>
                  <a:cxn ang="0">
                    <a:pos x="115" y="23"/>
                  </a:cxn>
                  <a:cxn ang="0">
                    <a:pos x="81" y="1"/>
                  </a:cxn>
                  <a:cxn ang="0">
                    <a:pos x="52" y="0"/>
                  </a:cxn>
                  <a:cxn ang="0">
                    <a:pos x="29" y="4"/>
                  </a:cxn>
                  <a:cxn ang="0">
                    <a:pos x="29" y="4"/>
                  </a:cxn>
                </a:cxnLst>
                <a:rect l="txL" t="txT" r="txR" b="txB"/>
                <a:pathLst>
                  <a:path w="115" h="72">
                    <a:moveTo>
                      <a:pt x="29" y="4"/>
                    </a:moveTo>
                    <a:lnTo>
                      <a:pt x="10" y="13"/>
                    </a:lnTo>
                    <a:lnTo>
                      <a:pt x="0" y="36"/>
                    </a:lnTo>
                    <a:lnTo>
                      <a:pt x="8" y="56"/>
                    </a:lnTo>
                    <a:lnTo>
                      <a:pt x="37" y="72"/>
                    </a:lnTo>
                    <a:lnTo>
                      <a:pt x="87" y="71"/>
                    </a:lnTo>
                    <a:lnTo>
                      <a:pt x="114" y="52"/>
                    </a:lnTo>
                    <a:lnTo>
                      <a:pt x="115" y="23"/>
                    </a:lnTo>
                    <a:lnTo>
                      <a:pt x="81" y="1"/>
                    </a:lnTo>
                    <a:lnTo>
                      <a:pt x="52" y="0"/>
                    </a:lnTo>
                    <a:lnTo>
                      <a:pt x="29" y="4"/>
                    </a:lnTo>
                    <a:close/>
                  </a:path>
                </a:pathLst>
              </a:custGeom>
              <a:solidFill>
                <a:srgbClr val="ABF0FF">
                  <a:alpha val="100000"/>
                </a:srgbClr>
              </a:solidFill>
              <a:ln w="9525">
                <a:noFill/>
              </a:ln>
            </p:spPr>
            <p:txBody>
              <a:bodyPr/>
              <a:p>
                <a:endParaRPr lang="en-US"/>
              </a:p>
            </p:txBody>
          </p:sp>
          <p:sp>
            <p:nvSpPr>
              <p:cNvPr id="16672" name="Freeform 140"/>
              <p:cNvSpPr/>
              <p:nvPr/>
            </p:nvSpPr>
            <p:spPr>
              <a:xfrm>
                <a:off x="3587" y="3442"/>
                <a:ext cx="33" cy="20"/>
              </a:xfrm>
              <a:custGeom>
                <a:avLst/>
                <a:gdLst>
                  <a:gd name="txL" fmla="*/ 0 w 33"/>
                  <a:gd name="txT" fmla="*/ 0 h 20"/>
                  <a:gd name="txR" fmla="*/ 33 w 33"/>
                  <a:gd name="txB" fmla="*/ 20 h 20"/>
                </a:gdLst>
                <a:ahLst/>
                <a:cxnLst>
                  <a:cxn ang="0">
                    <a:pos x="8" y="0"/>
                  </a:cxn>
                  <a:cxn ang="0">
                    <a:pos x="0" y="0"/>
                  </a:cxn>
                  <a:cxn ang="0">
                    <a:pos x="0" y="6"/>
                  </a:cxn>
                  <a:cxn ang="0">
                    <a:pos x="6" y="13"/>
                  </a:cxn>
                  <a:cxn ang="0">
                    <a:pos x="16" y="18"/>
                  </a:cxn>
                  <a:cxn ang="0">
                    <a:pos x="25" y="20"/>
                  </a:cxn>
                  <a:cxn ang="0">
                    <a:pos x="33" y="17"/>
                  </a:cxn>
                  <a:cxn ang="0">
                    <a:pos x="33" y="14"/>
                  </a:cxn>
                  <a:cxn ang="0">
                    <a:pos x="33" y="18"/>
                  </a:cxn>
                  <a:cxn ang="0">
                    <a:pos x="33" y="6"/>
                  </a:cxn>
                  <a:cxn ang="0">
                    <a:pos x="19" y="0"/>
                  </a:cxn>
                  <a:cxn ang="0">
                    <a:pos x="8" y="0"/>
                  </a:cxn>
                  <a:cxn ang="0">
                    <a:pos x="8" y="0"/>
                  </a:cxn>
                </a:cxnLst>
                <a:rect l="txL" t="txT" r="txR" b="txB"/>
                <a:pathLst>
                  <a:path w="33" h="20">
                    <a:moveTo>
                      <a:pt x="8" y="0"/>
                    </a:moveTo>
                    <a:lnTo>
                      <a:pt x="0" y="0"/>
                    </a:lnTo>
                    <a:lnTo>
                      <a:pt x="0" y="6"/>
                    </a:lnTo>
                    <a:lnTo>
                      <a:pt x="6" y="13"/>
                    </a:lnTo>
                    <a:lnTo>
                      <a:pt x="16" y="18"/>
                    </a:lnTo>
                    <a:lnTo>
                      <a:pt x="25" y="20"/>
                    </a:lnTo>
                    <a:lnTo>
                      <a:pt x="33" y="17"/>
                    </a:lnTo>
                    <a:lnTo>
                      <a:pt x="33" y="14"/>
                    </a:lnTo>
                    <a:lnTo>
                      <a:pt x="33" y="18"/>
                    </a:lnTo>
                    <a:lnTo>
                      <a:pt x="33" y="6"/>
                    </a:lnTo>
                    <a:lnTo>
                      <a:pt x="19" y="0"/>
                    </a:lnTo>
                    <a:lnTo>
                      <a:pt x="8" y="0"/>
                    </a:lnTo>
                    <a:close/>
                  </a:path>
                </a:pathLst>
              </a:custGeom>
              <a:solidFill>
                <a:srgbClr val="D9FCFF">
                  <a:alpha val="100000"/>
                </a:srgbClr>
              </a:solidFill>
              <a:ln w="9525">
                <a:noFill/>
              </a:ln>
            </p:spPr>
            <p:txBody>
              <a:bodyPr/>
              <a:p>
                <a:endParaRPr lang="en-US"/>
              </a:p>
            </p:txBody>
          </p:sp>
          <p:sp>
            <p:nvSpPr>
              <p:cNvPr id="16673" name="Freeform 141"/>
              <p:cNvSpPr/>
              <p:nvPr/>
            </p:nvSpPr>
            <p:spPr>
              <a:xfrm>
                <a:off x="3699" y="3411"/>
                <a:ext cx="85" cy="36"/>
              </a:xfrm>
              <a:custGeom>
                <a:avLst/>
                <a:gdLst>
                  <a:gd name="txL" fmla="*/ 0 w 85"/>
                  <a:gd name="txT" fmla="*/ 0 h 36"/>
                  <a:gd name="txR" fmla="*/ 85 w 85"/>
                  <a:gd name="txB" fmla="*/ 36 h 36"/>
                </a:gdLst>
                <a:ahLst/>
                <a:cxnLst>
                  <a:cxn ang="0">
                    <a:pos x="38" y="1"/>
                  </a:cxn>
                  <a:cxn ang="0">
                    <a:pos x="13" y="0"/>
                  </a:cxn>
                  <a:cxn ang="0">
                    <a:pos x="0" y="6"/>
                  </a:cxn>
                  <a:cxn ang="0">
                    <a:pos x="0" y="9"/>
                  </a:cxn>
                  <a:cxn ang="0">
                    <a:pos x="6" y="19"/>
                  </a:cxn>
                  <a:cxn ang="0">
                    <a:pos x="9" y="23"/>
                  </a:cxn>
                  <a:cxn ang="0">
                    <a:pos x="17" y="27"/>
                  </a:cxn>
                  <a:cxn ang="0">
                    <a:pos x="29" y="31"/>
                  </a:cxn>
                  <a:cxn ang="0">
                    <a:pos x="42" y="35"/>
                  </a:cxn>
                  <a:cxn ang="0">
                    <a:pos x="54" y="35"/>
                  </a:cxn>
                  <a:cxn ang="0">
                    <a:pos x="65" y="36"/>
                  </a:cxn>
                  <a:cxn ang="0">
                    <a:pos x="71" y="35"/>
                  </a:cxn>
                  <a:cxn ang="0">
                    <a:pos x="77" y="35"/>
                  </a:cxn>
                  <a:cxn ang="0">
                    <a:pos x="83" y="31"/>
                  </a:cxn>
                  <a:cxn ang="0">
                    <a:pos x="85" y="31"/>
                  </a:cxn>
                  <a:cxn ang="0">
                    <a:pos x="73" y="6"/>
                  </a:cxn>
                  <a:cxn ang="0">
                    <a:pos x="38" y="1"/>
                  </a:cxn>
                  <a:cxn ang="0">
                    <a:pos x="38" y="1"/>
                  </a:cxn>
                </a:cxnLst>
                <a:rect l="txL" t="txT" r="txR" b="txB"/>
                <a:pathLst>
                  <a:path w="85" h="36">
                    <a:moveTo>
                      <a:pt x="38" y="1"/>
                    </a:moveTo>
                    <a:lnTo>
                      <a:pt x="13" y="0"/>
                    </a:lnTo>
                    <a:lnTo>
                      <a:pt x="0" y="6"/>
                    </a:lnTo>
                    <a:lnTo>
                      <a:pt x="0" y="9"/>
                    </a:lnTo>
                    <a:lnTo>
                      <a:pt x="6" y="19"/>
                    </a:lnTo>
                    <a:lnTo>
                      <a:pt x="9" y="23"/>
                    </a:lnTo>
                    <a:lnTo>
                      <a:pt x="17" y="27"/>
                    </a:lnTo>
                    <a:lnTo>
                      <a:pt x="29" y="31"/>
                    </a:lnTo>
                    <a:lnTo>
                      <a:pt x="42" y="35"/>
                    </a:lnTo>
                    <a:lnTo>
                      <a:pt x="54" y="35"/>
                    </a:lnTo>
                    <a:lnTo>
                      <a:pt x="65" y="36"/>
                    </a:lnTo>
                    <a:lnTo>
                      <a:pt x="71" y="35"/>
                    </a:lnTo>
                    <a:lnTo>
                      <a:pt x="77" y="35"/>
                    </a:lnTo>
                    <a:lnTo>
                      <a:pt x="83" y="31"/>
                    </a:lnTo>
                    <a:lnTo>
                      <a:pt x="85" y="31"/>
                    </a:lnTo>
                    <a:lnTo>
                      <a:pt x="73" y="6"/>
                    </a:lnTo>
                    <a:lnTo>
                      <a:pt x="38" y="1"/>
                    </a:lnTo>
                    <a:close/>
                  </a:path>
                </a:pathLst>
              </a:custGeom>
              <a:solidFill>
                <a:srgbClr val="D9FCFF">
                  <a:alpha val="100000"/>
                </a:srgbClr>
              </a:solidFill>
              <a:ln w="9525">
                <a:noFill/>
              </a:ln>
            </p:spPr>
            <p:txBody>
              <a:bodyPr/>
              <a:p>
                <a:endParaRPr lang="en-US"/>
              </a:p>
            </p:txBody>
          </p:sp>
          <p:sp>
            <p:nvSpPr>
              <p:cNvPr id="16674" name="Freeform 142"/>
              <p:cNvSpPr/>
              <p:nvPr/>
            </p:nvSpPr>
            <p:spPr>
              <a:xfrm>
                <a:off x="4640" y="3354"/>
                <a:ext cx="62" cy="166"/>
              </a:xfrm>
              <a:custGeom>
                <a:avLst/>
                <a:gdLst>
                  <a:gd name="txL" fmla="*/ 0 w 62"/>
                  <a:gd name="txT" fmla="*/ 0 h 166"/>
                  <a:gd name="txR" fmla="*/ 62 w 62"/>
                  <a:gd name="txB" fmla="*/ 166 h 166"/>
                </a:gdLst>
                <a:ahLst/>
                <a:cxnLst>
                  <a:cxn ang="0">
                    <a:pos x="2" y="0"/>
                  </a:cxn>
                  <a:cxn ang="0">
                    <a:pos x="2" y="3"/>
                  </a:cxn>
                  <a:cxn ang="0">
                    <a:pos x="10" y="15"/>
                  </a:cxn>
                  <a:cxn ang="0">
                    <a:pos x="13" y="22"/>
                  </a:cxn>
                  <a:cxn ang="0">
                    <a:pos x="19" y="31"/>
                  </a:cxn>
                  <a:cxn ang="0">
                    <a:pos x="25" y="42"/>
                  </a:cxn>
                  <a:cxn ang="0">
                    <a:pos x="31" y="54"/>
                  </a:cxn>
                  <a:cxn ang="0">
                    <a:pos x="35" y="66"/>
                  </a:cxn>
                  <a:cxn ang="0">
                    <a:pos x="40" y="78"/>
                  </a:cxn>
                  <a:cxn ang="0">
                    <a:pos x="46" y="92"/>
                  </a:cxn>
                  <a:cxn ang="0">
                    <a:pos x="52" y="108"/>
                  </a:cxn>
                  <a:cxn ang="0">
                    <a:pos x="54" y="121"/>
                  </a:cxn>
                  <a:cxn ang="0">
                    <a:pos x="58" y="136"/>
                  </a:cxn>
                  <a:cxn ang="0">
                    <a:pos x="60" y="151"/>
                  </a:cxn>
                  <a:cxn ang="0">
                    <a:pos x="62" y="166"/>
                  </a:cxn>
                  <a:cxn ang="0">
                    <a:pos x="42" y="140"/>
                  </a:cxn>
                  <a:cxn ang="0">
                    <a:pos x="0" y="81"/>
                  </a:cxn>
                  <a:cxn ang="0">
                    <a:pos x="2" y="0"/>
                  </a:cxn>
                  <a:cxn ang="0">
                    <a:pos x="2" y="0"/>
                  </a:cxn>
                </a:cxnLst>
                <a:rect l="txL" t="txT" r="txR" b="txB"/>
                <a:pathLst>
                  <a:path w="62" h="166">
                    <a:moveTo>
                      <a:pt x="2" y="0"/>
                    </a:moveTo>
                    <a:lnTo>
                      <a:pt x="2" y="3"/>
                    </a:lnTo>
                    <a:lnTo>
                      <a:pt x="10" y="15"/>
                    </a:lnTo>
                    <a:lnTo>
                      <a:pt x="13" y="22"/>
                    </a:lnTo>
                    <a:lnTo>
                      <a:pt x="19" y="31"/>
                    </a:lnTo>
                    <a:lnTo>
                      <a:pt x="25" y="42"/>
                    </a:lnTo>
                    <a:lnTo>
                      <a:pt x="31" y="54"/>
                    </a:lnTo>
                    <a:lnTo>
                      <a:pt x="35" y="66"/>
                    </a:lnTo>
                    <a:lnTo>
                      <a:pt x="40" y="78"/>
                    </a:lnTo>
                    <a:lnTo>
                      <a:pt x="46" y="92"/>
                    </a:lnTo>
                    <a:lnTo>
                      <a:pt x="52" y="108"/>
                    </a:lnTo>
                    <a:lnTo>
                      <a:pt x="54" y="121"/>
                    </a:lnTo>
                    <a:lnTo>
                      <a:pt x="58" y="136"/>
                    </a:lnTo>
                    <a:lnTo>
                      <a:pt x="60" y="151"/>
                    </a:lnTo>
                    <a:lnTo>
                      <a:pt x="62" y="166"/>
                    </a:lnTo>
                    <a:lnTo>
                      <a:pt x="42" y="140"/>
                    </a:lnTo>
                    <a:lnTo>
                      <a:pt x="0" y="81"/>
                    </a:lnTo>
                    <a:lnTo>
                      <a:pt x="2" y="0"/>
                    </a:lnTo>
                    <a:close/>
                  </a:path>
                </a:pathLst>
              </a:custGeom>
              <a:solidFill>
                <a:srgbClr val="4CC94C">
                  <a:alpha val="100000"/>
                </a:srgbClr>
              </a:solidFill>
              <a:ln w="9525">
                <a:noFill/>
              </a:ln>
            </p:spPr>
            <p:txBody>
              <a:bodyPr/>
              <a:p>
                <a:endParaRPr lang="en-US"/>
              </a:p>
            </p:txBody>
          </p:sp>
          <p:sp>
            <p:nvSpPr>
              <p:cNvPr id="16675" name="Freeform 143"/>
              <p:cNvSpPr/>
              <p:nvPr/>
            </p:nvSpPr>
            <p:spPr>
              <a:xfrm>
                <a:off x="4867" y="3459"/>
                <a:ext cx="158" cy="259"/>
              </a:xfrm>
              <a:custGeom>
                <a:avLst/>
                <a:gdLst>
                  <a:gd name="txL" fmla="*/ 0 w 158"/>
                  <a:gd name="txT" fmla="*/ 0 h 259"/>
                  <a:gd name="txR" fmla="*/ 158 w 158"/>
                  <a:gd name="txB" fmla="*/ 259 h 259"/>
                </a:gdLst>
                <a:ahLst/>
                <a:cxnLst>
                  <a:cxn ang="0">
                    <a:pos x="0" y="11"/>
                  </a:cxn>
                  <a:cxn ang="0">
                    <a:pos x="154" y="259"/>
                  </a:cxn>
                  <a:cxn ang="0">
                    <a:pos x="158" y="230"/>
                  </a:cxn>
                  <a:cxn ang="0">
                    <a:pos x="137" y="173"/>
                  </a:cxn>
                  <a:cxn ang="0">
                    <a:pos x="89" y="98"/>
                  </a:cxn>
                  <a:cxn ang="0">
                    <a:pos x="44" y="48"/>
                  </a:cxn>
                  <a:cxn ang="0">
                    <a:pos x="0" y="0"/>
                  </a:cxn>
                  <a:cxn ang="0">
                    <a:pos x="0" y="11"/>
                  </a:cxn>
                  <a:cxn ang="0">
                    <a:pos x="0" y="11"/>
                  </a:cxn>
                </a:cxnLst>
                <a:rect l="txL" t="txT" r="txR" b="txB"/>
                <a:pathLst>
                  <a:path w="158" h="259">
                    <a:moveTo>
                      <a:pt x="0" y="11"/>
                    </a:moveTo>
                    <a:lnTo>
                      <a:pt x="154" y="259"/>
                    </a:lnTo>
                    <a:lnTo>
                      <a:pt x="158" y="230"/>
                    </a:lnTo>
                    <a:lnTo>
                      <a:pt x="137" y="173"/>
                    </a:lnTo>
                    <a:lnTo>
                      <a:pt x="89" y="98"/>
                    </a:lnTo>
                    <a:lnTo>
                      <a:pt x="44" y="48"/>
                    </a:lnTo>
                    <a:lnTo>
                      <a:pt x="0" y="0"/>
                    </a:lnTo>
                    <a:lnTo>
                      <a:pt x="0" y="11"/>
                    </a:lnTo>
                    <a:close/>
                  </a:path>
                </a:pathLst>
              </a:custGeom>
              <a:solidFill>
                <a:srgbClr val="4CC94C">
                  <a:alpha val="100000"/>
                </a:srgbClr>
              </a:solidFill>
              <a:ln w="9525">
                <a:noFill/>
              </a:ln>
            </p:spPr>
            <p:txBody>
              <a:bodyPr/>
              <a:p>
                <a:endParaRPr lang="en-US"/>
              </a:p>
            </p:txBody>
          </p:sp>
          <p:sp>
            <p:nvSpPr>
              <p:cNvPr id="16676" name="Freeform 144"/>
              <p:cNvSpPr/>
              <p:nvPr/>
            </p:nvSpPr>
            <p:spPr>
              <a:xfrm>
                <a:off x="4975" y="3200"/>
                <a:ext cx="231" cy="689"/>
              </a:xfrm>
              <a:custGeom>
                <a:avLst/>
                <a:gdLst>
                  <a:gd name="txL" fmla="*/ 0 w 231"/>
                  <a:gd name="txT" fmla="*/ 0 h 689"/>
                  <a:gd name="txR" fmla="*/ 231 w 231"/>
                  <a:gd name="txB" fmla="*/ 689 h 689"/>
                </a:gdLst>
                <a:ahLst/>
                <a:cxnLst>
                  <a:cxn ang="0">
                    <a:pos x="17" y="49"/>
                  </a:cxn>
                  <a:cxn ang="0">
                    <a:pos x="19" y="64"/>
                  </a:cxn>
                  <a:cxn ang="0">
                    <a:pos x="21" y="84"/>
                  </a:cxn>
                  <a:cxn ang="0">
                    <a:pos x="29" y="110"/>
                  </a:cxn>
                  <a:cxn ang="0">
                    <a:pos x="34" y="137"/>
                  </a:cxn>
                  <a:cxn ang="0">
                    <a:pos x="46" y="166"/>
                  </a:cxn>
                  <a:cxn ang="0">
                    <a:pos x="58" y="192"/>
                  </a:cxn>
                  <a:cxn ang="0">
                    <a:pos x="75" y="215"/>
                  </a:cxn>
                  <a:cxn ang="0">
                    <a:pos x="90" y="232"/>
                  </a:cxn>
                  <a:cxn ang="0">
                    <a:pos x="104" y="250"/>
                  </a:cxn>
                  <a:cxn ang="0">
                    <a:pos x="115" y="266"/>
                  </a:cxn>
                  <a:cxn ang="0">
                    <a:pos x="129" y="285"/>
                  </a:cxn>
                  <a:cxn ang="0">
                    <a:pos x="136" y="301"/>
                  </a:cxn>
                  <a:cxn ang="0">
                    <a:pos x="144" y="322"/>
                  </a:cxn>
                  <a:cxn ang="0">
                    <a:pos x="150" y="342"/>
                  </a:cxn>
                  <a:cxn ang="0">
                    <a:pos x="154" y="368"/>
                  </a:cxn>
                  <a:cxn ang="0">
                    <a:pos x="156" y="385"/>
                  </a:cxn>
                  <a:cxn ang="0">
                    <a:pos x="158" y="395"/>
                  </a:cxn>
                  <a:cxn ang="0">
                    <a:pos x="160" y="395"/>
                  </a:cxn>
                  <a:cxn ang="0">
                    <a:pos x="160" y="381"/>
                  </a:cxn>
                  <a:cxn ang="0">
                    <a:pos x="160" y="373"/>
                  </a:cxn>
                  <a:cxn ang="0">
                    <a:pos x="190" y="247"/>
                  </a:cxn>
                  <a:cxn ang="0">
                    <a:pos x="144" y="0"/>
                  </a:cxn>
                  <a:cxn ang="0">
                    <a:pos x="150" y="9"/>
                  </a:cxn>
                  <a:cxn ang="0">
                    <a:pos x="161" y="28"/>
                  </a:cxn>
                  <a:cxn ang="0">
                    <a:pos x="177" y="55"/>
                  </a:cxn>
                  <a:cxn ang="0">
                    <a:pos x="194" y="87"/>
                  </a:cxn>
                  <a:cxn ang="0">
                    <a:pos x="210" y="125"/>
                  </a:cxn>
                  <a:cxn ang="0">
                    <a:pos x="221" y="166"/>
                  </a:cxn>
                  <a:cxn ang="0">
                    <a:pos x="229" y="209"/>
                  </a:cxn>
                  <a:cxn ang="0">
                    <a:pos x="227" y="255"/>
                  </a:cxn>
                  <a:cxn ang="0">
                    <a:pos x="221" y="297"/>
                  </a:cxn>
                  <a:cxn ang="0">
                    <a:pos x="215" y="336"/>
                  </a:cxn>
                  <a:cxn ang="0">
                    <a:pos x="208" y="371"/>
                  </a:cxn>
                  <a:cxn ang="0">
                    <a:pos x="198" y="402"/>
                  </a:cxn>
                  <a:cxn ang="0">
                    <a:pos x="188" y="426"/>
                  </a:cxn>
                  <a:cxn ang="0">
                    <a:pos x="181" y="442"/>
                  </a:cxn>
                  <a:cxn ang="0">
                    <a:pos x="179" y="451"/>
                  </a:cxn>
                  <a:cxn ang="0">
                    <a:pos x="173" y="457"/>
                  </a:cxn>
                  <a:cxn ang="0">
                    <a:pos x="158" y="474"/>
                  </a:cxn>
                  <a:cxn ang="0">
                    <a:pos x="146" y="497"/>
                  </a:cxn>
                  <a:cxn ang="0">
                    <a:pos x="138" y="527"/>
                  </a:cxn>
                  <a:cxn ang="0">
                    <a:pos x="136" y="563"/>
                  </a:cxn>
                  <a:cxn ang="0">
                    <a:pos x="144" y="607"/>
                  </a:cxn>
                  <a:cxn ang="0">
                    <a:pos x="167" y="660"/>
                  </a:cxn>
                  <a:cxn ang="0">
                    <a:pos x="144" y="685"/>
                  </a:cxn>
                  <a:cxn ang="0">
                    <a:pos x="84" y="529"/>
                  </a:cxn>
                  <a:cxn ang="0">
                    <a:pos x="110" y="306"/>
                  </a:cxn>
                  <a:cxn ang="0">
                    <a:pos x="38" y="207"/>
                  </a:cxn>
                  <a:cxn ang="0">
                    <a:pos x="6" y="87"/>
                  </a:cxn>
                  <a:cxn ang="0">
                    <a:pos x="17" y="45"/>
                  </a:cxn>
                </a:cxnLst>
                <a:rect l="txL" t="txT" r="txR" b="txB"/>
                <a:pathLst>
                  <a:path w="231" h="689">
                    <a:moveTo>
                      <a:pt x="17" y="45"/>
                    </a:moveTo>
                    <a:lnTo>
                      <a:pt x="17" y="49"/>
                    </a:lnTo>
                    <a:lnTo>
                      <a:pt x="17" y="55"/>
                    </a:lnTo>
                    <a:lnTo>
                      <a:pt x="19" y="64"/>
                    </a:lnTo>
                    <a:lnTo>
                      <a:pt x="19" y="72"/>
                    </a:lnTo>
                    <a:lnTo>
                      <a:pt x="21" y="84"/>
                    </a:lnTo>
                    <a:lnTo>
                      <a:pt x="23" y="96"/>
                    </a:lnTo>
                    <a:lnTo>
                      <a:pt x="29" y="110"/>
                    </a:lnTo>
                    <a:lnTo>
                      <a:pt x="31" y="122"/>
                    </a:lnTo>
                    <a:lnTo>
                      <a:pt x="34" y="137"/>
                    </a:lnTo>
                    <a:lnTo>
                      <a:pt x="40" y="152"/>
                    </a:lnTo>
                    <a:lnTo>
                      <a:pt x="46" y="166"/>
                    </a:lnTo>
                    <a:lnTo>
                      <a:pt x="52" y="178"/>
                    </a:lnTo>
                    <a:lnTo>
                      <a:pt x="58" y="192"/>
                    </a:lnTo>
                    <a:lnTo>
                      <a:pt x="65" y="203"/>
                    </a:lnTo>
                    <a:lnTo>
                      <a:pt x="75" y="215"/>
                    </a:lnTo>
                    <a:lnTo>
                      <a:pt x="83" y="223"/>
                    </a:lnTo>
                    <a:lnTo>
                      <a:pt x="90" y="232"/>
                    </a:lnTo>
                    <a:lnTo>
                      <a:pt x="96" y="240"/>
                    </a:lnTo>
                    <a:lnTo>
                      <a:pt x="104" y="250"/>
                    </a:lnTo>
                    <a:lnTo>
                      <a:pt x="110" y="258"/>
                    </a:lnTo>
                    <a:lnTo>
                      <a:pt x="115" y="266"/>
                    </a:lnTo>
                    <a:lnTo>
                      <a:pt x="121" y="275"/>
                    </a:lnTo>
                    <a:lnTo>
                      <a:pt x="129" y="285"/>
                    </a:lnTo>
                    <a:lnTo>
                      <a:pt x="133" y="293"/>
                    </a:lnTo>
                    <a:lnTo>
                      <a:pt x="136" y="301"/>
                    </a:lnTo>
                    <a:lnTo>
                      <a:pt x="140" y="310"/>
                    </a:lnTo>
                    <a:lnTo>
                      <a:pt x="144" y="322"/>
                    </a:lnTo>
                    <a:lnTo>
                      <a:pt x="146" y="332"/>
                    </a:lnTo>
                    <a:lnTo>
                      <a:pt x="150" y="342"/>
                    </a:lnTo>
                    <a:lnTo>
                      <a:pt x="152" y="354"/>
                    </a:lnTo>
                    <a:lnTo>
                      <a:pt x="154" y="368"/>
                    </a:lnTo>
                    <a:lnTo>
                      <a:pt x="154" y="377"/>
                    </a:lnTo>
                    <a:lnTo>
                      <a:pt x="156" y="385"/>
                    </a:lnTo>
                    <a:lnTo>
                      <a:pt x="156" y="391"/>
                    </a:lnTo>
                    <a:lnTo>
                      <a:pt x="158" y="395"/>
                    </a:lnTo>
                    <a:lnTo>
                      <a:pt x="158" y="396"/>
                    </a:lnTo>
                    <a:lnTo>
                      <a:pt x="160" y="395"/>
                    </a:lnTo>
                    <a:lnTo>
                      <a:pt x="160" y="388"/>
                    </a:lnTo>
                    <a:lnTo>
                      <a:pt x="160" y="381"/>
                    </a:lnTo>
                    <a:lnTo>
                      <a:pt x="160" y="375"/>
                    </a:lnTo>
                    <a:lnTo>
                      <a:pt x="160" y="373"/>
                    </a:lnTo>
                    <a:lnTo>
                      <a:pt x="185" y="321"/>
                    </a:lnTo>
                    <a:lnTo>
                      <a:pt x="190" y="247"/>
                    </a:lnTo>
                    <a:lnTo>
                      <a:pt x="185" y="130"/>
                    </a:lnTo>
                    <a:lnTo>
                      <a:pt x="144" y="0"/>
                    </a:lnTo>
                    <a:lnTo>
                      <a:pt x="146" y="4"/>
                    </a:lnTo>
                    <a:lnTo>
                      <a:pt x="150" y="9"/>
                    </a:lnTo>
                    <a:lnTo>
                      <a:pt x="156" y="18"/>
                    </a:lnTo>
                    <a:lnTo>
                      <a:pt x="161" y="28"/>
                    </a:lnTo>
                    <a:lnTo>
                      <a:pt x="169" y="40"/>
                    </a:lnTo>
                    <a:lnTo>
                      <a:pt x="177" y="55"/>
                    </a:lnTo>
                    <a:lnTo>
                      <a:pt x="186" y="71"/>
                    </a:lnTo>
                    <a:lnTo>
                      <a:pt x="194" y="87"/>
                    </a:lnTo>
                    <a:lnTo>
                      <a:pt x="202" y="106"/>
                    </a:lnTo>
                    <a:lnTo>
                      <a:pt x="210" y="125"/>
                    </a:lnTo>
                    <a:lnTo>
                      <a:pt x="217" y="146"/>
                    </a:lnTo>
                    <a:lnTo>
                      <a:pt x="221" y="166"/>
                    </a:lnTo>
                    <a:lnTo>
                      <a:pt x="227" y="188"/>
                    </a:lnTo>
                    <a:lnTo>
                      <a:pt x="229" y="209"/>
                    </a:lnTo>
                    <a:lnTo>
                      <a:pt x="231" y="234"/>
                    </a:lnTo>
                    <a:lnTo>
                      <a:pt x="227" y="255"/>
                    </a:lnTo>
                    <a:lnTo>
                      <a:pt x="225" y="277"/>
                    </a:lnTo>
                    <a:lnTo>
                      <a:pt x="221" y="297"/>
                    </a:lnTo>
                    <a:lnTo>
                      <a:pt x="219" y="317"/>
                    </a:lnTo>
                    <a:lnTo>
                      <a:pt x="215" y="336"/>
                    </a:lnTo>
                    <a:lnTo>
                      <a:pt x="212" y="354"/>
                    </a:lnTo>
                    <a:lnTo>
                      <a:pt x="208" y="371"/>
                    </a:lnTo>
                    <a:lnTo>
                      <a:pt x="204" y="388"/>
                    </a:lnTo>
                    <a:lnTo>
                      <a:pt x="198" y="402"/>
                    </a:lnTo>
                    <a:lnTo>
                      <a:pt x="192" y="415"/>
                    </a:lnTo>
                    <a:lnTo>
                      <a:pt x="188" y="426"/>
                    </a:lnTo>
                    <a:lnTo>
                      <a:pt x="185" y="435"/>
                    </a:lnTo>
                    <a:lnTo>
                      <a:pt x="181" y="442"/>
                    </a:lnTo>
                    <a:lnTo>
                      <a:pt x="179" y="449"/>
                    </a:lnTo>
                    <a:lnTo>
                      <a:pt x="179" y="451"/>
                    </a:lnTo>
                    <a:lnTo>
                      <a:pt x="179" y="454"/>
                    </a:lnTo>
                    <a:lnTo>
                      <a:pt x="173" y="457"/>
                    </a:lnTo>
                    <a:lnTo>
                      <a:pt x="163" y="467"/>
                    </a:lnTo>
                    <a:lnTo>
                      <a:pt x="158" y="474"/>
                    </a:lnTo>
                    <a:lnTo>
                      <a:pt x="152" y="485"/>
                    </a:lnTo>
                    <a:lnTo>
                      <a:pt x="146" y="497"/>
                    </a:lnTo>
                    <a:lnTo>
                      <a:pt x="144" y="512"/>
                    </a:lnTo>
                    <a:lnTo>
                      <a:pt x="138" y="527"/>
                    </a:lnTo>
                    <a:lnTo>
                      <a:pt x="136" y="544"/>
                    </a:lnTo>
                    <a:lnTo>
                      <a:pt x="136" y="563"/>
                    </a:lnTo>
                    <a:lnTo>
                      <a:pt x="140" y="584"/>
                    </a:lnTo>
                    <a:lnTo>
                      <a:pt x="144" y="607"/>
                    </a:lnTo>
                    <a:lnTo>
                      <a:pt x="154" y="633"/>
                    </a:lnTo>
                    <a:lnTo>
                      <a:pt x="167" y="660"/>
                    </a:lnTo>
                    <a:lnTo>
                      <a:pt x="186" y="689"/>
                    </a:lnTo>
                    <a:lnTo>
                      <a:pt x="144" y="685"/>
                    </a:lnTo>
                    <a:lnTo>
                      <a:pt x="94" y="622"/>
                    </a:lnTo>
                    <a:lnTo>
                      <a:pt x="84" y="529"/>
                    </a:lnTo>
                    <a:lnTo>
                      <a:pt x="138" y="398"/>
                    </a:lnTo>
                    <a:lnTo>
                      <a:pt x="110" y="306"/>
                    </a:lnTo>
                    <a:lnTo>
                      <a:pt x="75" y="243"/>
                    </a:lnTo>
                    <a:lnTo>
                      <a:pt x="38" y="207"/>
                    </a:lnTo>
                    <a:lnTo>
                      <a:pt x="0" y="131"/>
                    </a:lnTo>
                    <a:lnTo>
                      <a:pt x="6" y="87"/>
                    </a:lnTo>
                    <a:lnTo>
                      <a:pt x="17" y="45"/>
                    </a:lnTo>
                    <a:close/>
                  </a:path>
                </a:pathLst>
              </a:custGeom>
              <a:solidFill>
                <a:srgbClr val="4CC94C">
                  <a:alpha val="100000"/>
                </a:srgbClr>
              </a:solidFill>
              <a:ln w="9525">
                <a:noFill/>
              </a:ln>
            </p:spPr>
            <p:txBody>
              <a:bodyPr/>
              <a:p>
                <a:endParaRPr lang="en-US"/>
              </a:p>
            </p:txBody>
          </p:sp>
          <p:sp>
            <p:nvSpPr>
              <p:cNvPr id="16677" name="Freeform 145"/>
              <p:cNvSpPr/>
              <p:nvPr/>
            </p:nvSpPr>
            <p:spPr>
              <a:xfrm>
                <a:off x="5208" y="2970"/>
                <a:ext cx="127" cy="621"/>
              </a:xfrm>
              <a:custGeom>
                <a:avLst/>
                <a:gdLst>
                  <a:gd name="txL" fmla="*/ 0 w 127"/>
                  <a:gd name="txT" fmla="*/ 0 h 621"/>
                  <a:gd name="txR" fmla="*/ 127 w 127"/>
                  <a:gd name="txB" fmla="*/ 621 h 621"/>
                </a:gdLst>
                <a:ahLst/>
                <a:cxnLst>
                  <a:cxn ang="0">
                    <a:pos x="79" y="17"/>
                  </a:cxn>
                  <a:cxn ang="0">
                    <a:pos x="69" y="32"/>
                  </a:cxn>
                  <a:cxn ang="0">
                    <a:pos x="61" y="48"/>
                  </a:cxn>
                  <a:cxn ang="0">
                    <a:pos x="55" y="70"/>
                  </a:cxn>
                  <a:cxn ang="0">
                    <a:pos x="54" y="93"/>
                  </a:cxn>
                  <a:cxn ang="0">
                    <a:pos x="55" y="119"/>
                  </a:cxn>
                  <a:cxn ang="0">
                    <a:pos x="57" y="142"/>
                  </a:cxn>
                  <a:cxn ang="0">
                    <a:pos x="61" y="160"/>
                  </a:cxn>
                  <a:cxn ang="0">
                    <a:pos x="67" y="175"/>
                  </a:cxn>
                  <a:cxn ang="0">
                    <a:pos x="75" y="189"/>
                  </a:cxn>
                  <a:cxn ang="0">
                    <a:pos x="77" y="204"/>
                  </a:cxn>
                  <a:cxn ang="0">
                    <a:pos x="79" y="224"/>
                  </a:cxn>
                  <a:cxn ang="0">
                    <a:pos x="79" y="251"/>
                  </a:cxn>
                  <a:cxn ang="0">
                    <a:pos x="73" y="290"/>
                  </a:cxn>
                  <a:cxn ang="0">
                    <a:pos x="61" y="326"/>
                  </a:cxn>
                  <a:cxn ang="0">
                    <a:pos x="55" y="356"/>
                  </a:cxn>
                  <a:cxn ang="0">
                    <a:pos x="48" y="378"/>
                  </a:cxn>
                  <a:cxn ang="0">
                    <a:pos x="44" y="396"/>
                  </a:cxn>
                  <a:cxn ang="0">
                    <a:pos x="42" y="425"/>
                  </a:cxn>
                  <a:cxn ang="0">
                    <a:pos x="46" y="442"/>
                  </a:cxn>
                  <a:cxn ang="0">
                    <a:pos x="55" y="464"/>
                  </a:cxn>
                  <a:cxn ang="0">
                    <a:pos x="63" y="484"/>
                  </a:cxn>
                  <a:cxn ang="0">
                    <a:pos x="75" y="504"/>
                  </a:cxn>
                  <a:cxn ang="0">
                    <a:pos x="88" y="520"/>
                  </a:cxn>
                  <a:cxn ang="0">
                    <a:pos x="102" y="537"/>
                  </a:cxn>
                  <a:cxn ang="0">
                    <a:pos x="111" y="554"/>
                  </a:cxn>
                  <a:cxn ang="0">
                    <a:pos x="121" y="570"/>
                  </a:cxn>
                  <a:cxn ang="0">
                    <a:pos x="127" y="589"/>
                  </a:cxn>
                  <a:cxn ang="0">
                    <a:pos x="127" y="611"/>
                  </a:cxn>
                  <a:cxn ang="0">
                    <a:pos x="82" y="566"/>
                  </a:cxn>
                  <a:cxn ang="0">
                    <a:pos x="25" y="442"/>
                  </a:cxn>
                  <a:cxn ang="0">
                    <a:pos x="0" y="356"/>
                  </a:cxn>
                  <a:cxn ang="0">
                    <a:pos x="25" y="156"/>
                  </a:cxn>
                  <a:cxn ang="0">
                    <a:pos x="40" y="54"/>
                  </a:cxn>
                  <a:cxn ang="0">
                    <a:pos x="90" y="0"/>
                  </a:cxn>
                </a:cxnLst>
                <a:rect l="txL" t="txT" r="txR" b="txB"/>
                <a:pathLst>
                  <a:path w="127" h="621">
                    <a:moveTo>
                      <a:pt x="90" y="0"/>
                    </a:moveTo>
                    <a:lnTo>
                      <a:pt x="79" y="17"/>
                    </a:lnTo>
                    <a:lnTo>
                      <a:pt x="73" y="24"/>
                    </a:lnTo>
                    <a:lnTo>
                      <a:pt x="69" y="32"/>
                    </a:lnTo>
                    <a:lnTo>
                      <a:pt x="63" y="39"/>
                    </a:lnTo>
                    <a:lnTo>
                      <a:pt x="61" y="48"/>
                    </a:lnTo>
                    <a:lnTo>
                      <a:pt x="57" y="58"/>
                    </a:lnTo>
                    <a:lnTo>
                      <a:pt x="55" y="70"/>
                    </a:lnTo>
                    <a:lnTo>
                      <a:pt x="54" y="80"/>
                    </a:lnTo>
                    <a:lnTo>
                      <a:pt x="54" y="93"/>
                    </a:lnTo>
                    <a:lnTo>
                      <a:pt x="54" y="105"/>
                    </a:lnTo>
                    <a:lnTo>
                      <a:pt x="55" y="119"/>
                    </a:lnTo>
                    <a:lnTo>
                      <a:pt x="55" y="130"/>
                    </a:lnTo>
                    <a:lnTo>
                      <a:pt x="57" y="142"/>
                    </a:lnTo>
                    <a:lnTo>
                      <a:pt x="57" y="150"/>
                    </a:lnTo>
                    <a:lnTo>
                      <a:pt x="61" y="160"/>
                    </a:lnTo>
                    <a:lnTo>
                      <a:pt x="63" y="167"/>
                    </a:lnTo>
                    <a:lnTo>
                      <a:pt x="67" y="175"/>
                    </a:lnTo>
                    <a:lnTo>
                      <a:pt x="71" y="181"/>
                    </a:lnTo>
                    <a:lnTo>
                      <a:pt x="75" y="189"/>
                    </a:lnTo>
                    <a:lnTo>
                      <a:pt x="75" y="196"/>
                    </a:lnTo>
                    <a:lnTo>
                      <a:pt x="77" y="204"/>
                    </a:lnTo>
                    <a:lnTo>
                      <a:pt x="77" y="212"/>
                    </a:lnTo>
                    <a:lnTo>
                      <a:pt x="79" y="224"/>
                    </a:lnTo>
                    <a:lnTo>
                      <a:pt x="79" y="236"/>
                    </a:lnTo>
                    <a:lnTo>
                      <a:pt x="79" y="251"/>
                    </a:lnTo>
                    <a:lnTo>
                      <a:pt x="75" y="269"/>
                    </a:lnTo>
                    <a:lnTo>
                      <a:pt x="73" y="290"/>
                    </a:lnTo>
                    <a:lnTo>
                      <a:pt x="67" y="309"/>
                    </a:lnTo>
                    <a:lnTo>
                      <a:pt x="61" y="326"/>
                    </a:lnTo>
                    <a:lnTo>
                      <a:pt x="57" y="343"/>
                    </a:lnTo>
                    <a:lnTo>
                      <a:pt x="55" y="356"/>
                    </a:lnTo>
                    <a:lnTo>
                      <a:pt x="50" y="367"/>
                    </a:lnTo>
                    <a:lnTo>
                      <a:pt x="48" y="378"/>
                    </a:lnTo>
                    <a:lnTo>
                      <a:pt x="44" y="387"/>
                    </a:lnTo>
                    <a:lnTo>
                      <a:pt x="44" y="396"/>
                    </a:lnTo>
                    <a:lnTo>
                      <a:pt x="40" y="410"/>
                    </a:lnTo>
                    <a:lnTo>
                      <a:pt x="42" y="425"/>
                    </a:lnTo>
                    <a:lnTo>
                      <a:pt x="42" y="433"/>
                    </a:lnTo>
                    <a:lnTo>
                      <a:pt x="46" y="442"/>
                    </a:lnTo>
                    <a:lnTo>
                      <a:pt x="50" y="451"/>
                    </a:lnTo>
                    <a:lnTo>
                      <a:pt x="55" y="464"/>
                    </a:lnTo>
                    <a:lnTo>
                      <a:pt x="57" y="473"/>
                    </a:lnTo>
                    <a:lnTo>
                      <a:pt x="63" y="484"/>
                    </a:lnTo>
                    <a:lnTo>
                      <a:pt x="69" y="493"/>
                    </a:lnTo>
                    <a:lnTo>
                      <a:pt x="75" y="504"/>
                    </a:lnTo>
                    <a:lnTo>
                      <a:pt x="80" y="512"/>
                    </a:lnTo>
                    <a:lnTo>
                      <a:pt x="88" y="520"/>
                    </a:lnTo>
                    <a:lnTo>
                      <a:pt x="94" y="528"/>
                    </a:lnTo>
                    <a:lnTo>
                      <a:pt x="102" y="537"/>
                    </a:lnTo>
                    <a:lnTo>
                      <a:pt x="106" y="546"/>
                    </a:lnTo>
                    <a:lnTo>
                      <a:pt x="111" y="554"/>
                    </a:lnTo>
                    <a:lnTo>
                      <a:pt x="115" y="562"/>
                    </a:lnTo>
                    <a:lnTo>
                      <a:pt x="121" y="570"/>
                    </a:lnTo>
                    <a:lnTo>
                      <a:pt x="123" y="578"/>
                    </a:lnTo>
                    <a:lnTo>
                      <a:pt x="127" y="589"/>
                    </a:lnTo>
                    <a:lnTo>
                      <a:pt x="127" y="599"/>
                    </a:lnTo>
                    <a:lnTo>
                      <a:pt x="127" y="611"/>
                    </a:lnTo>
                    <a:lnTo>
                      <a:pt x="90" y="621"/>
                    </a:lnTo>
                    <a:lnTo>
                      <a:pt x="82" y="566"/>
                    </a:lnTo>
                    <a:lnTo>
                      <a:pt x="32" y="515"/>
                    </a:lnTo>
                    <a:lnTo>
                      <a:pt x="25" y="442"/>
                    </a:lnTo>
                    <a:lnTo>
                      <a:pt x="9" y="373"/>
                    </a:lnTo>
                    <a:lnTo>
                      <a:pt x="0" y="356"/>
                    </a:lnTo>
                    <a:lnTo>
                      <a:pt x="50" y="235"/>
                    </a:lnTo>
                    <a:lnTo>
                      <a:pt x="25" y="156"/>
                    </a:lnTo>
                    <a:lnTo>
                      <a:pt x="23" y="106"/>
                    </a:lnTo>
                    <a:lnTo>
                      <a:pt x="40" y="54"/>
                    </a:lnTo>
                    <a:lnTo>
                      <a:pt x="90" y="0"/>
                    </a:lnTo>
                    <a:close/>
                  </a:path>
                </a:pathLst>
              </a:custGeom>
              <a:solidFill>
                <a:srgbClr val="4CC94C">
                  <a:alpha val="100000"/>
                </a:srgbClr>
              </a:solidFill>
              <a:ln w="9525">
                <a:noFill/>
              </a:ln>
            </p:spPr>
            <p:txBody>
              <a:bodyPr/>
              <a:p>
                <a:endParaRPr lang="en-US"/>
              </a:p>
            </p:txBody>
          </p:sp>
          <p:sp>
            <p:nvSpPr>
              <p:cNvPr id="16678" name="Freeform 146"/>
              <p:cNvSpPr/>
              <p:nvPr/>
            </p:nvSpPr>
            <p:spPr>
              <a:xfrm>
                <a:off x="4873" y="3585"/>
                <a:ext cx="614" cy="620"/>
              </a:xfrm>
              <a:custGeom>
                <a:avLst/>
                <a:gdLst>
                  <a:gd name="txL" fmla="*/ 0 w 614"/>
                  <a:gd name="txT" fmla="*/ 0 h 620"/>
                  <a:gd name="txR" fmla="*/ 614 w 614"/>
                  <a:gd name="txB" fmla="*/ 620 h 620"/>
                </a:gdLst>
                <a:ahLst/>
                <a:cxnLst>
                  <a:cxn ang="0">
                    <a:pos x="36" y="342"/>
                  </a:cxn>
                  <a:cxn ang="0">
                    <a:pos x="65" y="387"/>
                  </a:cxn>
                  <a:cxn ang="0">
                    <a:pos x="46" y="444"/>
                  </a:cxn>
                  <a:cxn ang="0">
                    <a:pos x="0" y="496"/>
                  </a:cxn>
                  <a:cxn ang="0">
                    <a:pos x="13" y="550"/>
                  </a:cxn>
                  <a:cxn ang="0">
                    <a:pos x="73" y="570"/>
                  </a:cxn>
                  <a:cxn ang="0">
                    <a:pos x="196" y="558"/>
                  </a:cxn>
                  <a:cxn ang="0">
                    <a:pos x="265" y="574"/>
                  </a:cxn>
                  <a:cxn ang="0">
                    <a:pos x="306" y="598"/>
                  </a:cxn>
                  <a:cxn ang="0">
                    <a:pos x="362" y="600"/>
                  </a:cxn>
                  <a:cxn ang="0">
                    <a:pos x="402" y="577"/>
                  </a:cxn>
                  <a:cxn ang="0">
                    <a:pos x="452" y="533"/>
                  </a:cxn>
                  <a:cxn ang="0">
                    <a:pos x="521" y="472"/>
                  </a:cxn>
                  <a:cxn ang="0">
                    <a:pos x="568" y="396"/>
                  </a:cxn>
                  <a:cxn ang="0">
                    <a:pos x="568" y="332"/>
                  </a:cxn>
                  <a:cxn ang="0">
                    <a:pos x="531" y="269"/>
                  </a:cxn>
                  <a:cxn ang="0">
                    <a:pos x="548" y="203"/>
                  </a:cxn>
                  <a:cxn ang="0">
                    <a:pos x="602" y="123"/>
                  </a:cxn>
                  <a:cxn ang="0">
                    <a:pos x="585" y="50"/>
                  </a:cxn>
                  <a:cxn ang="0">
                    <a:pos x="500" y="11"/>
                  </a:cxn>
                  <a:cxn ang="0">
                    <a:pos x="429" y="0"/>
                  </a:cxn>
                  <a:cxn ang="0">
                    <a:pos x="358" y="47"/>
                  </a:cxn>
                  <a:cxn ang="0">
                    <a:pos x="335" y="57"/>
                  </a:cxn>
                  <a:cxn ang="0">
                    <a:pos x="256" y="86"/>
                  </a:cxn>
                  <a:cxn ang="0">
                    <a:pos x="219" y="128"/>
                  </a:cxn>
                  <a:cxn ang="0">
                    <a:pos x="231" y="189"/>
                  </a:cxn>
                  <a:cxn ang="0">
                    <a:pos x="265" y="225"/>
                  </a:cxn>
                  <a:cxn ang="0">
                    <a:pos x="296" y="262"/>
                  </a:cxn>
                  <a:cxn ang="0">
                    <a:pos x="275" y="296"/>
                  </a:cxn>
                  <a:cxn ang="0">
                    <a:pos x="227" y="296"/>
                  </a:cxn>
                  <a:cxn ang="0">
                    <a:pos x="131" y="293"/>
                  </a:cxn>
                  <a:cxn ang="0">
                    <a:pos x="50" y="312"/>
                  </a:cxn>
                  <a:cxn ang="0">
                    <a:pos x="34" y="322"/>
                  </a:cxn>
                </a:cxnLst>
                <a:rect l="txL" t="txT" r="txR" b="txB"/>
                <a:pathLst>
                  <a:path w="614" h="620">
                    <a:moveTo>
                      <a:pt x="34" y="322"/>
                    </a:moveTo>
                    <a:lnTo>
                      <a:pt x="36" y="342"/>
                    </a:lnTo>
                    <a:lnTo>
                      <a:pt x="50" y="363"/>
                    </a:lnTo>
                    <a:lnTo>
                      <a:pt x="65" y="387"/>
                    </a:lnTo>
                    <a:lnTo>
                      <a:pt x="67" y="429"/>
                    </a:lnTo>
                    <a:lnTo>
                      <a:pt x="46" y="444"/>
                    </a:lnTo>
                    <a:lnTo>
                      <a:pt x="17" y="472"/>
                    </a:lnTo>
                    <a:lnTo>
                      <a:pt x="0" y="496"/>
                    </a:lnTo>
                    <a:lnTo>
                      <a:pt x="0" y="523"/>
                    </a:lnTo>
                    <a:lnTo>
                      <a:pt x="13" y="550"/>
                    </a:lnTo>
                    <a:lnTo>
                      <a:pt x="46" y="564"/>
                    </a:lnTo>
                    <a:lnTo>
                      <a:pt x="73" y="570"/>
                    </a:lnTo>
                    <a:lnTo>
                      <a:pt x="123" y="565"/>
                    </a:lnTo>
                    <a:lnTo>
                      <a:pt x="196" y="558"/>
                    </a:lnTo>
                    <a:lnTo>
                      <a:pt x="237" y="562"/>
                    </a:lnTo>
                    <a:lnTo>
                      <a:pt x="265" y="574"/>
                    </a:lnTo>
                    <a:lnTo>
                      <a:pt x="273" y="593"/>
                    </a:lnTo>
                    <a:lnTo>
                      <a:pt x="306" y="598"/>
                    </a:lnTo>
                    <a:lnTo>
                      <a:pt x="331" y="620"/>
                    </a:lnTo>
                    <a:lnTo>
                      <a:pt x="362" y="600"/>
                    </a:lnTo>
                    <a:lnTo>
                      <a:pt x="394" y="593"/>
                    </a:lnTo>
                    <a:lnTo>
                      <a:pt x="402" y="577"/>
                    </a:lnTo>
                    <a:lnTo>
                      <a:pt x="414" y="557"/>
                    </a:lnTo>
                    <a:lnTo>
                      <a:pt x="452" y="533"/>
                    </a:lnTo>
                    <a:lnTo>
                      <a:pt x="491" y="514"/>
                    </a:lnTo>
                    <a:lnTo>
                      <a:pt x="521" y="472"/>
                    </a:lnTo>
                    <a:lnTo>
                      <a:pt x="548" y="430"/>
                    </a:lnTo>
                    <a:lnTo>
                      <a:pt x="568" y="396"/>
                    </a:lnTo>
                    <a:lnTo>
                      <a:pt x="573" y="357"/>
                    </a:lnTo>
                    <a:lnTo>
                      <a:pt x="568" y="332"/>
                    </a:lnTo>
                    <a:lnTo>
                      <a:pt x="552" y="293"/>
                    </a:lnTo>
                    <a:lnTo>
                      <a:pt x="531" y="269"/>
                    </a:lnTo>
                    <a:lnTo>
                      <a:pt x="521" y="238"/>
                    </a:lnTo>
                    <a:lnTo>
                      <a:pt x="548" y="203"/>
                    </a:lnTo>
                    <a:lnTo>
                      <a:pt x="581" y="163"/>
                    </a:lnTo>
                    <a:lnTo>
                      <a:pt x="602" y="123"/>
                    </a:lnTo>
                    <a:lnTo>
                      <a:pt x="614" y="86"/>
                    </a:lnTo>
                    <a:lnTo>
                      <a:pt x="585" y="50"/>
                    </a:lnTo>
                    <a:lnTo>
                      <a:pt x="548" y="25"/>
                    </a:lnTo>
                    <a:lnTo>
                      <a:pt x="500" y="11"/>
                    </a:lnTo>
                    <a:lnTo>
                      <a:pt x="466" y="0"/>
                    </a:lnTo>
                    <a:lnTo>
                      <a:pt x="429" y="0"/>
                    </a:lnTo>
                    <a:lnTo>
                      <a:pt x="385" y="23"/>
                    </a:lnTo>
                    <a:lnTo>
                      <a:pt x="358" y="47"/>
                    </a:lnTo>
                    <a:lnTo>
                      <a:pt x="344" y="54"/>
                    </a:lnTo>
                    <a:lnTo>
                      <a:pt x="335" y="57"/>
                    </a:lnTo>
                    <a:lnTo>
                      <a:pt x="287" y="68"/>
                    </a:lnTo>
                    <a:lnTo>
                      <a:pt x="256" y="86"/>
                    </a:lnTo>
                    <a:lnTo>
                      <a:pt x="240" y="103"/>
                    </a:lnTo>
                    <a:lnTo>
                      <a:pt x="219" y="128"/>
                    </a:lnTo>
                    <a:lnTo>
                      <a:pt x="219" y="158"/>
                    </a:lnTo>
                    <a:lnTo>
                      <a:pt x="231" y="189"/>
                    </a:lnTo>
                    <a:lnTo>
                      <a:pt x="244" y="211"/>
                    </a:lnTo>
                    <a:lnTo>
                      <a:pt x="265" y="225"/>
                    </a:lnTo>
                    <a:lnTo>
                      <a:pt x="290" y="244"/>
                    </a:lnTo>
                    <a:lnTo>
                      <a:pt x="296" y="262"/>
                    </a:lnTo>
                    <a:lnTo>
                      <a:pt x="287" y="280"/>
                    </a:lnTo>
                    <a:lnTo>
                      <a:pt x="275" y="296"/>
                    </a:lnTo>
                    <a:lnTo>
                      <a:pt x="256" y="300"/>
                    </a:lnTo>
                    <a:lnTo>
                      <a:pt x="227" y="296"/>
                    </a:lnTo>
                    <a:lnTo>
                      <a:pt x="179" y="285"/>
                    </a:lnTo>
                    <a:lnTo>
                      <a:pt x="131" y="293"/>
                    </a:lnTo>
                    <a:lnTo>
                      <a:pt x="88" y="297"/>
                    </a:lnTo>
                    <a:lnTo>
                      <a:pt x="50" y="312"/>
                    </a:lnTo>
                    <a:lnTo>
                      <a:pt x="34" y="322"/>
                    </a:lnTo>
                    <a:close/>
                  </a:path>
                </a:pathLst>
              </a:custGeom>
              <a:solidFill>
                <a:srgbClr val="B3C294">
                  <a:alpha val="100000"/>
                </a:srgbClr>
              </a:solidFill>
              <a:ln w="9525">
                <a:noFill/>
              </a:ln>
            </p:spPr>
            <p:txBody>
              <a:bodyPr/>
              <a:p>
                <a:endParaRPr lang="en-US"/>
              </a:p>
            </p:txBody>
          </p:sp>
          <p:sp>
            <p:nvSpPr>
              <p:cNvPr id="16679" name="Freeform 147"/>
              <p:cNvSpPr/>
              <p:nvPr/>
            </p:nvSpPr>
            <p:spPr>
              <a:xfrm>
                <a:off x="4459" y="3901"/>
                <a:ext cx="329" cy="304"/>
              </a:xfrm>
              <a:custGeom>
                <a:avLst/>
                <a:gdLst>
                  <a:gd name="txL" fmla="*/ 0 w 329"/>
                  <a:gd name="txT" fmla="*/ 0 h 304"/>
                  <a:gd name="txR" fmla="*/ 329 w 329"/>
                  <a:gd name="txB" fmla="*/ 304 h 304"/>
                </a:gdLst>
                <a:ahLst/>
                <a:cxnLst>
                  <a:cxn ang="0">
                    <a:pos x="0" y="163"/>
                  </a:cxn>
                  <a:cxn ang="0">
                    <a:pos x="21" y="180"/>
                  </a:cxn>
                  <a:cxn ang="0">
                    <a:pos x="29" y="202"/>
                  </a:cxn>
                  <a:cxn ang="0">
                    <a:pos x="25" y="234"/>
                  </a:cxn>
                  <a:cxn ang="0">
                    <a:pos x="10" y="261"/>
                  </a:cxn>
                  <a:cxn ang="0">
                    <a:pos x="25" y="289"/>
                  </a:cxn>
                  <a:cxn ang="0">
                    <a:pos x="62" y="265"/>
                  </a:cxn>
                  <a:cxn ang="0">
                    <a:pos x="102" y="248"/>
                  </a:cxn>
                  <a:cxn ang="0">
                    <a:pos x="139" y="231"/>
                  </a:cxn>
                  <a:cxn ang="0">
                    <a:pos x="183" y="226"/>
                  </a:cxn>
                  <a:cxn ang="0">
                    <a:pos x="218" y="242"/>
                  </a:cxn>
                  <a:cxn ang="0">
                    <a:pos x="252" y="268"/>
                  </a:cxn>
                  <a:cxn ang="0">
                    <a:pos x="250" y="304"/>
                  </a:cxn>
                  <a:cxn ang="0">
                    <a:pos x="277" y="291"/>
                  </a:cxn>
                  <a:cxn ang="0">
                    <a:pos x="329" y="277"/>
                  </a:cxn>
                  <a:cxn ang="0">
                    <a:pos x="281" y="258"/>
                  </a:cxn>
                  <a:cxn ang="0">
                    <a:pos x="262" y="234"/>
                  </a:cxn>
                  <a:cxn ang="0">
                    <a:pos x="235" y="218"/>
                  </a:cxn>
                  <a:cxn ang="0">
                    <a:pos x="264" y="201"/>
                  </a:cxn>
                  <a:cxn ang="0">
                    <a:pos x="294" y="198"/>
                  </a:cxn>
                  <a:cxn ang="0">
                    <a:pos x="269" y="176"/>
                  </a:cxn>
                  <a:cxn ang="0">
                    <a:pos x="254" y="153"/>
                  </a:cxn>
                  <a:cxn ang="0">
                    <a:pos x="243" y="158"/>
                  </a:cxn>
                  <a:cxn ang="0">
                    <a:pos x="233" y="186"/>
                  </a:cxn>
                  <a:cxn ang="0">
                    <a:pos x="210" y="199"/>
                  </a:cxn>
                  <a:cxn ang="0">
                    <a:pos x="183" y="198"/>
                  </a:cxn>
                  <a:cxn ang="0">
                    <a:pos x="139" y="202"/>
                  </a:cxn>
                  <a:cxn ang="0">
                    <a:pos x="62" y="222"/>
                  </a:cxn>
                  <a:cxn ang="0">
                    <a:pos x="73" y="190"/>
                  </a:cxn>
                  <a:cxn ang="0">
                    <a:pos x="71" y="153"/>
                  </a:cxn>
                  <a:cxn ang="0">
                    <a:pos x="102" y="108"/>
                  </a:cxn>
                  <a:cxn ang="0">
                    <a:pos x="131" y="81"/>
                  </a:cxn>
                  <a:cxn ang="0">
                    <a:pos x="166" y="71"/>
                  </a:cxn>
                  <a:cxn ang="0">
                    <a:pos x="171" y="49"/>
                  </a:cxn>
                  <a:cxn ang="0">
                    <a:pos x="119" y="61"/>
                  </a:cxn>
                  <a:cxn ang="0">
                    <a:pos x="102" y="57"/>
                  </a:cxn>
                  <a:cxn ang="0">
                    <a:pos x="90" y="0"/>
                  </a:cxn>
                  <a:cxn ang="0">
                    <a:pos x="73" y="2"/>
                  </a:cxn>
                  <a:cxn ang="0">
                    <a:pos x="67" y="77"/>
                  </a:cxn>
                  <a:cxn ang="0">
                    <a:pos x="52" y="137"/>
                  </a:cxn>
                  <a:cxn ang="0">
                    <a:pos x="39" y="147"/>
                  </a:cxn>
                  <a:cxn ang="0">
                    <a:pos x="15" y="137"/>
                  </a:cxn>
                  <a:cxn ang="0">
                    <a:pos x="0" y="163"/>
                  </a:cxn>
                  <a:cxn ang="0">
                    <a:pos x="0" y="163"/>
                  </a:cxn>
                </a:cxnLst>
                <a:rect l="txL" t="txT" r="txR" b="txB"/>
                <a:pathLst>
                  <a:path w="329" h="304">
                    <a:moveTo>
                      <a:pt x="0" y="163"/>
                    </a:moveTo>
                    <a:lnTo>
                      <a:pt x="21" y="180"/>
                    </a:lnTo>
                    <a:lnTo>
                      <a:pt x="29" y="202"/>
                    </a:lnTo>
                    <a:lnTo>
                      <a:pt x="25" y="234"/>
                    </a:lnTo>
                    <a:lnTo>
                      <a:pt x="10" y="261"/>
                    </a:lnTo>
                    <a:lnTo>
                      <a:pt x="25" y="289"/>
                    </a:lnTo>
                    <a:lnTo>
                      <a:pt x="62" y="265"/>
                    </a:lnTo>
                    <a:lnTo>
                      <a:pt x="102" y="248"/>
                    </a:lnTo>
                    <a:lnTo>
                      <a:pt x="139" y="231"/>
                    </a:lnTo>
                    <a:lnTo>
                      <a:pt x="183" y="226"/>
                    </a:lnTo>
                    <a:lnTo>
                      <a:pt x="218" y="242"/>
                    </a:lnTo>
                    <a:lnTo>
                      <a:pt x="252" y="268"/>
                    </a:lnTo>
                    <a:lnTo>
                      <a:pt x="250" y="304"/>
                    </a:lnTo>
                    <a:lnTo>
                      <a:pt x="277" y="291"/>
                    </a:lnTo>
                    <a:lnTo>
                      <a:pt x="329" y="277"/>
                    </a:lnTo>
                    <a:lnTo>
                      <a:pt x="281" y="258"/>
                    </a:lnTo>
                    <a:lnTo>
                      <a:pt x="262" y="234"/>
                    </a:lnTo>
                    <a:lnTo>
                      <a:pt x="235" y="218"/>
                    </a:lnTo>
                    <a:lnTo>
                      <a:pt x="264" y="201"/>
                    </a:lnTo>
                    <a:lnTo>
                      <a:pt x="294" y="198"/>
                    </a:lnTo>
                    <a:lnTo>
                      <a:pt x="269" y="176"/>
                    </a:lnTo>
                    <a:lnTo>
                      <a:pt x="254" y="153"/>
                    </a:lnTo>
                    <a:lnTo>
                      <a:pt x="243" y="158"/>
                    </a:lnTo>
                    <a:lnTo>
                      <a:pt x="233" y="186"/>
                    </a:lnTo>
                    <a:lnTo>
                      <a:pt x="210" y="199"/>
                    </a:lnTo>
                    <a:lnTo>
                      <a:pt x="183" y="198"/>
                    </a:lnTo>
                    <a:lnTo>
                      <a:pt x="139" y="202"/>
                    </a:lnTo>
                    <a:lnTo>
                      <a:pt x="62" y="222"/>
                    </a:lnTo>
                    <a:lnTo>
                      <a:pt x="73" y="190"/>
                    </a:lnTo>
                    <a:lnTo>
                      <a:pt x="71" y="153"/>
                    </a:lnTo>
                    <a:lnTo>
                      <a:pt x="102" y="108"/>
                    </a:lnTo>
                    <a:lnTo>
                      <a:pt x="131" y="81"/>
                    </a:lnTo>
                    <a:lnTo>
                      <a:pt x="166" y="71"/>
                    </a:lnTo>
                    <a:lnTo>
                      <a:pt x="171" y="49"/>
                    </a:lnTo>
                    <a:lnTo>
                      <a:pt x="119" y="61"/>
                    </a:lnTo>
                    <a:lnTo>
                      <a:pt x="102" y="57"/>
                    </a:lnTo>
                    <a:lnTo>
                      <a:pt x="90" y="0"/>
                    </a:lnTo>
                    <a:lnTo>
                      <a:pt x="73" y="2"/>
                    </a:lnTo>
                    <a:lnTo>
                      <a:pt x="67" y="77"/>
                    </a:lnTo>
                    <a:lnTo>
                      <a:pt x="52" y="137"/>
                    </a:lnTo>
                    <a:lnTo>
                      <a:pt x="39" y="147"/>
                    </a:lnTo>
                    <a:lnTo>
                      <a:pt x="15" y="137"/>
                    </a:lnTo>
                    <a:lnTo>
                      <a:pt x="0" y="163"/>
                    </a:lnTo>
                    <a:close/>
                  </a:path>
                </a:pathLst>
              </a:custGeom>
              <a:solidFill>
                <a:srgbClr val="A6BF73">
                  <a:alpha val="100000"/>
                </a:srgbClr>
              </a:solidFill>
              <a:ln w="9525">
                <a:noFill/>
              </a:ln>
            </p:spPr>
            <p:txBody>
              <a:bodyPr/>
              <a:p>
                <a:endParaRPr lang="en-US"/>
              </a:p>
            </p:txBody>
          </p:sp>
          <p:sp>
            <p:nvSpPr>
              <p:cNvPr id="16680" name="Freeform 148"/>
              <p:cNvSpPr/>
              <p:nvPr/>
            </p:nvSpPr>
            <p:spPr>
              <a:xfrm>
                <a:off x="4963" y="3632"/>
                <a:ext cx="485" cy="570"/>
              </a:xfrm>
              <a:custGeom>
                <a:avLst/>
                <a:gdLst>
                  <a:gd name="txL" fmla="*/ 0 w 485"/>
                  <a:gd name="txT" fmla="*/ 0 h 570"/>
                  <a:gd name="txR" fmla="*/ 485 w 485"/>
                  <a:gd name="txB" fmla="*/ 570 h 570"/>
                </a:gdLst>
                <a:ahLst/>
                <a:cxnLst>
                  <a:cxn ang="0">
                    <a:pos x="10" y="314"/>
                  </a:cxn>
                  <a:cxn ang="0">
                    <a:pos x="45" y="358"/>
                  </a:cxn>
                  <a:cxn ang="0">
                    <a:pos x="29" y="396"/>
                  </a:cxn>
                  <a:cxn ang="0">
                    <a:pos x="0" y="437"/>
                  </a:cxn>
                  <a:cxn ang="0">
                    <a:pos x="18" y="467"/>
                  </a:cxn>
                  <a:cxn ang="0">
                    <a:pos x="60" y="402"/>
                  </a:cxn>
                  <a:cxn ang="0">
                    <a:pos x="145" y="422"/>
                  </a:cxn>
                  <a:cxn ang="0">
                    <a:pos x="214" y="445"/>
                  </a:cxn>
                  <a:cxn ang="0">
                    <a:pos x="243" y="486"/>
                  </a:cxn>
                  <a:cxn ang="0">
                    <a:pos x="241" y="570"/>
                  </a:cxn>
                  <a:cxn ang="0">
                    <a:pos x="287" y="494"/>
                  </a:cxn>
                  <a:cxn ang="0">
                    <a:pos x="327" y="425"/>
                  </a:cxn>
                  <a:cxn ang="0">
                    <a:pos x="401" y="383"/>
                  </a:cxn>
                  <a:cxn ang="0">
                    <a:pos x="418" y="297"/>
                  </a:cxn>
                  <a:cxn ang="0">
                    <a:pos x="401" y="186"/>
                  </a:cxn>
                  <a:cxn ang="0">
                    <a:pos x="449" y="73"/>
                  </a:cxn>
                  <a:cxn ang="0">
                    <a:pos x="485" y="65"/>
                  </a:cxn>
                  <a:cxn ang="0">
                    <a:pos x="439" y="45"/>
                  </a:cxn>
                  <a:cxn ang="0">
                    <a:pos x="393" y="109"/>
                  </a:cxn>
                  <a:cxn ang="0">
                    <a:pos x="347" y="111"/>
                  </a:cxn>
                  <a:cxn ang="0">
                    <a:pos x="237" y="100"/>
                  </a:cxn>
                  <a:cxn ang="0">
                    <a:pos x="220" y="140"/>
                  </a:cxn>
                  <a:cxn ang="0">
                    <a:pos x="279" y="119"/>
                  </a:cxn>
                  <a:cxn ang="0">
                    <a:pos x="345" y="147"/>
                  </a:cxn>
                  <a:cxn ang="0">
                    <a:pos x="364" y="220"/>
                  </a:cxn>
                  <a:cxn ang="0">
                    <a:pos x="362" y="257"/>
                  </a:cxn>
                  <a:cxn ang="0">
                    <a:pos x="387" y="336"/>
                  </a:cxn>
                  <a:cxn ang="0">
                    <a:pos x="335" y="386"/>
                  </a:cxn>
                  <a:cxn ang="0">
                    <a:pos x="283" y="427"/>
                  </a:cxn>
                  <a:cxn ang="0">
                    <a:pos x="245" y="425"/>
                  </a:cxn>
                  <a:cxn ang="0">
                    <a:pos x="148" y="402"/>
                  </a:cxn>
                  <a:cxn ang="0">
                    <a:pos x="70" y="362"/>
                  </a:cxn>
                  <a:cxn ang="0">
                    <a:pos x="50" y="304"/>
                  </a:cxn>
                  <a:cxn ang="0">
                    <a:pos x="8" y="285"/>
                  </a:cxn>
                </a:cxnLst>
                <a:rect l="txL" t="txT" r="txR" b="txB"/>
                <a:pathLst>
                  <a:path w="485" h="570">
                    <a:moveTo>
                      <a:pt x="8" y="285"/>
                    </a:moveTo>
                    <a:lnTo>
                      <a:pt x="10" y="314"/>
                    </a:lnTo>
                    <a:lnTo>
                      <a:pt x="41" y="342"/>
                    </a:lnTo>
                    <a:lnTo>
                      <a:pt x="45" y="358"/>
                    </a:lnTo>
                    <a:lnTo>
                      <a:pt x="41" y="377"/>
                    </a:lnTo>
                    <a:lnTo>
                      <a:pt x="29" y="396"/>
                    </a:lnTo>
                    <a:lnTo>
                      <a:pt x="10" y="416"/>
                    </a:lnTo>
                    <a:lnTo>
                      <a:pt x="0" y="437"/>
                    </a:lnTo>
                    <a:lnTo>
                      <a:pt x="8" y="455"/>
                    </a:lnTo>
                    <a:lnTo>
                      <a:pt x="18" y="467"/>
                    </a:lnTo>
                    <a:lnTo>
                      <a:pt x="46" y="404"/>
                    </a:lnTo>
                    <a:lnTo>
                      <a:pt x="60" y="402"/>
                    </a:lnTo>
                    <a:lnTo>
                      <a:pt x="93" y="413"/>
                    </a:lnTo>
                    <a:lnTo>
                      <a:pt x="145" y="422"/>
                    </a:lnTo>
                    <a:lnTo>
                      <a:pt x="181" y="428"/>
                    </a:lnTo>
                    <a:lnTo>
                      <a:pt x="214" y="445"/>
                    </a:lnTo>
                    <a:lnTo>
                      <a:pt x="235" y="463"/>
                    </a:lnTo>
                    <a:lnTo>
                      <a:pt x="243" y="486"/>
                    </a:lnTo>
                    <a:lnTo>
                      <a:pt x="241" y="554"/>
                    </a:lnTo>
                    <a:lnTo>
                      <a:pt x="241" y="570"/>
                    </a:lnTo>
                    <a:lnTo>
                      <a:pt x="272" y="553"/>
                    </a:lnTo>
                    <a:lnTo>
                      <a:pt x="287" y="494"/>
                    </a:lnTo>
                    <a:lnTo>
                      <a:pt x="302" y="455"/>
                    </a:lnTo>
                    <a:lnTo>
                      <a:pt x="327" y="425"/>
                    </a:lnTo>
                    <a:lnTo>
                      <a:pt x="376" y="409"/>
                    </a:lnTo>
                    <a:lnTo>
                      <a:pt x="401" y="383"/>
                    </a:lnTo>
                    <a:lnTo>
                      <a:pt x="427" y="335"/>
                    </a:lnTo>
                    <a:lnTo>
                      <a:pt x="418" y="297"/>
                    </a:lnTo>
                    <a:lnTo>
                      <a:pt x="389" y="241"/>
                    </a:lnTo>
                    <a:lnTo>
                      <a:pt x="401" y="186"/>
                    </a:lnTo>
                    <a:lnTo>
                      <a:pt x="422" y="131"/>
                    </a:lnTo>
                    <a:lnTo>
                      <a:pt x="449" y="73"/>
                    </a:lnTo>
                    <a:lnTo>
                      <a:pt x="458" y="64"/>
                    </a:lnTo>
                    <a:lnTo>
                      <a:pt x="485" y="65"/>
                    </a:lnTo>
                    <a:lnTo>
                      <a:pt x="439" y="0"/>
                    </a:lnTo>
                    <a:lnTo>
                      <a:pt x="439" y="45"/>
                    </a:lnTo>
                    <a:lnTo>
                      <a:pt x="418" y="65"/>
                    </a:lnTo>
                    <a:lnTo>
                      <a:pt x="393" y="109"/>
                    </a:lnTo>
                    <a:lnTo>
                      <a:pt x="381" y="146"/>
                    </a:lnTo>
                    <a:lnTo>
                      <a:pt x="347" y="111"/>
                    </a:lnTo>
                    <a:lnTo>
                      <a:pt x="293" y="92"/>
                    </a:lnTo>
                    <a:lnTo>
                      <a:pt x="237" y="100"/>
                    </a:lnTo>
                    <a:lnTo>
                      <a:pt x="218" y="77"/>
                    </a:lnTo>
                    <a:lnTo>
                      <a:pt x="220" y="140"/>
                    </a:lnTo>
                    <a:lnTo>
                      <a:pt x="254" y="121"/>
                    </a:lnTo>
                    <a:lnTo>
                      <a:pt x="279" y="119"/>
                    </a:lnTo>
                    <a:lnTo>
                      <a:pt x="312" y="125"/>
                    </a:lnTo>
                    <a:lnTo>
                      <a:pt x="345" y="147"/>
                    </a:lnTo>
                    <a:lnTo>
                      <a:pt x="362" y="171"/>
                    </a:lnTo>
                    <a:lnTo>
                      <a:pt x="364" y="220"/>
                    </a:lnTo>
                    <a:lnTo>
                      <a:pt x="356" y="240"/>
                    </a:lnTo>
                    <a:lnTo>
                      <a:pt x="362" y="257"/>
                    </a:lnTo>
                    <a:lnTo>
                      <a:pt x="389" y="314"/>
                    </a:lnTo>
                    <a:lnTo>
                      <a:pt x="387" y="336"/>
                    </a:lnTo>
                    <a:lnTo>
                      <a:pt x="366" y="373"/>
                    </a:lnTo>
                    <a:lnTo>
                      <a:pt x="335" y="386"/>
                    </a:lnTo>
                    <a:lnTo>
                      <a:pt x="310" y="396"/>
                    </a:lnTo>
                    <a:lnTo>
                      <a:pt x="283" y="427"/>
                    </a:lnTo>
                    <a:lnTo>
                      <a:pt x="272" y="451"/>
                    </a:lnTo>
                    <a:lnTo>
                      <a:pt x="245" y="425"/>
                    </a:lnTo>
                    <a:lnTo>
                      <a:pt x="210" y="408"/>
                    </a:lnTo>
                    <a:lnTo>
                      <a:pt x="148" y="402"/>
                    </a:lnTo>
                    <a:lnTo>
                      <a:pt x="77" y="379"/>
                    </a:lnTo>
                    <a:lnTo>
                      <a:pt x="70" y="362"/>
                    </a:lnTo>
                    <a:lnTo>
                      <a:pt x="60" y="322"/>
                    </a:lnTo>
                    <a:lnTo>
                      <a:pt x="50" y="304"/>
                    </a:lnTo>
                    <a:lnTo>
                      <a:pt x="29" y="288"/>
                    </a:lnTo>
                    <a:lnTo>
                      <a:pt x="8" y="285"/>
                    </a:lnTo>
                    <a:close/>
                  </a:path>
                </a:pathLst>
              </a:custGeom>
              <a:solidFill>
                <a:srgbClr val="A6BF73">
                  <a:alpha val="100000"/>
                </a:srgbClr>
              </a:solidFill>
              <a:ln w="9525">
                <a:noFill/>
              </a:ln>
            </p:spPr>
            <p:txBody>
              <a:bodyPr/>
              <a:p>
                <a:endParaRPr lang="en-US"/>
              </a:p>
            </p:txBody>
          </p:sp>
          <p:sp>
            <p:nvSpPr>
              <p:cNvPr id="16681" name="Freeform 149"/>
              <p:cNvSpPr/>
              <p:nvPr/>
            </p:nvSpPr>
            <p:spPr>
              <a:xfrm>
                <a:off x="4792" y="3227"/>
                <a:ext cx="81" cy="225"/>
              </a:xfrm>
              <a:custGeom>
                <a:avLst/>
                <a:gdLst>
                  <a:gd name="txL" fmla="*/ 0 w 81"/>
                  <a:gd name="txT" fmla="*/ 0 h 225"/>
                  <a:gd name="txR" fmla="*/ 81 w 81"/>
                  <a:gd name="txB" fmla="*/ 225 h 225"/>
                </a:gdLst>
                <a:ahLst/>
                <a:cxnLst>
                  <a:cxn ang="0">
                    <a:pos x="0" y="0"/>
                  </a:cxn>
                  <a:cxn ang="0">
                    <a:pos x="25" y="99"/>
                  </a:cxn>
                  <a:cxn ang="0">
                    <a:pos x="58" y="196"/>
                  </a:cxn>
                  <a:cxn ang="0">
                    <a:pos x="75" y="225"/>
                  </a:cxn>
                  <a:cxn ang="0">
                    <a:pos x="77" y="177"/>
                  </a:cxn>
                  <a:cxn ang="0">
                    <a:pos x="81" y="96"/>
                  </a:cxn>
                  <a:cxn ang="0">
                    <a:pos x="50" y="25"/>
                  </a:cxn>
                  <a:cxn ang="0">
                    <a:pos x="29" y="8"/>
                  </a:cxn>
                  <a:cxn ang="0">
                    <a:pos x="0" y="0"/>
                  </a:cxn>
                  <a:cxn ang="0">
                    <a:pos x="0" y="0"/>
                  </a:cxn>
                </a:cxnLst>
                <a:rect l="txL" t="txT" r="txR" b="txB"/>
                <a:pathLst>
                  <a:path w="81" h="225">
                    <a:moveTo>
                      <a:pt x="0" y="0"/>
                    </a:moveTo>
                    <a:lnTo>
                      <a:pt x="25" y="99"/>
                    </a:lnTo>
                    <a:lnTo>
                      <a:pt x="58" y="196"/>
                    </a:lnTo>
                    <a:lnTo>
                      <a:pt x="75" y="225"/>
                    </a:lnTo>
                    <a:lnTo>
                      <a:pt x="77" y="177"/>
                    </a:lnTo>
                    <a:lnTo>
                      <a:pt x="81" y="96"/>
                    </a:lnTo>
                    <a:lnTo>
                      <a:pt x="50" y="25"/>
                    </a:lnTo>
                    <a:lnTo>
                      <a:pt x="29" y="8"/>
                    </a:lnTo>
                    <a:lnTo>
                      <a:pt x="0" y="0"/>
                    </a:lnTo>
                    <a:close/>
                  </a:path>
                </a:pathLst>
              </a:custGeom>
              <a:solidFill>
                <a:srgbClr val="01B301">
                  <a:alpha val="100000"/>
                </a:srgbClr>
              </a:solidFill>
              <a:ln w="9525">
                <a:noFill/>
              </a:ln>
            </p:spPr>
            <p:txBody>
              <a:bodyPr/>
              <a:p>
                <a:endParaRPr lang="en-US"/>
              </a:p>
            </p:txBody>
          </p:sp>
          <p:sp>
            <p:nvSpPr>
              <p:cNvPr id="16682" name="Freeform 151"/>
              <p:cNvSpPr/>
              <p:nvPr/>
            </p:nvSpPr>
            <p:spPr>
              <a:xfrm>
                <a:off x="2950" y="3599"/>
                <a:ext cx="62" cy="37"/>
              </a:xfrm>
              <a:custGeom>
                <a:avLst/>
                <a:gdLst>
                  <a:gd name="txL" fmla="*/ 0 w 62"/>
                  <a:gd name="txT" fmla="*/ 0 h 37"/>
                  <a:gd name="txR" fmla="*/ 62 w 62"/>
                  <a:gd name="txB" fmla="*/ 37 h 37"/>
                </a:gdLst>
                <a:ahLst/>
                <a:cxnLst>
                  <a:cxn ang="0">
                    <a:pos x="8" y="37"/>
                  </a:cxn>
                  <a:cxn ang="0">
                    <a:pos x="62" y="13"/>
                  </a:cxn>
                  <a:cxn ang="0">
                    <a:pos x="46" y="4"/>
                  </a:cxn>
                  <a:cxn ang="0">
                    <a:pos x="19" y="0"/>
                  </a:cxn>
                  <a:cxn ang="0">
                    <a:pos x="4" y="9"/>
                  </a:cxn>
                  <a:cxn ang="0">
                    <a:pos x="0" y="28"/>
                  </a:cxn>
                  <a:cxn ang="0">
                    <a:pos x="2" y="37"/>
                  </a:cxn>
                  <a:cxn ang="0">
                    <a:pos x="8" y="37"/>
                  </a:cxn>
                  <a:cxn ang="0">
                    <a:pos x="8" y="37"/>
                  </a:cxn>
                </a:cxnLst>
                <a:rect l="txL" t="txT" r="txR" b="txB"/>
                <a:pathLst>
                  <a:path w="62" h="37">
                    <a:moveTo>
                      <a:pt x="8" y="37"/>
                    </a:moveTo>
                    <a:lnTo>
                      <a:pt x="62" y="13"/>
                    </a:lnTo>
                    <a:lnTo>
                      <a:pt x="46" y="4"/>
                    </a:lnTo>
                    <a:lnTo>
                      <a:pt x="19" y="0"/>
                    </a:lnTo>
                    <a:lnTo>
                      <a:pt x="4" y="9"/>
                    </a:lnTo>
                    <a:lnTo>
                      <a:pt x="0" y="28"/>
                    </a:lnTo>
                    <a:lnTo>
                      <a:pt x="2" y="37"/>
                    </a:lnTo>
                    <a:lnTo>
                      <a:pt x="8" y="37"/>
                    </a:lnTo>
                    <a:close/>
                  </a:path>
                </a:pathLst>
              </a:custGeom>
              <a:solidFill>
                <a:srgbClr val="FFFF66">
                  <a:alpha val="100000"/>
                </a:srgbClr>
              </a:solidFill>
              <a:ln w="9525">
                <a:noFill/>
              </a:ln>
            </p:spPr>
            <p:txBody>
              <a:bodyPr/>
              <a:p>
                <a:endParaRPr lang="en-US"/>
              </a:p>
            </p:txBody>
          </p:sp>
          <p:sp>
            <p:nvSpPr>
              <p:cNvPr id="16683" name="Freeform 152"/>
              <p:cNvSpPr/>
              <p:nvPr/>
            </p:nvSpPr>
            <p:spPr>
              <a:xfrm>
                <a:off x="2966" y="3611"/>
                <a:ext cx="27" cy="16"/>
              </a:xfrm>
              <a:custGeom>
                <a:avLst/>
                <a:gdLst>
                  <a:gd name="txL" fmla="*/ 0 w 27"/>
                  <a:gd name="txT" fmla="*/ 0 h 16"/>
                  <a:gd name="txR" fmla="*/ 27 w 27"/>
                  <a:gd name="txB" fmla="*/ 16 h 16"/>
                </a:gdLst>
                <a:ahLst/>
                <a:cxnLst>
                  <a:cxn ang="0">
                    <a:pos x="2" y="13"/>
                  </a:cxn>
                  <a:cxn ang="0">
                    <a:pos x="0" y="9"/>
                  </a:cxn>
                  <a:cxn ang="0">
                    <a:pos x="3" y="1"/>
                  </a:cxn>
                  <a:cxn ang="0">
                    <a:pos x="9" y="0"/>
                  </a:cxn>
                  <a:cxn ang="0">
                    <a:pos x="17" y="3"/>
                  </a:cxn>
                  <a:cxn ang="0">
                    <a:pos x="23" y="7"/>
                  </a:cxn>
                  <a:cxn ang="0">
                    <a:pos x="27" y="9"/>
                  </a:cxn>
                  <a:cxn ang="0">
                    <a:pos x="11" y="16"/>
                  </a:cxn>
                  <a:cxn ang="0">
                    <a:pos x="2" y="13"/>
                  </a:cxn>
                  <a:cxn ang="0">
                    <a:pos x="2" y="13"/>
                  </a:cxn>
                </a:cxnLst>
                <a:rect l="txL" t="txT" r="txR" b="txB"/>
                <a:pathLst>
                  <a:path w="27" h="16">
                    <a:moveTo>
                      <a:pt x="2" y="13"/>
                    </a:moveTo>
                    <a:lnTo>
                      <a:pt x="0" y="9"/>
                    </a:lnTo>
                    <a:lnTo>
                      <a:pt x="3" y="1"/>
                    </a:lnTo>
                    <a:lnTo>
                      <a:pt x="9" y="0"/>
                    </a:lnTo>
                    <a:lnTo>
                      <a:pt x="17" y="3"/>
                    </a:lnTo>
                    <a:lnTo>
                      <a:pt x="23" y="7"/>
                    </a:lnTo>
                    <a:lnTo>
                      <a:pt x="27" y="9"/>
                    </a:lnTo>
                    <a:lnTo>
                      <a:pt x="11" y="16"/>
                    </a:lnTo>
                    <a:lnTo>
                      <a:pt x="2" y="13"/>
                    </a:lnTo>
                    <a:close/>
                  </a:path>
                </a:pathLst>
              </a:custGeom>
              <a:solidFill>
                <a:srgbClr val="FFFFFF">
                  <a:alpha val="100000"/>
                </a:srgbClr>
              </a:solidFill>
              <a:ln w="9525">
                <a:noFill/>
              </a:ln>
            </p:spPr>
            <p:txBody>
              <a:bodyPr/>
              <a:p>
                <a:endParaRPr lang="en-US"/>
              </a:p>
            </p:txBody>
          </p:sp>
          <p:sp>
            <p:nvSpPr>
              <p:cNvPr id="16684" name="Freeform 160"/>
              <p:cNvSpPr/>
              <p:nvPr/>
            </p:nvSpPr>
            <p:spPr>
              <a:xfrm>
                <a:off x="2750" y="3572"/>
                <a:ext cx="67" cy="51"/>
              </a:xfrm>
              <a:custGeom>
                <a:avLst/>
                <a:gdLst>
                  <a:gd name="txL" fmla="*/ 0 w 67"/>
                  <a:gd name="txT" fmla="*/ 0 h 51"/>
                  <a:gd name="txR" fmla="*/ 67 w 67"/>
                  <a:gd name="txB" fmla="*/ 51 h 51"/>
                </a:gdLst>
                <a:ahLst/>
                <a:cxnLst>
                  <a:cxn ang="0">
                    <a:pos x="6" y="7"/>
                  </a:cxn>
                  <a:cxn ang="0">
                    <a:pos x="12" y="9"/>
                  </a:cxn>
                  <a:cxn ang="0">
                    <a:pos x="15" y="7"/>
                  </a:cxn>
                  <a:cxn ang="0">
                    <a:pos x="27" y="4"/>
                  </a:cxn>
                  <a:cxn ang="0">
                    <a:pos x="41" y="3"/>
                  </a:cxn>
                  <a:cxn ang="0">
                    <a:pos x="54" y="8"/>
                  </a:cxn>
                  <a:cxn ang="0">
                    <a:pos x="62" y="15"/>
                  </a:cxn>
                  <a:cxn ang="0">
                    <a:pos x="64" y="23"/>
                  </a:cxn>
                  <a:cxn ang="0">
                    <a:pos x="58" y="31"/>
                  </a:cxn>
                  <a:cxn ang="0">
                    <a:pos x="48" y="40"/>
                  </a:cxn>
                  <a:cxn ang="0">
                    <a:pos x="33" y="44"/>
                  </a:cxn>
                  <a:cxn ang="0">
                    <a:pos x="21" y="44"/>
                  </a:cxn>
                  <a:cxn ang="0">
                    <a:pos x="10" y="42"/>
                  </a:cxn>
                  <a:cxn ang="0">
                    <a:pos x="4" y="38"/>
                  </a:cxn>
                  <a:cxn ang="0">
                    <a:pos x="0" y="43"/>
                  </a:cxn>
                  <a:cxn ang="0">
                    <a:pos x="4" y="44"/>
                  </a:cxn>
                  <a:cxn ang="0">
                    <a:pos x="17" y="50"/>
                  </a:cxn>
                  <a:cxn ang="0">
                    <a:pos x="33" y="51"/>
                  </a:cxn>
                  <a:cxn ang="0">
                    <a:pos x="54" y="44"/>
                  </a:cxn>
                  <a:cxn ang="0">
                    <a:pos x="64" y="31"/>
                  </a:cxn>
                  <a:cxn ang="0">
                    <a:pos x="67" y="20"/>
                  </a:cxn>
                  <a:cxn ang="0">
                    <a:pos x="64" y="11"/>
                  </a:cxn>
                  <a:cxn ang="0">
                    <a:pos x="58" y="4"/>
                  </a:cxn>
                  <a:cxn ang="0">
                    <a:pos x="44" y="0"/>
                  </a:cxn>
                  <a:cxn ang="0">
                    <a:pos x="27" y="1"/>
                  </a:cxn>
                  <a:cxn ang="0">
                    <a:pos x="12" y="4"/>
                  </a:cxn>
                  <a:cxn ang="0">
                    <a:pos x="6" y="7"/>
                  </a:cxn>
                  <a:cxn ang="0">
                    <a:pos x="6" y="7"/>
                  </a:cxn>
                </a:cxnLst>
                <a:rect l="txL" t="txT" r="txR" b="txB"/>
                <a:pathLst>
                  <a:path w="67" h="51">
                    <a:moveTo>
                      <a:pt x="6" y="7"/>
                    </a:moveTo>
                    <a:lnTo>
                      <a:pt x="12" y="9"/>
                    </a:lnTo>
                    <a:lnTo>
                      <a:pt x="15" y="7"/>
                    </a:lnTo>
                    <a:lnTo>
                      <a:pt x="27" y="4"/>
                    </a:lnTo>
                    <a:lnTo>
                      <a:pt x="41" y="3"/>
                    </a:lnTo>
                    <a:lnTo>
                      <a:pt x="54" y="8"/>
                    </a:lnTo>
                    <a:lnTo>
                      <a:pt x="62" y="15"/>
                    </a:lnTo>
                    <a:lnTo>
                      <a:pt x="64" y="23"/>
                    </a:lnTo>
                    <a:lnTo>
                      <a:pt x="58" y="31"/>
                    </a:lnTo>
                    <a:lnTo>
                      <a:pt x="48" y="40"/>
                    </a:lnTo>
                    <a:lnTo>
                      <a:pt x="33" y="44"/>
                    </a:lnTo>
                    <a:lnTo>
                      <a:pt x="21" y="44"/>
                    </a:lnTo>
                    <a:lnTo>
                      <a:pt x="10" y="42"/>
                    </a:lnTo>
                    <a:lnTo>
                      <a:pt x="4" y="38"/>
                    </a:lnTo>
                    <a:lnTo>
                      <a:pt x="0" y="43"/>
                    </a:lnTo>
                    <a:lnTo>
                      <a:pt x="4" y="44"/>
                    </a:lnTo>
                    <a:lnTo>
                      <a:pt x="17" y="50"/>
                    </a:lnTo>
                    <a:lnTo>
                      <a:pt x="33" y="51"/>
                    </a:lnTo>
                    <a:lnTo>
                      <a:pt x="54" y="44"/>
                    </a:lnTo>
                    <a:lnTo>
                      <a:pt x="64" y="31"/>
                    </a:lnTo>
                    <a:lnTo>
                      <a:pt x="67" y="20"/>
                    </a:lnTo>
                    <a:lnTo>
                      <a:pt x="64" y="11"/>
                    </a:lnTo>
                    <a:lnTo>
                      <a:pt x="58" y="4"/>
                    </a:lnTo>
                    <a:lnTo>
                      <a:pt x="44" y="0"/>
                    </a:lnTo>
                    <a:lnTo>
                      <a:pt x="27" y="1"/>
                    </a:lnTo>
                    <a:lnTo>
                      <a:pt x="12" y="4"/>
                    </a:lnTo>
                    <a:lnTo>
                      <a:pt x="6" y="7"/>
                    </a:lnTo>
                    <a:close/>
                  </a:path>
                </a:pathLst>
              </a:custGeom>
              <a:solidFill>
                <a:srgbClr val="00BFED">
                  <a:alpha val="100000"/>
                </a:srgbClr>
              </a:solidFill>
              <a:ln w="9525">
                <a:noFill/>
              </a:ln>
            </p:spPr>
            <p:txBody>
              <a:bodyPr/>
              <a:p>
                <a:endParaRPr lang="en-US"/>
              </a:p>
            </p:txBody>
          </p:sp>
          <p:sp>
            <p:nvSpPr>
              <p:cNvPr id="16685" name="Freeform 161"/>
              <p:cNvSpPr/>
              <p:nvPr/>
            </p:nvSpPr>
            <p:spPr>
              <a:xfrm>
                <a:off x="2744" y="3513"/>
                <a:ext cx="120" cy="102"/>
              </a:xfrm>
              <a:custGeom>
                <a:avLst/>
                <a:gdLst>
                  <a:gd name="txL" fmla="*/ 0 w 120"/>
                  <a:gd name="txT" fmla="*/ 0 h 102"/>
                  <a:gd name="txR" fmla="*/ 120 w 120"/>
                  <a:gd name="txB" fmla="*/ 102 h 102"/>
                </a:gdLst>
                <a:ahLst/>
                <a:cxnLst>
                  <a:cxn ang="0">
                    <a:pos x="12" y="97"/>
                  </a:cxn>
                  <a:cxn ang="0">
                    <a:pos x="8" y="76"/>
                  </a:cxn>
                  <a:cxn ang="0">
                    <a:pos x="16" y="62"/>
                  </a:cxn>
                  <a:cxn ang="0">
                    <a:pos x="10" y="44"/>
                  </a:cxn>
                  <a:cxn ang="0">
                    <a:pos x="16" y="31"/>
                  </a:cxn>
                  <a:cxn ang="0">
                    <a:pos x="31" y="15"/>
                  </a:cxn>
                  <a:cxn ang="0">
                    <a:pos x="52" y="8"/>
                  </a:cxn>
                  <a:cxn ang="0">
                    <a:pos x="73" y="9"/>
                  </a:cxn>
                  <a:cxn ang="0">
                    <a:pos x="91" y="16"/>
                  </a:cxn>
                  <a:cxn ang="0">
                    <a:pos x="106" y="33"/>
                  </a:cxn>
                  <a:cxn ang="0">
                    <a:pos x="110" y="55"/>
                  </a:cxn>
                  <a:cxn ang="0">
                    <a:pos x="106" y="68"/>
                  </a:cxn>
                  <a:cxn ang="0">
                    <a:pos x="85" y="80"/>
                  </a:cxn>
                  <a:cxn ang="0">
                    <a:pos x="72" y="83"/>
                  </a:cxn>
                  <a:cxn ang="0">
                    <a:pos x="73" y="89"/>
                  </a:cxn>
                  <a:cxn ang="0">
                    <a:pos x="93" y="82"/>
                  </a:cxn>
                  <a:cxn ang="0">
                    <a:pos x="106" y="75"/>
                  </a:cxn>
                  <a:cxn ang="0">
                    <a:pos x="116" y="66"/>
                  </a:cxn>
                  <a:cxn ang="0">
                    <a:pos x="120" y="50"/>
                  </a:cxn>
                  <a:cxn ang="0">
                    <a:pos x="114" y="29"/>
                  </a:cxn>
                  <a:cxn ang="0">
                    <a:pos x="93" y="8"/>
                  </a:cxn>
                  <a:cxn ang="0">
                    <a:pos x="64" y="0"/>
                  </a:cxn>
                  <a:cxn ang="0">
                    <a:pos x="39" y="5"/>
                  </a:cxn>
                  <a:cxn ang="0">
                    <a:pos x="20" y="15"/>
                  </a:cxn>
                  <a:cxn ang="0">
                    <a:pos x="12" y="25"/>
                  </a:cxn>
                  <a:cxn ang="0">
                    <a:pos x="4" y="43"/>
                  </a:cxn>
                  <a:cxn ang="0">
                    <a:pos x="4" y="58"/>
                  </a:cxn>
                  <a:cxn ang="0">
                    <a:pos x="6" y="67"/>
                  </a:cxn>
                  <a:cxn ang="0">
                    <a:pos x="0" y="80"/>
                  </a:cxn>
                  <a:cxn ang="0">
                    <a:pos x="2" y="95"/>
                  </a:cxn>
                  <a:cxn ang="0">
                    <a:pos x="4" y="101"/>
                  </a:cxn>
                  <a:cxn ang="0">
                    <a:pos x="16" y="102"/>
                  </a:cxn>
                </a:cxnLst>
                <a:rect l="txL" t="txT" r="txR" b="txB"/>
                <a:pathLst>
                  <a:path w="120" h="102">
                    <a:moveTo>
                      <a:pt x="16" y="102"/>
                    </a:moveTo>
                    <a:lnTo>
                      <a:pt x="12" y="97"/>
                    </a:lnTo>
                    <a:lnTo>
                      <a:pt x="8" y="89"/>
                    </a:lnTo>
                    <a:lnTo>
                      <a:pt x="8" y="76"/>
                    </a:lnTo>
                    <a:lnTo>
                      <a:pt x="20" y="67"/>
                    </a:lnTo>
                    <a:lnTo>
                      <a:pt x="16" y="62"/>
                    </a:lnTo>
                    <a:lnTo>
                      <a:pt x="12" y="52"/>
                    </a:lnTo>
                    <a:lnTo>
                      <a:pt x="10" y="44"/>
                    </a:lnTo>
                    <a:lnTo>
                      <a:pt x="12" y="37"/>
                    </a:lnTo>
                    <a:lnTo>
                      <a:pt x="16" y="31"/>
                    </a:lnTo>
                    <a:lnTo>
                      <a:pt x="23" y="24"/>
                    </a:lnTo>
                    <a:lnTo>
                      <a:pt x="31" y="15"/>
                    </a:lnTo>
                    <a:lnTo>
                      <a:pt x="43" y="11"/>
                    </a:lnTo>
                    <a:lnTo>
                      <a:pt x="52" y="8"/>
                    </a:lnTo>
                    <a:lnTo>
                      <a:pt x="64" y="9"/>
                    </a:lnTo>
                    <a:lnTo>
                      <a:pt x="73" y="9"/>
                    </a:lnTo>
                    <a:lnTo>
                      <a:pt x="83" y="12"/>
                    </a:lnTo>
                    <a:lnTo>
                      <a:pt x="91" y="16"/>
                    </a:lnTo>
                    <a:lnTo>
                      <a:pt x="98" y="23"/>
                    </a:lnTo>
                    <a:lnTo>
                      <a:pt x="106" y="33"/>
                    </a:lnTo>
                    <a:lnTo>
                      <a:pt x="112" y="48"/>
                    </a:lnTo>
                    <a:lnTo>
                      <a:pt x="110" y="55"/>
                    </a:lnTo>
                    <a:lnTo>
                      <a:pt x="110" y="63"/>
                    </a:lnTo>
                    <a:lnTo>
                      <a:pt x="106" y="68"/>
                    </a:lnTo>
                    <a:lnTo>
                      <a:pt x="102" y="75"/>
                    </a:lnTo>
                    <a:lnTo>
                      <a:pt x="85" y="80"/>
                    </a:lnTo>
                    <a:lnTo>
                      <a:pt x="77" y="83"/>
                    </a:lnTo>
                    <a:lnTo>
                      <a:pt x="72" y="83"/>
                    </a:lnTo>
                    <a:lnTo>
                      <a:pt x="70" y="90"/>
                    </a:lnTo>
                    <a:lnTo>
                      <a:pt x="73" y="89"/>
                    </a:lnTo>
                    <a:lnTo>
                      <a:pt x="83" y="86"/>
                    </a:lnTo>
                    <a:lnTo>
                      <a:pt x="93" y="82"/>
                    </a:lnTo>
                    <a:lnTo>
                      <a:pt x="104" y="79"/>
                    </a:lnTo>
                    <a:lnTo>
                      <a:pt x="106" y="75"/>
                    </a:lnTo>
                    <a:lnTo>
                      <a:pt x="112" y="71"/>
                    </a:lnTo>
                    <a:lnTo>
                      <a:pt x="116" y="66"/>
                    </a:lnTo>
                    <a:lnTo>
                      <a:pt x="120" y="59"/>
                    </a:lnTo>
                    <a:lnTo>
                      <a:pt x="120" y="50"/>
                    </a:lnTo>
                    <a:lnTo>
                      <a:pt x="120" y="41"/>
                    </a:lnTo>
                    <a:lnTo>
                      <a:pt x="114" y="29"/>
                    </a:lnTo>
                    <a:lnTo>
                      <a:pt x="106" y="19"/>
                    </a:lnTo>
                    <a:lnTo>
                      <a:pt x="93" y="8"/>
                    </a:lnTo>
                    <a:lnTo>
                      <a:pt x="79" y="3"/>
                    </a:lnTo>
                    <a:lnTo>
                      <a:pt x="64" y="0"/>
                    </a:lnTo>
                    <a:lnTo>
                      <a:pt x="52" y="3"/>
                    </a:lnTo>
                    <a:lnTo>
                      <a:pt x="39" y="5"/>
                    </a:lnTo>
                    <a:lnTo>
                      <a:pt x="29" y="11"/>
                    </a:lnTo>
                    <a:lnTo>
                      <a:pt x="20" y="15"/>
                    </a:lnTo>
                    <a:lnTo>
                      <a:pt x="18" y="19"/>
                    </a:lnTo>
                    <a:lnTo>
                      <a:pt x="12" y="25"/>
                    </a:lnTo>
                    <a:lnTo>
                      <a:pt x="6" y="36"/>
                    </a:lnTo>
                    <a:lnTo>
                      <a:pt x="4" y="43"/>
                    </a:lnTo>
                    <a:lnTo>
                      <a:pt x="4" y="51"/>
                    </a:lnTo>
                    <a:lnTo>
                      <a:pt x="4" y="58"/>
                    </a:lnTo>
                    <a:lnTo>
                      <a:pt x="10" y="66"/>
                    </a:lnTo>
                    <a:lnTo>
                      <a:pt x="6" y="67"/>
                    </a:lnTo>
                    <a:lnTo>
                      <a:pt x="4" y="72"/>
                    </a:lnTo>
                    <a:lnTo>
                      <a:pt x="0" y="80"/>
                    </a:lnTo>
                    <a:lnTo>
                      <a:pt x="2" y="90"/>
                    </a:lnTo>
                    <a:lnTo>
                      <a:pt x="2" y="95"/>
                    </a:lnTo>
                    <a:lnTo>
                      <a:pt x="4" y="99"/>
                    </a:lnTo>
                    <a:lnTo>
                      <a:pt x="4" y="101"/>
                    </a:lnTo>
                    <a:lnTo>
                      <a:pt x="6" y="102"/>
                    </a:lnTo>
                    <a:lnTo>
                      <a:pt x="16" y="102"/>
                    </a:lnTo>
                    <a:close/>
                  </a:path>
                </a:pathLst>
              </a:custGeom>
              <a:solidFill>
                <a:srgbClr val="00BFED">
                  <a:alpha val="100000"/>
                </a:srgbClr>
              </a:solidFill>
              <a:ln w="9525">
                <a:noFill/>
              </a:ln>
            </p:spPr>
            <p:txBody>
              <a:bodyPr/>
              <a:p>
                <a:endParaRPr lang="en-US"/>
              </a:p>
            </p:txBody>
          </p:sp>
          <p:sp>
            <p:nvSpPr>
              <p:cNvPr id="16686" name="Freeform 162"/>
              <p:cNvSpPr/>
              <p:nvPr/>
            </p:nvSpPr>
            <p:spPr>
              <a:xfrm>
                <a:off x="2919" y="3415"/>
                <a:ext cx="83" cy="101"/>
              </a:xfrm>
              <a:custGeom>
                <a:avLst/>
                <a:gdLst>
                  <a:gd name="txL" fmla="*/ 0 w 83"/>
                  <a:gd name="txT" fmla="*/ 0 h 101"/>
                  <a:gd name="txR" fmla="*/ 83 w 83"/>
                  <a:gd name="txB" fmla="*/ 101 h 101"/>
                </a:gdLst>
                <a:ahLst/>
                <a:cxnLst>
                  <a:cxn ang="0">
                    <a:pos x="4" y="0"/>
                  </a:cxn>
                  <a:cxn ang="0">
                    <a:pos x="0" y="4"/>
                  </a:cxn>
                  <a:cxn ang="0">
                    <a:pos x="2" y="2"/>
                  </a:cxn>
                  <a:cxn ang="0">
                    <a:pos x="10" y="4"/>
                  </a:cxn>
                  <a:cxn ang="0">
                    <a:pos x="22" y="4"/>
                  </a:cxn>
                  <a:cxn ang="0">
                    <a:pos x="37" y="8"/>
                  </a:cxn>
                  <a:cxn ang="0">
                    <a:pos x="49" y="12"/>
                  </a:cxn>
                  <a:cxn ang="0">
                    <a:pos x="62" y="21"/>
                  </a:cxn>
                  <a:cxn ang="0">
                    <a:pos x="66" y="25"/>
                  </a:cxn>
                  <a:cxn ang="0">
                    <a:pos x="70" y="32"/>
                  </a:cxn>
                  <a:cxn ang="0">
                    <a:pos x="72" y="39"/>
                  </a:cxn>
                  <a:cxn ang="0">
                    <a:pos x="74" y="48"/>
                  </a:cxn>
                  <a:cxn ang="0">
                    <a:pos x="70" y="55"/>
                  </a:cxn>
                  <a:cxn ang="0">
                    <a:pos x="68" y="62"/>
                  </a:cxn>
                  <a:cxn ang="0">
                    <a:pos x="64" y="67"/>
                  </a:cxn>
                  <a:cxn ang="0">
                    <a:pos x="62" y="72"/>
                  </a:cxn>
                  <a:cxn ang="0">
                    <a:pos x="50" y="80"/>
                  </a:cxn>
                  <a:cxn ang="0">
                    <a:pos x="41" y="87"/>
                  </a:cxn>
                  <a:cxn ang="0">
                    <a:pos x="29" y="90"/>
                  </a:cxn>
                  <a:cxn ang="0">
                    <a:pos x="20" y="92"/>
                  </a:cxn>
                  <a:cxn ang="0">
                    <a:pos x="8" y="92"/>
                  </a:cxn>
                  <a:cxn ang="0">
                    <a:pos x="4" y="94"/>
                  </a:cxn>
                  <a:cxn ang="0">
                    <a:pos x="10" y="101"/>
                  </a:cxn>
                  <a:cxn ang="0">
                    <a:pos x="12" y="99"/>
                  </a:cxn>
                  <a:cxn ang="0">
                    <a:pos x="20" y="98"/>
                  </a:cxn>
                  <a:cxn ang="0">
                    <a:pos x="31" y="95"/>
                  </a:cxn>
                  <a:cxn ang="0">
                    <a:pos x="47" y="92"/>
                  </a:cxn>
                  <a:cxn ang="0">
                    <a:pos x="58" y="84"/>
                  </a:cxn>
                  <a:cxn ang="0">
                    <a:pos x="70" y="76"/>
                  </a:cxn>
                  <a:cxn ang="0">
                    <a:pos x="74" y="70"/>
                  </a:cxn>
                  <a:cxn ang="0">
                    <a:pos x="79" y="64"/>
                  </a:cxn>
                  <a:cxn ang="0">
                    <a:pos x="81" y="56"/>
                  </a:cxn>
                  <a:cxn ang="0">
                    <a:pos x="83" y="48"/>
                  </a:cxn>
                  <a:cxn ang="0">
                    <a:pos x="81" y="39"/>
                  </a:cxn>
                  <a:cxn ang="0">
                    <a:pos x="79" y="32"/>
                  </a:cxn>
                  <a:cxn ang="0">
                    <a:pos x="74" y="24"/>
                  </a:cxn>
                  <a:cxn ang="0">
                    <a:pos x="70" y="20"/>
                  </a:cxn>
                  <a:cxn ang="0">
                    <a:pos x="56" y="10"/>
                  </a:cxn>
                  <a:cxn ang="0">
                    <a:pos x="43" y="5"/>
                  </a:cxn>
                  <a:cxn ang="0">
                    <a:pos x="27" y="1"/>
                  </a:cxn>
                  <a:cxn ang="0">
                    <a:pos x="16" y="0"/>
                  </a:cxn>
                  <a:cxn ang="0">
                    <a:pos x="6" y="0"/>
                  </a:cxn>
                  <a:cxn ang="0">
                    <a:pos x="4" y="0"/>
                  </a:cxn>
                  <a:cxn ang="0">
                    <a:pos x="4" y="0"/>
                  </a:cxn>
                </a:cxnLst>
                <a:rect l="txL" t="txT" r="txR" b="txB"/>
                <a:pathLst>
                  <a:path w="83" h="101">
                    <a:moveTo>
                      <a:pt x="4" y="0"/>
                    </a:moveTo>
                    <a:lnTo>
                      <a:pt x="0" y="4"/>
                    </a:lnTo>
                    <a:lnTo>
                      <a:pt x="2" y="2"/>
                    </a:lnTo>
                    <a:lnTo>
                      <a:pt x="10" y="4"/>
                    </a:lnTo>
                    <a:lnTo>
                      <a:pt x="22" y="4"/>
                    </a:lnTo>
                    <a:lnTo>
                      <a:pt x="37" y="8"/>
                    </a:lnTo>
                    <a:lnTo>
                      <a:pt x="49" y="12"/>
                    </a:lnTo>
                    <a:lnTo>
                      <a:pt x="62" y="21"/>
                    </a:lnTo>
                    <a:lnTo>
                      <a:pt x="66" y="25"/>
                    </a:lnTo>
                    <a:lnTo>
                      <a:pt x="70" y="32"/>
                    </a:lnTo>
                    <a:lnTo>
                      <a:pt x="72" y="39"/>
                    </a:lnTo>
                    <a:lnTo>
                      <a:pt x="74" y="48"/>
                    </a:lnTo>
                    <a:lnTo>
                      <a:pt x="70" y="55"/>
                    </a:lnTo>
                    <a:lnTo>
                      <a:pt x="68" y="62"/>
                    </a:lnTo>
                    <a:lnTo>
                      <a:pt x="64" y="67"/>
                    </a:lnTo>
                    <a:lnTo>
                      <a:pt x="62" y="72"/>
                    </a:lnTo>
                    <a:lnTo>
                      <a:pt x="50" y="80"/>
                    </a:lnTo>
                    <a:lnTo>
                      <a:pt x="41" y="87"/>
                    </a:lnTo>
                    <a:lnTo>
                      <a:pt x="29" y="90"/>
                    </a:lnTo>
                    <a:lnTo>
                      <a:pt x="20" y="92"/>
                    </a:lnTo>
                    <a:lnTo>
                      <a:pt x="8" y="92"/>
                    </a:lnTo>
                    <a:lnTo>
                      <a:pt x="4" y="94"/>
                    </a:lnTo>
                    <a:lnTo>
                      <a:pt x="10" y="101"/>
                    </a:lnTo>
                    <a:lnTo>
                      <a:pt x="12" y="99"/>
                    </a:lnTo>
                    <a:lnTo>
                      <a:pt x="20" y="98"/>
                    </a:lnTo>
                    <a:lnTo>
                      <a:pt x="31" y="95"/>
                    </a:lnTo>
                    <a:lnTo>
                      <a:pt x="47" y="92"/>
                    </a:lnTo>
                    <a:lnTo>
                      <a:pt x="58" y="84"/>
                    </a:lnTo>
                    <a:lnTo>
                      <a:pt x="70" y="76"/>
                    </a:lnTo>
                    <a:lnTo>
                      <a:pt x="74" y="70"/>
                    </a:lnTo>
                    <a:lnTo>
                      <a:pt x="79" y="64"/>
                    </a:lnTo>
                    <a:lnTo>
                      <a:pt x="81" y="56"/>
                    </a:lnTo>
                    <a:lnTo>
                      <a:pt x="83" y="48"/>
                    </a:lnTo>
                    <a:lnTo>
                      <a:pt x="81" y="39"/>
                    </a:lnTo>
                    <a:lnTo>
                      <a:pt x="79" y="32"/>
                    </a:lnTo>
                    <a:lnTo>
                      <a:pt x="74" y="24"/>
                    </a:lnTo>
                    <a:lnTo>
                      <a:pt x="70" y="20"/>
                    </a:lnTo>
                    <a:lnTo>
                      <a:pt x="56" y="10"/>
                    </a:lnTo>
                    <a:lnTo>
                      <a:pt x="43" y="5"/>
                    </a:lnTo>
                    <a:lnTo>
                      <a:pt x="27" y="1"/>
                    </a:lnTo>
                    <a:lnTo>
                      <a:pt x="16" y="0"/>
                    </a:lnTo>
                    <a:lnTo>
                      <a:pt x="6" y="0"/>
                    </a:lnTo>
                    <a:lnTo>
                      <a:pt x="4" y="0"/>
                    </a:lnTo>
                    <a:close/>
                  </a:path>
                </a:pathLst>
              </a:custGeom>
              <a:solidFill>
                <a:srgbClr val="00BFED">
                  <a:alpha val="100000"/>
                </a:srgbClr>
              </a:solidFill>
              <a:ln w="9525">
                <a:noFill/>
              </a:ln>
            </p:spPr>
            <p:txBody>
              <a:bodyPr/>
              <a:p>
                <a:endParaRPr lang="en-US"/>
              </a:p>
            </p:txBody>
          </p:sp>
          <p:sp>
            <p:nvSpPr>
              <p:cNvPr id="16687" name="Freeform 163"/>
              <p:cNvSpPr/>
              <p:nvPr/>
            </p:nvSpPr>
            <p:spPr>
              <a:xfrm>
                <a:off x="2844" y="3415"/>
                <a:ext cx="100" cy="101"/>
              </a:xfrm>
              <a:custGeom>
                <a:avLst/>
                <a:gdLst>
                  <a:gd name="txL" fmla="*/ 0 w 100"/>
                  <a:gd name="txT" fmla="*/ 0 h 101"/>
                  <a:gd name="txR" fmla="*/ 100 w 100"/>
                  <a:gd name="txB" fmla="*/ 101 h 101"/>
                </a:gdLst>
                <a:ahLst/>
                <a:cxnLst>
                  <a:cxn ang="0">
                    <a:pos x="81" y="0"/>
                  </a:cxn>
                  <a:cxn ang="0">
                    <a:pos x="77" y="0"/>
                  </a:cxn>
                  <a:cxn ang="0">
                    <a:pos x="68" y="0"/>
                  </a:cxn>
                  <a:cxn ang="0">
                    <a:pos x="54" y="1"/>
                  </a:cxn>
                  <a:cxn ang="0">
                    <a:pos x="41" y="6"/>
                  </a:cxn>
                  <a:cxn ang="0">
                    <a:pos x="25" y="12"/>
                  </a:cxn>
                  <a:cxn ang="0">
                    <a:pos x="14" y="23"/>
                  </a:cxn>
                  <a:cxn ang="0">
                    <a:pos x="8" y="27"/>
                  </a:cxn>
                  <a:cxn ang="0">
                    <a:pos x="4" y="35"/>
                  </a:cxn>
                  <a:cxn ang="0">
                    <a:pos x="2" y="41"/>
                  </a:cxn>
                  <a:cxn ang="0">
                    <a:pos x="2" y="51"/>
                  </a:cxn>
                  <a:cxn ang="0">
                    <a:pos x="0" y="58"/>
                  </a:cxn>
                  <a:cxn ang="0">
                    <a:pos x="2" y="66"/>
                  </a:cxn>
                  <a:cxn ang="0">
                    <a:pos x="6" y="71"/>
                  </a:cxn>
                  <a:cxn ang="0">
                    <a:pos x="12" y="78"/>
                  </a:cxn>
                  <a:cxn ang="0">
                    <a:pos x="25" y="86"/>
                  </a:cxn>
                  <a:cxn ang="0">
                    <a:pos x="43" y="92"/>
                  </a:cxn>
                  <a:cxn ang="0">
                    <a:pos x="58" y="95"/>
                  </a:cxn>
                  <a:cxn ang="0">
                    <a:pos x="74" y="98"/>
                  </a:cxn>
                  <a:cxn ang="0">
                    <a:pos x="83" y="99"/>
                  </a:cxn>
                  <a:cxn ang="0">
                    <a:pos x="89" y="101"/>
                  </a:cxn>
                  <a:cxn ang="0">
                    <a:pos x="89" y="94"/>
                  </a:cxn>
                  <a:cxn ang="0">
                    <a:pos x="85" y="92"/>
                  </a:cxn>
                  <a:cxn ang="0">
                    <a:pos x="75" y="92"/>
                  </a:cxn>
                  <a:cxn ang="0">
                    <a:pos x="62" y="91"/>
                  </a:cxn>
                  <a:cxn ang="0">
                    <a:pos x="49" y="90"/>
                  </a:cxn>
                  <a:cxn ang="0">
                    <a:pos x="33" y="84"/>
                  </a:cxn>
                  <a:cxn ang="0">
                    <a:pos x="22" y="76"/>
                  </a:cxn>
                  <a:cxn ang="0">
                    <a:pos x="16" y="71"/>
                  </a:cxn>
                  <a:cxn ang="0">
                    <a:pos x="14" y="66"/>
                  </a:cxn>
                  <a:cxn ang="0">
                    <a:pos x="12" y="59"/>
                  </a:cxn>
                  <a:cxn ang="0">
                    <a:pos x="14" y="52"/>
                  </a:cxn>
                  <a:cxn ang="0">
                    <a:pos x="14" y="43"/>
                  </a:cxn>
                  <a:cxn ang="0">
                    <a:pos x="16" y="36"/>
                  </a:cxn>
                  <a:cxn ang="0">
                    <a:pos x="20" y="29"/>
                  </a:cxn>
                  <a:cxn ang="0">
                    <a:pos x="25" y="25"/>
                  </a:cxn>
                  <a:cxn ang="0">
                    <a:pos x="35" y="16"/>
                  </a:cxn>
                  <a:cxn ang="0">
                    <a:pos x="49" y="10"/>
                  </a:cxn>
                  <a:cxn ang="0">
                    <a:pos x="58" y="5"/>
                  </a:cxn>
                  <a:cxn ang="0">
                    <a:pos x="70" y="4"/>
                  </a:cxn>
                  <a:cxn ang="0">
                    <a:pos x="77" y="4"/>
                  </a:cxn>
                  <a:cxn ang="0">
                    <a:pos x="81" y="4"/>
                  </a:cxn>
                  <a:cxn ang="0">
                    <a:pos x="100" y="2"/>
                  </a:cxn>
                  <a:cxn ang="0">
                    <a:pos x="81" y="0"/>
                  </a:cxn>
                  <a:cxn ang="0">
                    <a:pos x="81" y="0"/>
                  </a:cxn>
                </a:cxnLst>
                <a:rect l="txL" t="txT" r="txR" b="txB"/>
                <a:pathLst>
                  <a:path w="100" h="101">
                    <a:moveTo>
                      <a:pt x="81" y="0"/>
                    </a:moveTo>
                    <a:lnTo>
                      <a:pt x="77" y="0"/>
                    </a:lnTo>
                    <a:lnTo>
                      <a:pt x="68" y="0"/>
                    </a:lnTo>
                    <a:lnTo>
                      <a:pt x="54" y="1"/>
                    </a:lnTo>
                    <a:lnTo>
                      <a:pt x="41" y="6"/>
                    </a:lnTo>
                    <a:lnTo>
                      <a:pt x="25" y="12"/>
                    </a:lnTo>
                    <a:lnTo>
                      <a:pt x="14" y="23"/>
                    </a:lnTo>
                    <a:lnTo>
                      <a:pt x="8" y="27"/>
                    </a:lnTo>
                    <a:lnTo>
                      <a:pt x="4" y="35"/>
                    </a:lnTo>
                    <a:lnTo>
                      <a:pt x="2" y="41"/>
                    </a:lnTo>
                    <a:lnTo>
                      <a:pt x="2" y="51"/>
                    </a:lnTo>
                    <a:lnTo>
                      <a:pt x="0" y="58"/>
                    </a:lnTo>
                    <a:lnTo>
                      <a:pt x="2" y="66"/>
                    </a:lnTo>
                    <a:lnTo>
                      <a:pt x="6" y="71"/>
                    </a:lnTo>
                    <a:lnTo>
                      <a:pt x="12" y="78"/>
                    </a:lnTo>
                    <a:lnTo>
                      <a:pt x="25" y="86"/>
                    </a:lnTo>
                    <a:lnTo>
                      <a:pt x="43" y="92"/>
                    </a:lnTo>
                    <a:lnTo>
                      <a:pt x="58" y="95"/>
                    </a:lnTo>
                    <a:lnTo>
                      <a:pt x="74" y="98"/>
                    </a:lnTo>
                    <a:lnTo>
                      <a:pt x="83" y="99"/>
                    </a:lnTo>
                    <a:lnTo>
                      <a:pt x="89" y="101"/>
                    </a:lnTo>
                    <a:lnTo>
                      <a:pt x="89" y="94"/>
                    </a:lnTo>
                    <a:lnTo>
                      <a:pt x="85" y="92"/>
                    </a:lnTo>
                    <a:lnTo>
                      <a:pt x="75" y="92"/>
                    </a:lnTo>
                    <a:lnTo>
                      <a:pt x="62" y="91"/>
                    </a:lnTo>
                    <a:lnTo>
                      <a:pt x="49" y="90"/>
                    </a:lnTo>
                    <a:lnTo>
                      <a:pt x="33" y="84"/>
                    </a:lnTo>
                    <a:lnTo>
                      <a:pt x="22" y="76"/>
                    </a:lnTo>
                    <a:lnTo>
                      <a:pt x="16" y="71"/>
                    </a:lnTo>
                    <a:lnTo>
                      <a:pt x="14" y="66"/>
                    </a:lnTo>
                    <a:lnTo>
                      <a:pt x="12" y="59"/>
                    </a:lnTo>
                    <a:lnTo>
                      <a:pt x="14" y="52"/>
                    </a:lnTo>
                    <a:lnTo>
                      <a:pt x="14" y="43"/>
                    </a:lnTo>
                    <a:lnTo>
                      <a:pt x="16" y="36"/>
                    </a:lnTo>
                    <a:lnTo>
                      <a:pt x="20" y="29"/>
                    </a:lnTo>
                    <a:lnTo>
                      <a:pt x="25" y="25"/>
                    </a:lnTo>
                    <a:lnTo>
                      <a:pt x="35" y="16"/>
                    </a:lnTo>
                    <a:lnTo>
                      <a:pt x="49" y="10"/>
                    </a:lnTo>
                    <a:lnTo>
                      <a:pt x="58" y="5"/>
                    </a:lnTo>
                    <a:lnTo>
                      <a:pt x="70" y="4"/>
                    </a:lnTo>
                    <a:lnTo>
                      <a:pt x="77" y="4"/>
                    </a:lnTo>
                    <a:lnTo>
                      <a:pt x="81" y="4"/>
                    </a:lnTo>
                    <a:lnTo>
                      <a:pt x="100" y="2"/>
                    </a:lnTo>
                    <a:lnTo>
                      <a:pt x="81" y="0"/>
                    </a:lnTo>
                    <a:close/>
                  </a:path>
                </a:pathLst>
              </a:custGeom>
              <a:solidFill>
                <a:srgbClr val="00BFED">
                  <a:alpha val="100000"/>
                </a:srgbClr>
              </a:solidFill>
              <a:ln w="9525">
                <a:noFill/>
              </a:ln>
            </p:spPr>
            <p:txBody>
              <a:bodyPr/>
              <a:p>
                <a:endParaRPr lang="en-US"/>
              </a:p>
            </p:txBody>
          </p:sp>
          <p:sp>
            <p:nvSpPr>
              <p:cNvPr id="16688" name="Freeform 164"/>
              <p:cNvSpPr/>
              <p:nvPr/>
            </p:nvSpPr>
            <p:spPr>
              <a:xfrm>
                <a:off x="3066" y="3434"/>
                <a:ext cx="40" cy="48"/>
              </a:xfrm>
              <a:custGeom>
                <a:avLst/>
                <a:gdLst>
                  <a:gd name="txL" fmla="*/ 0 w 40"/>
                  <a:gd name="txT" fmla="*/ 0 h 48"/>
                  <a:gd name="txR" fmla="*/ 40 w 40"/>
                  <a:gd name="txB" fmla="*/ 48 h 48"/>
                </a:gdLst>
                <a:ahLst/>
                <a:cxnLst>
                  <a:cxn ang="0">
                    <a:pos x="0" y="0"/>
                  </a:cxn>
                  <a:cxn ang="0">
                    <a:pos x="5" y="1"/>
                  </a:cxn>
                  <a:cxn ang="0">
                    <a:pos x="7" y="1"/>
                  </a:cxn>
                  <a:cxn ang="0">
                    <a:pos x="17" y="4"/>
                  </a:cxn>
                  <a:cxn ang="0">
                    <a:pos x="21" y="5"/>
                  </a:cxn>
                  <a:cxn ang="0">
                    <a:pos x="25" y="10"/>
                  </a:cxn>
                  <a:cxn ang="0">
                    <a:pos x="27" y="16"/>
                  </a:cxn>
                  <a:cxn ang="0">
                    <a:pos x="29" y="24"/>
                  </a:cxn>
                  <a:cxn ang="0">
                    <a:pos x="23" y="34"/>
                  </a:cxn>
                  <a:cxn ang="0">
                    <a:pos x="15" y="40"/>
                  </a:cxn>
                  <a:cxn ang="0">
                    <a:pos x="5" y="41"/>
                  </a:cxn>
                  <a:cxn ang="0">
                    <a:pos x="2" y="43"/>
                  </a:cxn>
                  <a:cxn ang="0">
                    <a:pos x="2" y="48"/>
                  </a:cxn>
                  <a:cxn ang="0">
                    <a:pos x="5" y="47"/>
                  </a:cxn>
                  <a:cxn ang="0">
                    <a:pos x="19" y="44"/>
                  </a:cxn>
                  <a:cxn ang="0">
                    <a:pos x="25" y="40"/>
                  </a:cxn>
                  <a:cxn ang="0">
                    <a:pos x="32" y="37"/>
                  </a:cxn>
                  <a:cxn ang="0">
                    <a:pos x="36" y="30"/>
                  </a:cxn>
                  <a:cxn ang="0">
                    <a:pos x="40" y="24"/>
                  </a:cxn>
                  <a:cxn ang="0">
                    <a:pos x="36" y="14"/>
                  </a:cxn>
                  <a:cxn ang="0">
                    <a:pos x="32" y="9"/>
                  </a:cxn>
                  <a:cxn ang="0">
                    <a:pos x="25" y="5"/>
                  </a:cxn>
                  <a:cxn ang="0">
                    <a:pos x="19" y="2"/>
                  </a:cxn>
                  <a:cxn ang="0">
                    <a:pos x="5" y="0"/>
                  </a:cxn>
                  <a:cxn ang="0">
                    <a:pos x="0" y="0"/>
                  </a:cxn>
                  <a:cxn ang="0">
                    <a:pos x="0" y="0"/>
                  </a:cxn>
                </a:cxnLst>
                <a:rect l="txL" t="txT" r="txR" b="txB"/>
                <a:pathLst>
                  <a:path w="40" h="48">
                    <a:moveTo>
                      <a:pt x="0" y="0"/>
                    </a:moveTo>
                    <a:lnTo>
                      <a:pt x="5" y="1"/>
                    </a:lnTo>
                    <a:lnTo>
                      <a:pt x="7" y="1"/>
                    </a:lnTo>
                    <a:lnTo>
                      <a:pt x="17" y="4"/>
                    </a:lnTo>
                    <a:lnTo>
                      <a:pt x="21" y="5"/>
                    </a:lnTo>
                    <a:lnTo>
                      <a:pt x="25" y="10"/>
                    </a:lnTo>
                    <a:lnTo>
                      <a:pt x="27" y="16"/>
                    </a:lnTo>
                    <a:lnTo>
                      <a:pt x="29" y="24"/>
                    </a:lnTo>
                    <a:lnTo>
                      <a:pt x="23" y="34"/>
                    </a:lnTo>
                    <a:lnTo>
                      <a:pt x="15" y="40"/>
                    </a:lnTo>
                    <a:lnTo>
                      <a:pt x="5" y="41"/>
                    </a:lnTo>
                    <a:lnTo>
                      <a:pt x="2" y="43"/>
                    </a:lnTo>
                    <a:lnTo>
                      <a:pt x="2" y="48"/>
                    </a:lnTo>
                    <a:lnTo>
                      <a:pt x="5" y="47"/>
                    </a:lnTo>
                    <a:lnTo>
                      <a:pt x="19" y="44"/>
                    </a:lnTo>
                    <a:lnTo>
                      <a:pt x="25" y="40"/>
                    </a:lnTo>
                    <a:lnTo>
                      <a:pt x="32" y="37"/>
                    </a:lnTo>
                    <a:lnTo>
                      <a:pt x="36" y="30"/>
                    </a:lnTo>
                    <a:lnTo>
                      <a:pt x="40" y="24"/>
                    </a:lnTo>
                    <a:lnTo>
                      <a:pt x="36" y="14"/>
                    </a:lnTo>
                    <a:lnTo>
                      <a:pt x="32" y="9"/>
                    </a:lnTo>
                    <a:lnTo>
                      <a:pt x="25" y="5"/>
                    </a:lnTo>
                    <a:lnTo>
                      <a:pt x="19" y="2"/>
                    </a:lnTo>
                    <a:lnTo>
                      <a:pt x="5" y="0"/>
                    </a:lnTo>
                    <a:lnTo>
                      <a:pt x="0" y="0"/>
                    </a:lnTo>
                    <a:close/>
                  </a:path>
                </a:pathLst>
              </a:custGeom>
              <a:solidFill>
                <a:srgbClr val="00BFED">
                  <a:alpha val="100000"/>
                </a:srgbClr>
              </a:solidFill>
              <a:ln w="9525">
                <a:noFill/>
              </a:ln>
            </p:spPr>
            <p:txBody>
              <a:bodyPr/>
              <a:p>
                <a:endParaRPr lang="en-US"/>
              </a:p>
            </p:txBody>
          </p:sp>
          <p:sp>
            <p:nvSpPr>
              <p:cNvPr id="16689" name="Freeform 165"/>
              <p:cNvSpPr/>
              <p:nvPr/>
            </p:nvSpPr>
            <p:spPr>
              <a:xfrm>
                <a:off x="3037" y="3434"/>
                <a:ext cx="38" cy="48"/>
              </a:xfrm>
              <a:custGeom>
                <a:avLst/>
                <a:gdLst>
                  <a:gd name="txL" fmla="*/ 0 w 38"/>
                  <a:gd name="txT" fmla="*/ 0 h 48"/>
                  <a:gd name="txR" fmla="*/ 38 w 38"/>
                  <a:gd name="txB" fmla="*/ 48 h 48"/>
                </a:gdLst>
                <a:ahLst/>
                <a:cxnLst>
                  <a:cxn ang="0">
                    <a:pos x="31" y="0"/>
                  </a:cxn>
                  <a:cxn ang="0">
                    <a:pos x="34" y="1"/>
                  </a:cxn>
                  <a:cxn ang="0">
                    <a:pos x="29" y="1"/>
                  </a:cxn>
                  <a:cxn ang="0">
                    <a:pos x="21" y="4"/>
                  </a:cxn>
                  <a:cxn ang="0">
                    <a:pos x="15" y="5"/>
                  </a:cxn>
                  <a:cxn ang="0">
                    <a:pos x="11" y="9"/>
                  </a:cxn>
                  <a:cxn ang="0">
                    <a:pos x="9" y="14"/>
                  </a:cxn>
                  <a:cxn ang="0">
                    <a:pos x="9" y="24"/>
                  </a:cxn>
                  <a:cxn ang="0">
                    <a:pos x="9" y="29"/>
                  </a:cxn>
                  <a:cxn ang="0">
                    <a:pos x="13" y="34"/>
                  </a:cxn>
                  <a:cxn ang="0">
                    <a:pos x="17" y="37"/>
                  </a:cxn>
                  <a:cxn ang="0">
                    <a:pos x="23" y="41"/>
                  </a:cxn>
                  <a:cxn ang="0">
                    <a:pos x="33" y="41"/>
                  </a:cxn>
                  <a:cxn ang="0">
                    <a:pos x="38" y="43"/>
                  </a:cxn>
                  <a:cxn ang="0">
                    <a:pos x="34" y="48"/>
                  </a:cxn>
                  <a:cxn ang="0">
                    <a:pos x="29" y="47"/>
                  </a:cxn>
                  <a:cxn ang="0">
                    <a:pos x="17" y="45"/>
                  </a:cxn>
                  <a:cxn ang="0">
                    <a:pos x="9" y="41"/>
                  </a:cxn>
                  <a:cxn ang="0">
                    <a:pos x="6" y="39"/>
                  </a:cxn>
                  <a:cxn ang="0">
                    <a:pos x="0" y="32"/>
                  </a:cxn>
                  <a:cxn ang="0">
                    <a:pos x="0" y="25"/>
                  </a:cxn>
                  <a:cxn ang="0">
                    <a:pos x="0" y="16"/>
                  </a:cxn>
                  <a:cxn ang="0">
                    <a:pos x="4" y="10"/>
                  </a:cxn>
                  <a:cxn ang="0">
                    <a:pos x="9" y="5"/>
                  </a:cxn>
                  <a:cxn ang="0">
                    <a:pos x="15" y="4"/>
                  </a:cxn>
                  <a:cxn ang="0">
                    <a:pos x="25" y="0"/>
                  </a:cxn>
                  <a:cxn ang="0">
                    <a:pos x="31" y="0"/>
                  </a:cxn>
                  <a:cxn ang="0">
                    <a:pos x="31" y="0"/>
                  </a:cxn>
                </a:cxnLst>
                <a:rect l="txL" t="txT" r="txR" b="txB"/>
                <a:pathLst>
                  <a:path w="38" h="48">
                    <a:moveTo>
                      <a:pt x="31" y="0"/>
                    </a:moveTo>
                    <a:lnTo>
                      <a:pt x="34" y="1"/>
                    </a:lnTo>
                    <a:lnTo>
                      <a:pt x="29" y="1"/>
                    </a:lnTo>
                    <a:lnTo>
                      <a:pt x="21" y="4"/>
                    </a:lnTo>
                    <a:lnTo>
                      <a:pt x="15" y="5"/>
                    </a:lnTo>
                    <a:lnTo>
                      <a:pt x="11" y="9"/>
                    </a:lnTo>
                    <a:lnTo>
                      <a:pt x="9" y="14"/>
                    </a:lnTo>
                    <a:lnTo>
                      <a:pt x="9" y="24"/>
                    </a:lnTo>
                    <a:lnTo>
                      <a:pt x="9" y="29"/>
                    </a:lnTo>
                    <a:lnTo>
                      <a:pt x="13" y="34"/>
                    </a:lnTo>
                    <a:lnTo>
                      <a:pt x="17" y="37"/>
                    </a:lnTo>
                    <a:lnTo>
                      <a:pt x="23" y="41"/>
                    </a:lnTo>
                    <a:lnTo>
                      <a:pt x="33" y="41"/>
                    </a:lnTo>
                    <a:lnTo>
                      <a:pt x="38" y="43"/>
                    </a:lnTo>
                    <a:lnTo>
                      <a:pt x="34" y="48"/>
                    </a:lnTo>
                    <a:lnTo>
                      <a:pt x="29" y="47"/>
                    </a:lnTo>
                    <a:lnTo>
                      <a:pt x="17" y="45"/>
                    </a:lnTo>
                    <a:lnTo>
                      <a:pt x="9" y="41"/>
                    </a:lnTo>
                    <a:lnTo>
                      <a:pt x="6" y="39"/>
                    </a:lnTo>
                    <a:lnTo>
                      <a:pt x="0" y="32"/>
                    </a:lnTo>
                    <a:lnTo>
                      <a:pt x="0" y="25"/>
                    </a:lnTo>
                    <a:lnTo>
                      <a:pt x="0" y="16"/>
                    </a:lnTo>
                    <a:lnTo>
                      <a:pt x="4" y="10"/>
                    </a:lnTo>
                    <a:lnTo>
                      <a:pt x="9" y="5"/>
                    </a:lnTo>
                    <a:lnTo>
                      <a:pt x="15" y="4"/>
                    </a:lnTo>
                    <a:lnTo>
                      <a:pt x="25" y="0"/>
                    </a:lnTo>
                    <a:lnTo>
                      <a:pt x="31" y="0"/>
                    </a:lnTo>
                    <a:close/>
                  </a:path>
                </a:pathLst>
              </a:custGeom>
              <a:solidFill>
                <a:srgbClr val="00BFED">
                  <a:alpha val="100000"/>
                </a:srgbClr>
              </a:solidFill>
              <a:ln w="9525">
                <a:noFill/>
              </a:ln>
            </p:spPr>
            <p:txBody>
              <a:bodyPr/>
              <a:p>
                <a:endParaRPr lang="en-US"/>
              </a:p>
            </p:txBody>
          </p:sp>
          <p:sp>
            <p:nvSpPr>
              <p:cNvPr id="16690" name="Freeform 166"/>
              <p:cNvSpPr/>
              <p:nvPr/>
            </p:nvSpPr>
            <p:spPr>
              <a:xfrm>
                <a:off x="3574" y="3435"/>
                <a:ext cx="52" cy="54"/>
              </a:xfrm>
              <a:custGeom>
                <a:avLst/>
                <a:gdLst>
                  <a:gd name="txL" fmla="*/ 0 w 52"/>
                  <a:gd name="txT" fmla="*/ 0 h 54"/>
                  <a:gd name="txR" fmla="*/ 52 w 52"/>
                  <a:gd name="txB" fmla="*/ 54 h 54"/>
                </a:gdLst>
                <a:ahLst/>
                <a:cxnLst>
                  <a:cxn ang="0">
                    <a:pos x="15" y="0"/>
                  </a:cxn>
                  <a:cxn ang="0">
                    <a:pos x="0" y="11"/>
                  </a:cxn>
                  <a:cxn ang="0">
                    <a:pos x="15" y="7"/>
                  </a:cxn>
                  <a:cxn ang="0">
                    <a:pos x="21" y="7"/>
                  </a:cxn>
                  <a:cxn ang="0">
                    <a:pos x="31" y="9"/>
                  </a:cxn>
                  <a:cxn ang="0">
                    <a:pos x="32" y="11"/>
                  </a:cxn>
                  <a:cxn ang="0">
                    <a:pos x="38" y="15"/>
                  </a:cxn>
                  <a:cxn ang="0">
                    <a:pos x="40" y="20"/>
                  </a:cxn>
                  <a:cxn ang="0">
                    <a:pos x="46" y="28"/>
                  </a:cxn>
                  <a:cxn ang="0">
                    <a:pos x="40" y="38"/>
                  </a:cxn>
                  <a:cxn ang="0">
                    <a:pos x="31" y="44"/>
                  </a:cxn>
                  <a:cxn ang="0">
                    <a:pos x="23" y="47"/>
                  </a:cxn>
                  <a:cxn ang="0">
                    <a:pos x="19" y="48"/>
                  </a:cxn>
                  <a:cxn ang="0">
                    <a:pos x="19" y="54"/>
                  </a:cxn>
                  <a:cxn ang="0">
                    <a:pos x="23" y="52"/>
                  </a:cxn>
                  <a:cxn ang="0">
                    <a:pos x="34" y="48"/>
                  </a:cxn>
                  <a:cxn ang="0">
                    <a:pos x="40" y="44"/>
                  </a:cxn>
                  <a:cxn ang="0">
                    <a:pos x="48" y="40"/>
                  </a:cxn>
                  <a:cxn ang="0">
                    <a:pos x="50" y="35"/>
                  </a:cxn>
                  <a:cxn ang="0">
                    <a:pos x="52" y="28"/>
                  </a:cxn>
                  <a:cxn ang="0">
                    <a:pos x="50" y="19"/>
                  </a:cxn>
                  <a:cxn ang="0">
                    <a:pos x="46" y="13"/>
                  </a:cxn>
                  <a:cxn ang="0">
                    <a:pos x="40" y="8"/>
                  </a:cxn>
                  <a:cxn ang="0">
                    <a:pos x="32" y="5"/>
                  </a:cxn>
                  <a:cxn ang="0">
                    <a:pos x="21" y="0"/>
                  </a:cxn>
                  <a:cxn ang="0">
                    <a:pos x="15" y="0"/>
                  </a:cxn>
                  <a:cxn ang="0">
                    <a:pos x="15" y="0"/>
                  </a:cxn>
                </a:cxnLst>
                <a:rect l="txL" t="txT" r="txR" b="txB"/>
                <a:pathLst>
                  <a:path w="52" h="54">
                    <a:moveTo>
                      <a:pt x="15" y="0"/>
                    </a:moveTo>
                    <a:lnTo>
                      <a:pt x="0" y="11"/>
                    </a:lnTo>
                    <a:lnTo>
                      <a:pt x="15" y="7"/>
                    </a:lnTo>
                    <a:lnTo>
                      <a:pt x="21" y="7"/>
                    </a:lnTo>
                    <a:lnTo>
                      <a:pt x="31" y="9"/>
                    </a:lnTo>
                    <a:lnTo>
                      <a:pt x="32" y="11"/>
                    </a:lnTo>
                    <a:lnTo>
                      <a:pt x="38" y="15"/>
                    </a:lnTo>
                    <a:lnTo>
                      <a:pt x="40" y="20"/>
                    </a:lnTo>
                    <a:lnTo>
                      <a:pt x="46" y="28"/>
                    </a:lnTo>
                    <a:lnTo>
                      <a:pt x="40" y="38"/>
                    </a:lnTo>
                    <a:lnTo>
                      <a:pt x="31" y="44"/>
                    </a:lnTo>
                    <a:lnTo>
                      <a:pt x="23" y="47"/>
                    </a:lnTo>
                    <a:lnTo>
                      <a:pt x="19" y="48"/>
                    </a:lnTo>
                    <a:lnTo>
                      <a:pt x="19" y="54"/>
                    </a:lnTo>
                    <a:lnTo>
                      <a:pt x="23" y="52"/>
                    </a:lnTo>
                    <a:lnTo>
                      <a:pt x="34" y="48"/>
                    </a:lnTo>
                    <a:lnTo>
                      <a:pt x="40" y="44"/>
                    </a:lnTo>
                    <a:lnTo>
                      <a:pt x="48" y="40"/>
                    </a:lnTo>
                    <a:lnTo>
                      <a:pt x="50" y="35"/>
                    </a:lnTo>
                    <a:lnTo>
                      <a:pt x="52" y="28"/>
                    </a:lnTo>
                    <a:lnTo>
                      <a:pt x="50" y="19"/>
                    </a:lnTo>
                    <a:lnTo>
                      <a:pt x="46" y="13"/>
                    </a:lnTo>
                    <a:lnTo>
                      <a:pt x="40" y="8"/>
                    </a:lnTo>
                    <a:lnTo>
                      <a:pt x="32" y="5"/>
                    </a:lnTo>
                    <a:lnTo>
                      <a:pt x="21" y="0"/>
                    </a:lnTo>
                    <a:lnTo>
                      <a:pt x="15" y="0"/>
                    </a:lnTo>
                    <a:close/>
                  </a:path>
                </a:pathLst>
              </a:custGeom>
              <a:solidFill>
                <a:srgbClr val="00BFED">
                  <a:alpha val="100000"/>
                </a:srgbClr>
              </a:solidFill>
              <a:ln w="9525">
                <a:noFill/>
              </a:ln>
            </p:spPr>
            <p:txBody>
              <a:bodyPr/>
              <a:p>
                <a:endParaRPr lang="en-US"/>
              </a:p>
            </p:txBody>
          </p:sp>
          <p:sp>
            <p:nvSpPr>
              <p:cNvPr id="16691" name="Freeform 167"/>
              <p:cNvSpPr/>
              <p:nvPr/>
            </p:nvSpPr>
            <p:spPr>
              <a:xfrm>
                <a:off x="3720" y="3405"/>
                <a:ext cx="71" cy="84"/>
              </a:xfrm>
              <a:custGeom>
                <a:avLst/>
                <a:gdLst>
                  <a:gd name="txL" fmla="*/ 0 w 71"/>
                  <a:gd name="txT" fmla="*/ 0 h 84"/>
                  <a:gd name="txR" fmla="*/ 71 w 71"/>
                  <a:gd name="txB" fmla="*/ 84 h 84"/>
                </a:gdLst>
                <a:ahLst/>
                <a:cxnLst>
                  <a:cxn ang="0">
                    <a:pos x="2" y="2"/>
                  </a:cxn>
                  <a:cxn ang="0">
                    <a:pos x="2" y="7"/>
                  </a:cxn>
                  <a:cxn ang="0">
                    <a:pos x="10" y="7"/>
                  </a:cxn>
                  <a:cxn ang="0">
                    <a:pos x="29" y="11"/>
                  </a:cxn>
                  <a:cxn ang="0">
                    <a:pos x="39" y="14"/>
                  </a:cxn>
                  <a:cxn ang="0">
                    <a:pos x="48" y="20"/>
                  </a:cxn>
                  <a:cxn ang="0">
                    <a:pos x="54" y="30"/>
                  </a:cxn>
                  <a:cxn ang="0">
                    <a:pos x="58" y="43"/>
                  </a:cxn>
                  <a:cxn ang="0">
                    <a:pos x="54" y="54"/>
                  </a:cxn>
                  <a:cxn ang="0">
                    <a:pos x="48" y="62"/>
                  </a:cxn>
                  <a:cxn ang="0">
                    <a:pos x="39" y="68"/>
                  </a:cxn>
                  <a:cxn ang="0">
                    <a:pos x="29" y="73"/>
                  </a:cxn>
                  <a:cxn ang="0">
                    <a:pos x="17" y="74"/>
                  </a:cxn>
                  <a:cxn ang="0">
                    <a:pos x="8" y="76"/>
                  </a:cxn>
                  <a:cxn ang="0">
                    <a:pos x="2" y="76"/>
                  </a:cxn>
                  <a:cxn ang="0">
                    <a:pos x="0" y="77"/>
                  </a:cxn>
                  <a:cxn ang="0">
                    <a:pos x="4" y="84"/>
                  </a:cxn>
                  <a:cxn ang="0">
                    <a:pos x="6" y="82"/>
                  </a:cxn>
                  <a:cxn ang="0">
                    <a:pos x="14" y="82"/>
                  </a:cxn>
                  <a:cxn ang="0">
                    <a:pos x="23" y="81"/>
                  </a:cxn>
                  <a:cxn ang="0">
                    <a:pos x="37" y="78"/>
                  </a:cxn>
                  <a:cxn ang="0">
                    <a:pos x="48" y="73"/>
                  </a:cxn>
                  <a:cxn ang="0">
                    <a:pos x="60" y="66"/>
                  </a:cxn>
                  <a:cxn ang="0">
                    <a:pos x="64" y="61"/>
                  </a:cxn>
                  <a:cxn ang="0">
                    <a:pos x="67" y="55"/>
                  </a:cxn>
                  <a:cxn ang="0">
                    <a:pos x="69" y="49"/>
                  </a:cxn>
                  <a:cxn ang="0">
                    <a:pos x="71" y="42"/>
                  </a:cxn>
                  <a:cxn ang="0">
                    <a:pos x="69" y="33"/>
                  </a:cxn>
                  <a:cxn ang="0">
                    <a:pos x="67" y="26"/>
                  </a:cxn>
                  <a:cxn ang="0">
                    <a:pos x="64" y="20"/>
                  </a:cxn>
                  <a:cxn ang="0">
                    <a:pos x="60" y="16"/>
                  </a:cxn>
                  <a:cxn ang="0">
                    <a:pos x="48" y="8"/>
                  </a:cxn>
                  <a:cxn ang="0">
                    <a:pos x="37" y="4"/>
                  </a:cxn>
                  <a:cxn ang="0">
                    <a:pos x="23" y="2"/>
                  </a:cxn>
                  <a:cxn ang="0">
                    <a:pos x="12" y="0"/>
                  </a:cxn>
                  <a:cxn ang="0">
                    <a:pos x="4" y="0"/>
                  </a:cxn>
                  <a:cxn ang="0">
                    <a:pos x="2" y="2"/>
                  </a:cxn>
                  <a:cxn ang="0">
                    <a:pos x="2" y="2"/>
                  </a:cxn>
                </a:cxnLst>
                <a:rect l="txL" t="txT" r="txR" b="txB"/>
                <a:pathLst>
                  <a:path w="71" h="84">
                    <a:moveTo>
                      <a:pt x="2" y="2"/>
                    </a:moveTo>
                    <a:lnTo>
                      <a:pt x="2" y="7"/>
                    </a:lnTo>
                    <a:lnTo>
                      <a:pt x="10" y="7"/>
                    </a:lnTo>
                    <a:lnTo>
                      <a:pt x="29" y="11"/>
                    </a:lnTo>
                    <a:lnTo>
                      <a:pt x="39" y="14"/>
                    </a:lnTo>
                    <a:lnTo>
                      <a:pt x="48" y="20"/>
                    </a:lnTo>
                    <a:lnTo>
                      <a:pt x="54" y="30"/>
                    </a:lnTo>
                    <a:lnTo>
                      <a:pt x="58" y="43"/>
                    </a:lnTo>
                    <a:lnTo>
                      <a:pt x="54" y="54"/>
                    </a:lnTo>
                    <a:lnTo>
                      <a:pt x="48" y="62"/>
                    </a:lnTo>
                    <a:lnTo>
                      <a:pt x="39" y="68"/>
                    </a:lnTo>
                    <a:lnTo>
                      <a:pt x="29" y="73"/>
                    </a:lnTo>
                    <a:lnTo>
                      <a:pt x="17" y="74"/>
                    </a:lnTo>
                    <a:lnTo>
                      <a:pt x="8" y="76"/>
                    </a:lnTo>
                    <a:lnTo>
                      <a:pt x="2" y="76"/>
                    </a:lnTo>
                    <a:lnTo>
                      <a:pt x="0" y="77"/>
                    </a:lnTo>
                    <a:lnTo>
                      <a:pt x="4" y="84"/>
                    </a:lnTo>
                    <a:lnTo>
                      <a:pt x="6" y="82"/>
                    </a:lnTo>
                    <a:lnTo>
                      <a:pt x="14" y="82"/>
                    </a:lnTo>
                    <a:lnTo>
                      <a:pt x="23" y="81"/>
                    </a:lnTo>
                    <a:lnTo>
                      <a:pt x="37" y="78"/>
                    </a:lnTo>
                    <a:lnTo>
                      <a:pt x="48" y="73"/>
                    </a:lnTo>
                    <a:lnTo>
                      <a:pt x="60" y="66"/>
                    </a:lnTo>
                    <a:lnTo>
                      <a:pt x="64" y="61"/>
                    </a:lnTo>
                    <a:lnTo>
                      <a:pt x="67" y="55"/>
                    </a:lnTo>
                    <a:lnTo>
                      <a:pt x="69" y="49"/>
                    </a:lnTo>
                    <a:lnTo>
                      <a:pt x="71" y="42"/>
                    </a:lnTo>
                    <a:lnTo>
                      <a:pt x="69" y="33"/>
                    </a:lnTo>
                    <a:lnTo>
                      <a:pt x="67" y="26"/>
                    </a:lnTo>
                    <a:lnTo>
                      <a:pt x="64" y="20"/>
                    </a:lnTo>
                    <a:lnTo>
                      <a:pt x="60" y="16"/>
                    </a:lnTo>
                    <a:lnTo>
                      <a:pt x="48" y="8"/>
                    </a:lnTo>
                    <a:lnTo>
                      <a:pt x="37" y="4"/>
                    </a:lnTo>
                    <a:lnTo>
                      <a:pt x="23" y="2"/>
                    </a:lnTo>
                    <a:lnTo>
                      <a:pt x="12" y="0"/>
                    </a:lnTo>
                    <a:lnTo>
                      <a:pt x="4" y="0"/>
                    </a:lnTo>
                    <a:lnTo>
                      <a:pt x="2" y="2"/>
                    </a:lnTo>
                    <a:close/>
                  </a:path>
                </a:pathLst>
              </a:custGeom>
              <a:solidFill>
                <a:srgbClr val="00BFED">
                  <a:alpha val="100000"/>
                </a:srgbClr>
              </a:solidFill>
              <a:ln w="9525">
                <a:noFill/>
              </a:ln>
            </p:spPr>
            <p:txBody>
              <a:bodyPr/>
              <a:p>
                <a:endParaRPr lang="en-US"/>
              </a:p>
            </p:txBody>
          </p:sp>
          <p:sp>
            <p:nvSpPr>
              <p:cNvPr id="16692" name="Freeform 168"/>
              <p:cNvSpPr/>
              <p:nvPr/>
            </p:nvSpPr>
            <p:spPr>
              <a:xfrm>
                <a:off x="3301" y="4205"/>
                <a:ext cx="65" cy="47"/>
              </a:xfrm>
              <a:custGeom>
                <a:avLst/>
                <a:gdLst>
                  <a:gd name="txL" fmla="*/ 0 w 65"/>
                  <a:gd name="txT" fmla="*/ 0 h 47"/>
                  <a:gd name="txR" fmla="*/ 65 w 65"/>
                  <a:gd name="txB" fmla="*/ 47 h 47"/>
                </a:gdLst>
                <a:ahLst/>
                <a:cxnLst>
                  <a:cxn ang="0">
                    <a:pos x="5" y="0"/>
                  </a:cxn>
                  <a:cxn ang="0">
                    <a:pos x="1" y="3"/>
                  </a:cxn>
                  <a:cxn ang="0">
                    <a:pos x="0" y="12"/>
                  </a:cxn>
                  <a:cxn ang="0">
                    <a:pos x="0" y="23"/>
                  </a:cxn>
                  <a:cxn ang="0">
                    <a:pos x="9" y="34"/>
                  </a:cxn>
                  <a:cxn ang="0">
                    <a:pos x="23" y="40"/>
                  </a:cxn>
                  <a:cxn ang="0">
                    <a:pos x="40" y="44"/>
                  </a:cxn>
                  <a:cxn ang="0">
                    <a:pos x="53" y="46"/>
                  </a:cxn>
                  <a:cxn ang="0">
                    <a:pos x="61" y="47"/>
                  </a:cxn>
                  <a:cxn ang="0">
                    <a:pos x="65" y="42"/>
                  </a:cxn>
                  <a:cxn ang="0">
                    <a:pos x="61" y="42"/>
                  </a:cxn>
                  <a:cxn ang="0">
                    <a:pos x="55" y="42"/>
                  </a:cxn>
                  <a:cxn ang="0">
                    <a:pos x="46" y="40"/>
                  </a:cxn>
                  <a:cxn ang="0">
                    <a:pos x="36" y="39"/>
                  </a:cxn>
                  <a:cxn ang="0">
                    <a:pos x="25" y="34"/>
                  </a:cxn>
                  <a:cxn ang="0">
                    <a:pos x="17" y="27"/>
                  </a:cxn>
                  <a:cxn ang="0">
                    <a:pos x="13" y="22"/>
                  </a:cxn>
                  <a:cxn ang="0">
                    <a:pos x="11" y="17"/>
                  </a:cxn>
                  <a:cxn ang="0">
                    <a:pos x="11" y="11"/>
                  </a:cxn>
                  <a:cxn ang="0">
                    <a:pos x="13" y="4"/>
                  </a:cxn>
                  <a:cxn ang="0">
                    <a:pos x="5" y="0"/>
                  </a:cxn>
                  <a:cxn ang="0">
                    <a:pos x="5" y="0"/>
                  </a:cxn>
                </a:cxnLst>
                <a:rect l="txL" t="txT" r="txR" b="txB"/>
                <a:pathLst>
                  <a:path w="65" h="47">
                    <a:moveTo>
                      <a:pt x="5" y="0"/>
                    </a:moveTo>
                    <a:lnTo>
                      <a:pt x="1" y="3"/>
                    </a:lnTo>
                    <a:lnTo>
                      <a:pt x="0" y="12"/>
                    </a:lnTo>
                    <a:lnTo>
                      <a:pt x="0" y="23"/>
                    </a:lnTo>
                    <a:lnTo>
                      <a:pt x="9" y="34"/>
                    </a:lnTo>
                    <a:lnTo>
                      <a:pt x="23" y="40"/>
                    </a:lnTo>
                    <a:lnTo>
                      <a:pt x="40" y="44"/>
                    </a:lnTo>
                    <a:lnTo>
                      <a:pt x="53" y="46"/>
                    </a:lnTo>
                    <a:lnTo>
                      <a:pt x="61" y="47"/>
                    </a:lnTo>
                    <a:lnTo>
                      <a:pt x="65" y="42"/>
                    </a:lnTo>
                    <a:lnTo>
                      <a:pt x="61" y="42"/>
                    </a:lnTo>
                    <a:lnTo>
                      <a:pt x="55" y="42"/>
                    </a:lnTo>
                    <a:lnTo>
                      <a:pt x="46" y="40"/>
                    </a:lnTo>
                    <a:lnTo>
                      <a:pt x="36" y="39"/>
                    </a:lnTo>
                    <a:lnTo>
                      <a:pt x="25" y="34"/>
                    </a:lnTo>
                    <a:lnTo>
                      <a:pt x="17" y="27"/>
                    </a:lnTo>
                    <a:lnTo>
                      <a:pt x="13" y="22"/>
                    </a:lnTo>
                    <a:lnTo>
                      <a:pt x="11" y="17"/>
                    </a:lnTo>
                    <a:lnTo>
                      <a:pt x="11" y="11"/>
                    </a:lnTo>
                    <a:lnTo>
                      <a:pt x="13" y="4"/>
                    </a:lnTo>
                    <a:lnTo>
                      <a:pt x="5" y="0"/>
                    </a:lnTo>
                    <a:close/>
                  </a:path>
                </a:pathLst>
              </a:custGeom>
              <a:solidFill>
                <a:srgbClr val="000000">
                  <a:alpha val="100000"/>
                </a:srgbClr>
              </a:solidFill>
              <a:ln w="9525">
                <a:noFill/>
              </a:ln>
            </p:spPr>
            <p:txBody>
              <a:bodyPr/>
              <a:p>
                <a:endParaRPr lang="en-US"/>
              </a:p>
            </p:txBody>
          </p:sp>
          <p:sp>
            <p:nvSpPr>
              <p:cNvPr id="16693" name="Freeform 169"/>
              <p:cNvSpPr/>
              <p:nvPr/>
            </p:nvSpPr>
            <p:spPr>
              <a:xfrm>
                <a:off x="3335" y="4193"/>
                <a:ext cx="48" cy="38"/>
              </a:xfrm>
              <a:custGeom>
                <a:avLst/>
                <a:gdLst>
                  <a:gd name="txL" fmla="*/ 0 w 48"/>
                  <a:gd name="txT" fmla="*/ 0 h 38"/>
                  <a:gd name="txR" fmla="*/ 48 w 48"/>
                  <a:gd name="txB" fmla="*/ 38 h 38"/>
                </a:gdLst>
                <a:ahLst/>
                <a:cxnLst>
                  <a:cxn ang="0">
                    <a:pos x="8" y="7"/>
                  </a:cxn>
                  <a:cxn ang="0">
                    <a:pos x="4" y="11"/>
                  </a:cxn>
                  <a:cxn ang="0">
                    <a:pos x="0" y="20"/>
                  </a:cxn>
                  <a:cxn ang="0">
                    <a:pos x="0" y="25"/>
                  </a:cxn>
                  <a:cxn ang="0">
                    <a:pos x="6" y="31"/>
                  </a:cxn>
                  <a:cxn ang="0">
                    <a:pos x="17" y="34"/>
                  </a:cxn>
                  <a:cxn ang="0">
                    <a:pos x="35" y="38"/>
                  </a:cxn>
                  <a:cxn ang="0">
                    <a:pos x="48" y="35"/>
                  </a:cxn>
                  <a:cxn ang="0">
                    <a:pos x="39" y="35"/>
                  </a:cxn>
                  <a:cxn ang="0">
                    <a:pos x="23" y="32"/>
                  </a:cxn>
                  <a:cxn ang="0">
                    <a:pos x="16" y="27"/>
                  </a:cxn>
                  <a:cxn ang="0">
                    <a:pos x="12" y="21"/>
                  </a:cxn>
                  <a:cxn ang="0">
                    <a:pos x="10" y="12"/>
                  </a:cxn>
                  <a:cxn ang="0">
                    <a:pos x="16" y="0"/>
                  </a:cxn>
                  <a:cxn ang="0">
                    <a:pos x="8" y="7"/>
                  </a:cxn>
                  <a:cxn ang="0">
                    <a:pos x="8" y="7"/>
                  </a:cxn>
                </a:cxnLst>
                <a:rect l="txL" t="txT" r="txR" b="txB"/>
                <a:pathLst>
                  <a:path w="48" h="38">
                    <a:moveTo>
                      <a:pt x="8" y="7"/>
                    </a:moveTo>
                    <a:lnTo>
                      <a:pt x="4" y="11"/>
                    </a:lnTo>
                    <a:lnTo>
                      <a:pt x="0" y="20"/>
                    </a:lnTo>
                    <a:lnTo>
                      <a:pt x="0" y="25"/>
                    </a:lnTo>
                    <a:lnTo>
                      <a:pt x="6" y="31"/>
                    </a:lnTo>
                    <a:lnTo>
                      <a:pt x="17" y="34"/>
                    </a:lnTo>
                    <a:lnTo>
                      <a:pt x="35" y="38"/>
                    </a:lnTo>
                    <a:lnTo>
                      <a:pt x="48" y="35"/>
                    </a:lnTo>
                    <a:lnTo>
                      <a:pt x="39" y="35"/>
                    </a:lnTo>
                    <a:lnTo>
                      <a:pt x="23" y="32"/>
                    </a:lnTo>
                    <a:lnTo>
                      <a:pt x="16" y="27"/>
                    </a:lnTo>
                    <a:lnTo>
                      <a:pt x="12" y="21"/>
                    </a:lnTo>
                    <a:lnTo>
                      <a:pt x="10" y="12"/>
                    </a:lnTo>
                    <a:lnTo>
                      <a:pt x="16" y="0"/>
                    </a:lnTo>
                    <a:lnTo>
                      <a:pt x="8" y="7"/>
                    </a:lnTo>
                    <a:close/>
                  </a:path>
                </a:pathLst>
              </a:custGeom>
              <a:solidFill>
                <a:srgbClr val="000000">
                  <a:alpha val="100000"/>
                </a:srgbClr>
              </a:solidFill>
              <a:ln w="9525">
                <a:noFill/>
              </a:ln>
            </p:spPr>
            <p:txBody>
              <a:bodyPr/>
              <a:p>
                <a:endParaRPr lang="en-US"/>
              </a:p>
            </p:txBody>
          </p:sp>
          <p:sp>
            <p:nvSpPr>
              <p:cNvPr id="16694" name="Freeform 173"/>
              <p:cNvSpPr/>
              <p:nvPr/>
            </p:nvSpPr>
            <p:spPr>
              <a:xfrm>
                <a:off x="1976" y="3943"/>
                <a:ext cx="110" cy="152"/>
              </a:xfrm>
              <a:custGeom>
                <a:avLst/>
                <a:gdLst>
                  <a:gd name="txL" fmla="*/ 0 w 110"/>
                  <a:gd name="txT" fmla="*/ 0 h 152"/>
                  <a:gd name="txR" fmla="*/ 110 w 110"/>
                  <a:gd name="txB" fmla="*/ 152 h 152"/>
                </a:gdLst>
                <a:ahLst/>
                <a:cxnLst>
                  <a:cxn ang="0">
                    <a:pos x="43" y="150"/>
                  </a:cxn>
                  <a:cxn ang="0">
                    <a:pos x="43" y="148"/>
                  </a:cxn>
                  <a:cxn ang="0">
                    <a:pos x="43" y="142"/>
                  </a:cxn>
                  <a:cxn ang="0">
                    <a:pos x="45" y="134"/>
                  </a:cxn>
                  <a:cxn ang="0">
                    <a:pos x="47" y="128"/>
                  </a:cxn>
                  <a:cxn ang="0">
                    <a:pos x="45" y="117"/>
                  </a:cxn>
                  <a:cxn ang="0">
                    <a:pos x="45" y="109"/>
                  </a:cxn>
                  <a:cxn ang="0">
                    <a:pos x="43" y="99"/>
                  </a:cxn>
                  <a:cxn ang="0">
                    <a:pos x="39" y="93"/>
                  </a:cxn>
                  <a:cxn ang="0">
                    <a:pos x="25" y="83"/>
                  </a:cxn>
                  <a:cxn ang="0">
                    <a:pos x="18" y="83"/>
                  </a:cxn>
                  <a:cxn ang="0">
                    <a:pos x="10" y="83"/>
                  </a:cxn>
                  <a:cxn ang="0">
                    <a:pos x="4" y="79"/>
                  </a:cxn>
                  <a:cxn ang="0">
                    <a:pos x="0" y="71"/>
                  </a:cxn>
                  <a:cxn ang="0">
                    <a:pos x="2" y="62"/>
                  </a:cxn>
                  <a:cxn ang="0">
                    <a:pos x="6" y="48"/>
                  </a:cxn>
                  <a:cxn ang="0">
                    <a:pos x="14" y="36"/>
                  </a:cxn>
                  <a:cxn ang="0">
                    <a:pos x="22" y="23"/>
                  </a:cxn>
                  <a:cxn ang="0">
                    <a:pos x="37" y="12"/>
                  </a:cxn>
                  <a:cxn ang="0">
                    <a:pos x="43" y="7"/>
                  </a:cxn>
                  <a:cxn ang="0">
                    <a:pos x="54" y="4"/>
                  </a:cxn>
                  <a:cxn ang="0">
                    <a:pos x="64" y="0"/>
                  </a:cxn>
                  <a:cxn ang="0">
                    <a:pos x="77" y="0"/>
                  </a:cxn>
                  <a:cxn ang="0">
                    <a:pos x="106" y="0"/>
                  </a:cxn>
                  <a:cxn ang="0">
                    <a:pos x="110" y="7"/>
                  </a:cxn>
                  <a:cxn ang="0">
                    <a:pos x="106" y="5"/>
                  </a:cxn>
                  <a:cxn ang="0">
                    <a:pos x="102" y="5"/>
                  </a:cxn>
                  <a:cxn ang="0">
                    <a:pos x="93" y="5"/>
                  </a:cxn>
                  <a:cxn ang="0">
                    <a:pos x="83" y="7"/>
                  </a:cxn>
                  <a:cxn ang="0">
                    <a:pos x="72" y="8"/>
                  </a:cxn>
                  <a:cxn ang="0">
                    <a:pos x="60" y="12"/>
                  </a:cxn>
                  <a:cxn ang="0">
                    <a:pos x="49" y="19"/>
                  </a:cxn>
                  <a:cxn ang="0">
                    <a:pos x="39" y="29"/>
                  </a:cxn>
                  <a:cxn ang="0">
                    <a:pos x="27" y="38"/>
                  </a:cxn>
                  <a:cxn ang="0">
                    <a:pos x="20" y="47"/>
                  </a:cxn>
                  <a:cxn ang="0">
                    <a:pos x="14" y="54"/>
                  </a:cxn>
                  <a:cxn ang="0">
                    <a:pos x="14" y="60"/>
                  </a:cxn>
                  <a:cxn ang="0">
                    <a:pos x="12" y="70"/>
                  </a:cxn>
                  <a:cxn ang="0">
                    <a:pos x="16" y="75"/>
                  </a:cxn>
                  <a:cxn ang="0">
                    <a:pos x="29" y="78"/>
                  </a:cxn>
                  <a:cxn ang="0">
                    <a:pos x="47" y="86"/>
                  </a:cxn>
                  <a:cxn ang="0">
                    <a:pos x="49" y="89"/>
                  </a:cxn>
                  <a:cxn ang="0">
                    <a:pos x="52" y="95"/>
                  </a:cxn>
                  <a:cxn ang="0">
                    <a:pos x="54" y="103"/>
                  </a:cxn>
                  <a:cxn ang="0">
                    <a:pos x="58" y="113"/>
                  </a:cxn>
                  <a:cxn ang="0">
                    <a:pos x="58" y="122"/>
                  </a:cxn>
                  <a:cxn ang="0">
                    <a:pos x="58" y="132"/>
                  </a:cxn>
                  <a:cxn ang="0">
                    <a:pos x="58" y="141"/>
                  </a:cxn>
                  <a:cxn ang="0">
                    <a:pos x="58" y="152"/>
                  </a:cxn>
                  <a:cxn ang="0">
                    <a:pos x="43" y="150"/>
                  </a:cxn>
                  <a:cxn ang="0">
                    <a:pos x="43" y="150"/>
                  </a:cxn>
                </a:cxnLst>
                <a:rect l="txL" t="txT" r="txR" b="txB"/>
                <a:pathLst>
                  <a:path w="110" h="152">
                    <a:moveTo>
                      <a:pt x="43" y="150"/>
                    </a:moveTo>
                    <a:lnTo>
                      <a:pt x="43" y="148"/>
                    </a:lnTo>
                    <a:lnTo>
                      <a:pt x="43" y="142"/>
                    </a:lnTo>
                    <a:lnTo>
                      <a:pt x="45" y="134"/>
                    </a:lnTo>
                    <a:lnTo>
                      <a:pt x="47" y="128"/>
                    </a:lnTo>
                    <a:lnTo>
                      <a:pt x="45" y="117"/>
                    </a:lnTo>
                    <a:lnTo>
                      <a:pt x="45" y="109"/>
                    </a:lnTo>
                    <a:lnTo>
                      <a:pt x="43" y="99"/>
                    </a:lnTo>
                    <a:lnTo>
                      <a:pt x="39" y="93"/>
                    </a:lnTo>
                    <a:lnTo>
                      <a:pt x="25" y="83"/>
                    </a:lnTo>
                    <a:lnTo>
                      <a:pt x="18" y="83"/>
                    </a:lnTo>
                    <a:lnTo>
                      <a:pt x="10" y="83"/>
                    </a:lnTo>
                    <a:lnTo>
                      <a:pt x="4" y="79"/>
                    </a:lnTo>
                    <a:lnTo>
                      <a:pt x="0" y="71"/>
                    </a:lnTo>
                    <a:lnTo>
                      <a:pt x="2" y="62"/>
                    </a:lnTo>
                    <a:lnTo>
                      <a:pt x="6" y="48"/>
                    </a:lnTo>
                    <a:lnTo>
                      <a:pt x="14" y="36"/>
                    </a:lnTo>
                    <a:lnTo>
                      <a:pt x="22" y="23"/>
                    </a:lnTo>
                    <a:lnTo>
                      <a:pt x="37" y="12"/>
                    </a:lnTo>
                    <a:lnTo>
                      <a:pt x="43" y="7"/>
                    </a:lnTo>
                    <a:lnTo>
                      <a:pt x="54" y="4"/>
                    </a:lnTo>
                    <a:lnTo>
                      <a:pt x="64" y="0"/>
                    </a:lnTo>
                    <a:lnTo>
                      <a:pt x="77" y="0"/>
                    </a:lnTo>
                    <a:lnTo>
                      <a:pt x="106" y="0"/>
                    </a:lnTo>
                    <a:lnTo>
                      <a:pt x="110" y="7"/>
                    </a:lnTo>
                    <a:lnTo>
                      <a:pt x="106" y="5"/>
                    </a:lnTo>
                    <a:lnTo>
                      <a:pt x="102" y="5"/>
                    </a:lnTo>
                    <a:lnTo>
                      <a:pt x="93" y="5"/>
                    </a:lnTo>
                    <a:lnTo>
                      <a:pt x="83" y="7"/>
                    </a:lnTo>
                    <a:lnTo>
                      <a:pt x="72" y="8"/>
                    </a:lnTo>
                    <a:lnTo>
                      <a:pt x="60" y="12"/>
                    </a:lnTo>
                    <a:lnTo>
                      <a:pt x="49" y="19"/>
                    </a:lnTo>
                    <a:lnTo>
                      <a:pt x="39" y="29"/>
                    </a:lnTo>
                    <a:lnTo>
                      <a:pt x="27" y="38"/>
                    </a:lnTo>
                    <a:lnTo>
                      <a:pt x="20" y="47"/>
                    </a:lnTo>
                    <a:lnTo>
                      <a:pt x="14" y="54"/>
                    </a:lnTo>
                    <a:lnTo>
                      <a:pt x="14" y="60"/>
                    </a:lnTo>
                    <a:lnTo>
                      <a:pt x="12" y="70"/>
                    </a:lnTo>
                    <a:lnTo>
                      <a:pt x="16" y="75"/>
                    </a:lnTo>
                    <a:lnTo>
                      <a:pt x="29" y="78"/>
                    </a:lnTo>
                    <a:lnTo>
                      <a:pt x="47" y="86"/>
                    </a:lnTo>
                    <a:lnTo>
                      <a:pt x="49" y="89"/>
                    </a:lnTo>
                    <a:lnTo>
                      <a:pt x="52" y="95"/>
                    </a:lnTo>
                    <a:lnTo>
                      <a:pt x="54" y="103"/>
                    </a:lnTo>
                    <a:lnTo>
                      <a:pt x="58" y="113"/>
                    </a:lnTo>
                    <a:lnTo>
                      <a:pt x="58" y="122"/>
                    </a:lnTo>
                    <a:lnTo>
                      <a:pt x="58" y="132"/>
                    </a:lnTo>
                    <a:lnTo>
                      <a:pt x="58" y="141"/>
                    </a:lnTo>
                    <a:lnTo>
                      <a:pt x="58" y="152"/>
                    </a:lnTo>
                    <a:lnTo>
                      <a:pt x="43" y="150"/>
                    </a:lnTo>
                    <a:close/>
                  </a:path>
                </a:pathLst>
              </a:custGeom>
              <a:solidFill>
                <a:srgbClr val="E6B380">
                  <a:alpha val="100000"/>
                </a:srgbClr>
              </a:solidFill>
              <a:ln w="9525">
                <a:noFill/>
              </a:ln>
            </p:spPr>
            <p:txBody>
              <a:bodyPr/>
              <a:p>
                <a:endParaRPr lang="en-US"/>
              </a:p>
            </p:txBody>
          </p:sp>
          <p:sp>
            <p:nvSpPr>
              <p:cNvPr id="16695" name="Freeform 174"/>
              <p:cNvSpPr/>
              <p:nvPr/>
            </p:nvSpPr>
            <p:spPr>
              <a:xfrm>
                <a:off x="2013" y="3959"/>
                <a:ext cx="79" cy="42"/>
              </a:xfrm>
              <a:custGeom>
                <a:avLst/>
                <a:gdLst>
                  <a:gd name="txL" fmla="*/ 0 w 79"/>
                  <a:gd name="txT" fmla="*/ 0 h 42"/>
                  <a:gd name="txR" fmla="*/ 79 w 79"/>
                  <a:gd name="txB" fmla="*/ 42 h 42"/>
                </a:gdLst>
                <a:ahLst/>
                <a:cxnLst>
                  <a:cxn ang="0">
                    <a:pos x="48" y="4"/>
                  </a:cxn>
                  <a:cxn ang="0">
                    <a:pos x="44" y="4"/>
                  </a:cxn>
                  <a:cxn ang="0">
                    <a:pos x="39" y="7"/>
                  </a:cxn>
                  <a:cxn ang="0">
                    <a:pos x="27" y="11"/>
                  </a:cxn>
                  <a:cxn ang="0">
                    <a:pos x="17" y="18"/>
                  </a:cxn>
                  <a:cxn ang="0">
                    <a:pos x="0" y="28"/>
                  </a:cxn>
                  <a:cxn ang="0">
                    <a:pos x="0" y="39"/>
                  </a:cxn>
                  <a:cxn ang="0">
                    <a:pos x="12" y="42"/>
                  </a:cxn>
                  <a:cxn ang="0">
                    <a:pos x="31" y="39"/>
                  </a:cxn>
                  <a:cxn ang="0">
                    <a:pos x="42" y="34"/>
                  </a:cxn>
                  <a:cxn ang="0">
                    <a:pos x="54" y="30"/>
                  </a:cxn>
                  <a:cxn ang="0">
                    <a:pos x="65" y="24"/>
                  </a:cxn>
                  <a:cxn ang="0">
                    <a:pos x="79" y="20"/>
                  </a:cxn>
                  <a:cxn ang="0">
                    <a:pos x="77" y="18"/>
                  </a:cxn>
                  <a:cxn ang="0">
                    <a:pos x="69" y="19"/>
                  </a:cxn>
                  <a:cxn ang="0">
                    <a:pos x="54" y="23"/>
                  </a:cxn>
                  <a:cxn ang="0">
                    <a:pos x="39" y="32"/>
                  </a:cxn>
                  <a:cxn ang="0">
                    <a:pos x="21" y="38"/>
                  </a:cxn>
                  <a:cxn ang="0">
                    <a:pos x="10" y="39"/>
                  </a:cxn>
                  <a:cxn ang="0">
                    <a:pos x="8" y="31"/>
                  </a:cxn>
                  <a:cxn ang="0">
                    <a:pos x="23" y="23"/>
                  </a:cxn>
                  <a:cxn ang="0">
                    <a:pos x="31" y="19"/>
                  </a:cxn>
                  <a:cxn ang="0">
                    <a:pos x="40" y="15"/>
                  </a:cxn>
                  <a:cxn ang="0">
                    <a:pos x="48" y="11"/>
                  </a:cxn>
                  <a:cxn ang="0">
                    <a:pos x="54" y="11"/>
                  </a:cxn>
                  <a:cxn ang="0">
                    <a:pos x="58" y="5"/>
                  </a:cxn>
                  <a:cxn ang="0">
                    <a:pos x="62" y="3"/>
                  </a:cxn>
                  <a:cxn ang="0">
                    <a:pos x="58" y="0"/>
                  </a:cxn>
                  <a:cxn ang="0">
                    <a:pos x="48" y="4"/>
                  </a:cxn>
                  <a:cxn ang="0">
                    <a:pos x="48" y="4"/>
                  </a:cxn>
                </a:cxnLst>
                <a:rect l="txL" t="txT" r="txR" b="txB"/>
                <a:pathLst>
                  <a:path w="79" h="42">
                    <a:moveTo>
                      <a:pt x="48" y="4"/>
                    </a:moveTo>
                    <a:lnTo>
                      <a:pt x="44" y="4"/>
                    </a:lnTo>
                    <a:lnTo>
                      <a:pt x="39" y="7"/>
                    </a:lnTo>
                    <a:lnTo>
                      <a:pt x="27" y="11"/>
                    </a:lnTo>
                    <a:lnTo>
                      <a:pt x="17" y="18"/>
                    </a:lnTo>
                    <a:lnTo>
                      <a:pt x="0" y="28"/>
                    </a:lnTo>
                    <a:lnTo>
                      <a:pt x="0" y="39"/>
                    </a:lnTo>
                    <a:lnTo>
                      <a:pt x="12" y="42"/>
                    </a:lnTo>
                    <a:lnTo>
                      <a:pt x="31" y="39"/>
                    </a:lnTo>
                    <a:lnTo>
                      <a:pt x="42" y="34"/>
                    </a:lnTo>
                    <a:lnTo>
                      <a:pt x="54" y="30"/>
                    </a:lnTo>
                    <a:lnTo>
                      <a:pt x="65" y="24"/>
                    </a:lnTo>
                    <a:lnTo>
                      <a:pt x="79" y="20"/>
                    </a:lnTo>
                    <a:lnTo>
                      <a:pt x="77" y="18"/>
                    </a:lnTo>
                    <a:lnTo>
                      <a:pt x="69" y="19"/>
                    </a:lnTo>
                    <a:lnTo>
                      <a:pt x="54" y="23"/>
                    </a:lnTo>
                    <a:lnTo>
                      <a:pt x="39" y="32"/>
                    </a:lnTo>
                    <a:lnTo>
                      <a:pt x="21" y="38"/>
                    </a:lnTo>
                    <a:lnTo>
                      <a:pt x="10" y="39"/>
                    </a:lnTo>
                    <a:lnTo>
                      <a:pt x="8" y="31"/>
                    </a:lnTo>
                    <a:lnTo>
                      <a:pt x="23" y="23"/>
                    </a:lnTo>
                    <a:lnTo>
                      <a:pt x="31" y="19"/>
                    </a:lnTo>
                    <a:lnTo>
                      <a:pt x="40" y="15"/>
                    </a:lnTo>
                    <a:lnTo>
                      <a:pt x="48" y="11"/>
                    </a:lnTo>
                    <a:lnTo>
                      <a:pt x="54" y="11"/>
                    </a:lnTo>
                    <a:lnTo>
                      <a:pt x="58" y="5"/>
                    </a:lnTo>
                    <a:lnTo>
                      <a:pt x="62" y="3"/>
                    </a:lnTo>
                    <a:lnTo>
                      <a:pt x="58" y="0"/>
                    </a:lnTo>
                    <a:lnTo>
                      <a:pt x="48" y="4"/>
                    </a:lnTo>
                    <a:close/>
                  </a:path>
                </a:pathLst>
              </a:custGeom>
              <a:solidFill>
                <a:srgbClr val="E6B380">
                  <a:alpha val="100000"/>
                </a:srgbClr>
              </a:solidFill>
              <a:ln w="9525">
                <a:noFill/>
              </a:ln>
            </p:spPr>
            <p:txBody>
              <a:bodyPr/>
              <a:p>
                <a:endParaRPr lang="en-US"/>
              </a:p>
            </p:txBody>
          </p:sp>
          <p:sp>
            <p:nvSpPr>
              <p:cNvPr id="16696" name="Freeform 175"/>
              <p:cNvSpPr/>
              <p:nvPr/>
            </p:nvSpPr>
            <p:spPr>
              <a:xfrm>
                <a:off x="2015" y="3845"/>
                <a:ext cx="119" cy="290"/>
              </a:xfrm>
              <a:custGeom>
                <a:avLst/>
                <a:gdLst>
                  <a:gd name="txL" fmla="*/ 0 w 119"/>
                  <a:gd name="txT" fmla="*/ 0 h 290"/>
                  <a:gd name="txR" fmla="*/ 119 w 119"/>
                  <a:gd name="txB" fmla="*/ 290 h 290"/>
                </a:gdLst>
                <a:ahLst/>
                <a:cxnLst>
                  <a:cxn ang="0">
                    <a:pos x="67" y="0"/>
                  </a:cxn>
                  <a:cxn ang="0">
                    <a:pos x="46" y="11"/>
                  </a:cxn>
                  <a:cxn ang="0">
                    <a:pos x="19" y="27"/>
                  </a:cxn>
                  <a:cxn ang="0">
                    <a:pos x="0" y="50"/>
                  </a:cxn>
                  <a:cxn ang="0">
                    <a:pos x="0" y="71"/>
                  </a:cxn>
                  <a:cxn ang="0">
                    <a:pos x="15" y="86"/>
                  </a:cxn>
                  <a:cxn ang="0">
                    <a:pos x="46" y="98"/>
                  </a:cxn>
                  <a:cxn ang="0">
                    <a:pos x="63" y="101"/>
                  </a:cxn>
                  <a:cxn ang="0">
                    <a:pos x="79" y="110"/>
                  </a:cxn>
                  <a:cxn ang="0">
                    <a:pos x="90" y="125"/>
                  </a:cxn>
                  <a:cxn ang="0">
                    <a:pos x="98" y="141"/>
                  </a:cxn>
                  <a:cxn ang="0">
                    <a:pos x="104" y="160"/>
                  </a:cxn>
                  <a:cxn ang="0">
                    <a:pos x="106" y="185"/>
                  </a:cxn>
                  <a:cxn ang="0">
                    <a:pos x="104" y="214"/>
                  </a:cxn>
                  <a:cxn ang="0">
                    <a:pos x="100" y="238"/>
                  </a:cxn>
                  <a:cxn ang="0">
                    <a:pos x="98" y="255"/>
                  </a:cxn>
                  <a:cxn ang="0">
                    <a:pos x="94" y="269"/>
                  </a:cxn>
                  <a:cxn ang="0">
                    <a:pos x="90" y="282"/>
                  </a:cxn>
                  <a:cxn ang="0">
                    <a:pos x="87" y="289"/>
                  </a:cxn>
                  <a:cxn ang="0">
                    <a:pos x="102" y="290"/>
                  </a:cxn>
                  <a:cxn ang="0">
                    <a:pos x="104" y="278"/>
                  </a:cxn>
                  <a:cxn ang="0">
                    <a:pos x="110" y="254"/>
                  </a:cxn>
                  <a:cxn ang="0">
                    <a:pos x="112" y="239"/>
                  </a:cxn>
                  <a:cxn ang="0">
                    <a:pos x="115" y="224"/>
                  </a:cxn>
                  <a:cxn ang="0">
                    <a:pos x="119" y="201"/>
                  </a:cxn>
                  <a:cxn ang="0">
                    <a:pos x="115" y="176"/>
                  </a:cxn>
                  <a:cxn ang="0">
                    <a:pos x="112" y="160"/>
                  </a:cxn>
                  <a:cxn ang="0">
                    <a:pos x="108" y="144"/>
                  </a:cxn>
                  <a:cxn ang="0">
                    <a:pos x="100" y="126"/>
                  </a:cxn>
                  <a:cxn ang="0">
                    <a:pos x="94" y="111"/>
                  </a:cxn>
                  <a:cxn ang="0">
                    <a:pos x="69" y="94"/>
                  </a:cxn>
                  <a:cxn ang="0">
                    <a:pos x="40" y="86"/>
                  </a:cxn>
                  <a:cxn ang="0">
                    <a:pos x="23" y="82"/>
                  </a:cxn>
                  <a:cxn ang="0">
                    <a:pos x="11" y="74"/>
                  </a:cxn>
                  <a:cxn ang="0">
                    <a:pos x="10" y="62"/>
                  </a:cxn>
                  <a:cxn ang="0">
                    <a:pos x="19" y="43"/>
                  </a:cxn>
                  <a:cxn ang="0">
                    <a:pos x="44" y="25"/>
                  </a:cxn>
                  <a:cxn ang="0">
                    <a:pos x="67" y="12"/>
                  </a:cxn>
                  <a:cxn ang="0">
                    <a:pos x="79" y="7"/>
                  </a:cxn>
                  <a:cxn ang="0">
                    <a:pos x="71" y="0"/>
                  </a:cxn>
                </a:cxnLst>
                <a:rect l="txL" t="txT" r="txR" b="txB"/>
                <a:pathLst>
                  <a:path w="119" h="290">
                    <a:moveTo>
                      <a:pt x="71" y="0"/>
                    </a:moveTo>
                    <a:lnTo>
                      <a:pt x="67" y="0"/>
                    </a:lnTo>
                    <a:lnTo>
                      <a:pt x="58" y="5"/>
                    </a:lnTo>
                    <a:lnTo>
                      <a:pt x="46" y="11"/>
                    </a:lnTo>
                    <a:lnTo>
                      <a:pt x="35" y="19"/>
                    </a:lnTo>
                    <a:lnTo>
                      <a:pt x="19" y="27"/>
                    </a:lnTo>
                    <a:lnTo>
                      <a:pt x="8" y="39"/>
                    </a:lnTo>
                    <a:lnTo>
                      <a:pt x="0" y="50"/>
                    </a:lnTo>
                    <a:lnTo>
                      <a:pt x="0" y="62"/>
                    </a:lnTo>
                    <a:lnTo>
                      <a:pt x="0" y="71"/>
                    </a:lnTo>
                    <a:lnTo>
                      <a:pt x="8" y="79"/>
                    </a:lnTo>
                    <a:lnTo>
                      <a:pt x="15" y="86"/>
                    </a:lnTo>
                    <a:lnTo>
                      <a:pt x="27" y="91"/>
                    </a:lnTo>
                    <a:lnTo>
                      <a:pt x="46" y="98"/>
                    </a:lnTo>
                    <a:lnTo>
                      <a:pt x="60" y="101"/>
                    </a:lnTo>
                    <a:lnTo>
                      <a:pt x="63" y="101"/>
                    </a:lnTo>
                    <a:lnTo>
                      <a:pt x="71" y="105"/>
                    </a:lnTo>
                    <a:lnTo>
                      <a:pt x="79" y="110"/>
                    </a:lnTo>
                    <a:lnTo>
                      <a:pt x="88" y="121"/>
                    </a:lnTo>
                    <a:lnTo>
                      <a:pt x="90" y="125"/>
                    </a:lnTo>
                    <a:lnTo>
                      <a:pt x="94" y="133"/>
                    </a:lnTo>
                    <a:lnTo>
                      <a:pt x="98" y="141"/>
                    </a:lnTo>
                    <a:lnTo>
                      <a:pt x="102" y="150"/>
                    </a:lnTo>
                    <a:lnTo>
                      <a:pt x="104" y="160"/>
                    </a:lnTo>
                    <a:lnTo>
                      <a:pt x="106" y="173"/>
                    </a:lnTo>
                    <a:lnTo>
                      <a:pt x="106" y="185"/>
                    </a:lnTo>
                    <a:lnTo>
                      <a:pt x="108" y="201"/>
                    </a:lnTo>
                    <a:lnTo>
                      <a:pt x="104" y="214"/>
                    </a:lnTo>
                    <a:lnTo>
                      <a:pt x="104" y="227"/>
                    </a:lnTo>
                    <a:lnTo>
                      <a:pt x="100" y="238"/>
                    </a:lnTo>
                    <a:lnTo>
                      <a:pt x="100" y="248"/>
                    </a:lnTo>
                    <a:lnTo>
                      <a:pt x="98" y="255"/>
                    </a:lnTo>
                    <a:lnTo>
                      <a:pt x="96" y="263"/>
                    </a:lnTo>
                    <a:lnTo>
                      <a:pt x="94" y="269"/>
                    </a:lnTo>
                    <a:lnTo>
                      <a:pt x="94" y="275"/>
                    </a:lnTo>
                    <a:lnTo>
                      <a:pt x="90" y="282"/>
                    </a:lnTo>
                    <a:lnTo>
                      <a:pt x="88" y="286"/>
                    </a:lnTo>
                    <a:lnTo>
                      <a:pt x="87" y="289"/>
                    </a:lnTo>
                    <a:lnTo>
                      <a:pt x="87" y="290"/>
                    </a:lnTo>
                    <a:lnTo>
                      <a:pt x="102" y="290"/>
                    </a:lnTo>
                    <a:lnTo>
                      <a:pt x="102" y="286"/>
                    </a:lnTo>
                    <a:lnTo>
                      <a:pt x="104" y="278"/>
                    </a:lnTo>
                    <a:lnTo>
                      <a:pt x="106" y="266"/>
                    </a:lnTo>
                    <a:lnTo>
                      <a:pt x="110" y="254"/>
                    </a:lnTo>
                    <a:lnTo>
                      <a:pt x="110" y="246"/>
                    </a:lnTo>
                    <a:lnTo>
                      <a:pt x="112" y="239"/>
                    </a:lnTo>
                    <a:lnTo>
                      <a:pt x="113" y="231"/>
                    </a:lnTo>
                    <a:lnTo>
                      <a:pt x="115" y="224"/>
                    </a:lnTo>
                    <a:lnTo>
                      <a:pt x="117" y="211"/>
                    </a:lnTo>
                    <a:lnTo>
                      <a:pt x="119" y="201"/>
                    </a:lnTo>
                    <a:lnTo>
                      <a:pt x="117" y="189"/>
                    </a:lnTo>
                    <a:lnTo>
                      <a:pt x="115" y="176"/>
                    </a:lnTo>
                    <a:lnTo>
                      <a:pt x="113" y="168"/>
                    </a:lnTo>
                    <a:lnTo>
                      <a:pt x="112" y="160"/>
                    </a:lnTo>
                    <a:lnTo>
                      <a:pt x="110" y="152"/>
                    </a:lnTo>
                    <a:lnTo>
                      <a:pt x="108" y="144"/>
                    </a:lnTo>
                    <a:lnTo>
                      <a:pt x="104" y="134"/>
                    </a:lnTo>
                    <a:lnTo>
                      <a:pt x="100" y="126"/>
                    </a:lnTo>
                    <a:lnTo>
                      <a:pt x="96" y="118"/>
                    </a:lnTo>
                    <a:lnTo>
                      <a:pt x="94" y="111"/>
                    </a:lnTo>
                    <a:lnTo>
                      <a:pt x="81" y="101"/>
                    </a:lnTo>
                    <a:lnTo>
                      <a:pt x="69" y="94"/>
                    </a:lnTo>
                    <a:lnTo>
                      <a:pt x="52" y="89"/>
                    </a:lnTo>
                    <a:lnTo>
                      <a:pt x="40" y="86"/>
                    </a:lnTo>
                    <a:lnTo>
                      <a:pt x="29" y="83"/>
                    </a:lnTo>
                    <a:lnTo>
                      <a:pt x="23" y="82"/>
                    </a:lnTo>
                    <a:lnTo>
                      <a:pt x="15" y="78"/>
                    </a:lnTo>
                    <a:lnTo>
                      <a:pt x="11" y="74"/>
                    </a:lnTo>
                    <a:lnTo>
                      <a:pt x="10" y="68"/>
                    </a:lnTo>
                    <a:lnTo>
                      <a:pt x="10" y="62"/>
                    </a:lnTo>
                    <a:lnTo>
                      <a:pt x="11" y="52"/>
                    </a:lnTo>
                    <a:lnTo>
                      <a:pt x="19" y="43"/>
                    </a:lnTo>
                    <a:lnTo>
                      <a:pt x="31" y="33"/>
                    </a:lnTo>
                    <a:lnTo>
                      <a:pt x="44" y="25"/>
                    </a:lnTo>
                    <a:lnTo>
                      <a:pt x="56" y="17"/>
                    </a:lnTo>
                    <a:lnTo>
                      <a:pt x="67" y="12"/>
                    </a:lnTo>
                    <a:lnTo>
                      <a:pt x="75" y="7"/>
                    </a:lnTo>
                    <a:lnTo>
                      <a:pt x="79" y="7"/>
                    </a:lnTo>
                    <a:lnTo>
                      <a:pt x="71" y="0"/>
                    </a:lnTo>
                    <a:close/>
                  </a:path>
                </a:pathLst>
              </a:custGeom>
              <a:solidFill>
                <a:srgbClr val="E6B380">
                  <a:alpha val="100000"/>
                </a:srgbClr>
              </a:solidFill>
              <a:ln w="9525">
                <a:noFill/>
              </a:ln>
            </p:spPr>
            <p:txBody>
              <a:bodyPr/>
              <a:p>
                <a:endParaRPr lang="en-US"/>
              </a:p>
            </p:txBody>
          </p:sp>
          <p:sp>
            <p:nvSpPr>
              <p:cNvPr id="16697" name="Freeform 176"/>
              <p:cNvSpPr/>
              <p:nvPr/>
            </p:nvSpPr>
            <p:spPr>
              <a:xfrm>
                <a:off x="2057" y="3856"/>
                <a:ext cx="118" cy="51"/>
              </a:xfrm>
              <a:custGeom>
                <a:avLst/>
                <a:gdLst>
                  <a:gd name="txL" fmla="*/ 0 w 118"/>
                  <a:gd name="txT" fmla="*/ 0 h 51"/>
                  <a:gd name="txR" fmla="*/ 118 w 118"/>
                  <a:gd name="txB" fmla="*/ 51 h 51"/>
                </a:gdLst>
                <a:ahLst/>
                <a:cxnLst>
                  <a:cxn ang="0">
                    <a:pos x="87" y="2"/>
                  </a:cxn>
                  <a:cxn ang="0">
                    <a:pos x="85" y="5"/>
                  </a:cxn>
                  <a:cxn ang="0">
                    <a:pos x="77" y="9"/>
                  </a:cxn>
                  <a:cxn ang="0">
                    <a:pos x="68" y="9"/>
                  </a:cxn>
                  <a:cxn ang="0">
                    <a:pos x="60" y="12"/>
                  </a:cxn>
                  <a:cxn ang="0">
                    <a:pos x="48" y="14"/>
                  </a:cxn>
                  <a:cxn ang="0">
                    <a:pos x="37" y="18"/>
                  </a:cxn>
                  <a:cxn ang="0">
                    <a:pos x="25" y="22"/>
                  </a:cxn>
                  <a:cxn ang="0">
                    <a:pos x="16" y="29"/>
                  </a:cxn>
                  <a:cxn ang="0">
                    <a:pos x="10" y="35"/>
                  </a:cxn>
                  <a:cxn ang="0">
                    <a:pos x="10" y="41"/>
                  </a:cxn>
                  <a:cxn ang="0">
                    <a:pos x="14" y="44"/>
                  </a:cxn>
                  <a:cxn ang="0">
                    <a:pos x="23" y="44"/>
                  </a:cxn>
                  <a:cxn ang="0">
                    <a:pos x="37" y="40"/>
                  </a:cxn>
                  <a:cxn ang="0">
                    <a:pos x="54" y="36"/>
                  </a:cxn>
                  <a:cxn ang="0">
                    <a:pos x="68" y="29"/>
                  </a:cxn>
                  <a:cxn ang="0">
                    <a:pos x="83" y="24"/>
                  </a:cxn>
                  <a:cxn ang="0">
                    <a:pos x="93" y="18"/>
                  </a:cxn>
                  <a:cxn ang="0">
                    <a:pos x="100" y="16"/>
                  </a:cxn>
                  <a:cxn ang="0">
                    <a:pos x="102" y="9"/>
                  </a:cxn>
                  <a:cxn ang="0">
                    <a:pos x="106" y="4"/>
                  </a:cxn>
                  <a:cxn ang="0">
                    <a:pos x="106" y="0"/>
                  </a:cxn>
                  <a:cxn ang="0">
                    <a:pos x="112" y="1"/>
                  </a:cxn>
                  <a:cxn ang="0">
                    <a:pos x="118" y="5"/>
                  </a:cxn>
                  <a:cxn ang="0">
                    <a:pos x="116" y="14"/>
                  </a:cxn>
                  <a:cxn ang="0">
                    <a:pos x="108" y="17"/>
                  </a:cxn>
                  <a:cxn ang="0">
                    <a:pos x="97" y="25"/>
                  </a:cxn>
                  <a:cxn ang="0">
                    <a:pos x="79" y="32"/>
                  </a:cxn>
                  <a:cxn ang="0">
                    <a:pos x="60" y="40"/>
                  </a:cxn>
                  <a:cxn ang="0">
                    <a:pos x="39" y="45"/>
                  </a:cxn>
                  <a:cxn ang="0">
                    <a:pos x="23" y="51"/>
                  </a:cxn>
                  <a:cxn ang="0">
                    <a:pos x="10" y="51"/>
                  </a:cxn>
                  <a:cxn ang="0">
                    <a:pos x="4" y="49"/>
                  </a:cxn>
                  <a:cxn ang="0">
                    <a:pos x="0" y="37"/>
                  </a:cxn>
                  <a:cxn ang="0">
                    <a:pos x="6" y="29"/>
                  </a:cxn>
                  <a:cxn ang="0">
                    <a:pos x="20" y="20"/>
                  </a:cxn>
                  <a:cxn ang="0">
                    <a:pos x="37" y="14"/>
                  </a:cxn>
                  <a:cxn ang="0">
                    <a:pos x="52" y="8"/>
                  </a:cxn>
                  <a:cxn ang="0">
                    <a:pos x="70" y="5"/>
                  </a:cxn>
                  <a:cxn ang="0">
                    <a:pos x="81" y="2"/>
                  </a:cxn>
                  <a:cxn ang="0">
                    <a:pos x="87" y="2"/>
                  </a:cxn>
                  <a:cxn ang="0">
                    <a:pos x="87" y="2"/>
                  </a:cxn>
                </a:cxnLst>
                <a:rect l="txL" t="txT" r="txR" b="txB"/>
                <a:pathLst>
                  <a:path w="118" h="51">
                    <a:moveTo>
                      <a:pt x="87" y="2"/>
                    </a:moveTo>
                    <a:lnTo>
                      <a:pt x="85" y="5"/>
                    </a:lnTo>
                    <a:lnTo>
                      <a:pt x="77" y="9"/>
                    </a:lnTo>
                    <a:lnTo>
                      <a:pt x="68" y="9"/>
                    </a:lnTo>
                    <a:lnTo>
                      <a:pt x="60" y="12"/>
                    </a:lnTo>
                    <a:lnTo>
                      <a:pt x="48" y="14"/>
                    </a:lnTo>
                    <a:lnTo>
                      <a:pt x="37" y="18"/>
                    </a:lnTo>
                    <a:lnTo>
                      <a:pt x="25" y="22"/>
                    </a:lnTo>
                    <a:lnTo>
                      <a:pt x="16" y="29"/>
                    </a:lnTo>
                    <a:lnTo>
                      <a:pt x="10" y="35"/>
                    </a:lnTo>
                    <a:lnTo>
                      <a:pt x="10" y="41"/>
                    </a:lnTo>
                    <a:lnTo>
                      <a:pt x="14" y="44"/>
                    </a:lnTo>
                    <a:lnTo>
                      <a:pt x="23" y="44"/>
                    </a:lnTo>
                    <a:lnTo>
                      <a:pt x="37" y="40"/>
                    </a:lnTo>
                    <a:lnTo>
                      <a:pt x="54" y="36"/>
                    </a:lnTo>
                    <a:lnTo>
                      <a:pt x="68" y="29"/>
                    </a:lnTo>
                    <a:lnTo>
                      <a:pt x="83" y="24"/>
                    </a:lnTo>
                    <a:lnTo>
                      <a:pt x="93" y="18"/>
                    </a:lnTo>
                    <a:lnTo>
                      <a:pt x="100" y="16"/>
                    </a:lnTo>
                    <a:lnTo>
                      <a:pt x="102" y="9"/>
                    </a:lnTo>
                    <a:lnTo>
                      <a:pt x="106" y="4"/>
                    </a:lnTo>
                    <a:lnTo>
                      <a:pt x="106" y="0"/>
                    </a:lnTo>
                    <a:lnTo>
                      <a:pt x="112" y="1"/>
                    </a:lnTo>
                    <a:lnTo>
                      <a:pt x="118" y="5"/>
                    </a:lnTo>
                    <a:lnTo>
                      <a:pt x="116" y="14"/>
                    </a:lnTo>
                    <a:lnTo>
                      <a:pt x="108" y="17"/>
                    </a:lnTo>
                    <a:lnTo>
                      <a:pt x="97" y="25"/>
                    </a:lnTo>
                    <a:lnTo>
                      <a:pt x="79" y="32"/>
                    </a:lnTo>
                    <a:lnTo>
                      <a:pt x="60" y="40"/>
                    </a:lnTo>
                    <a:lnTo>
                      <a:pt x="39" y="45"/>
                    </a:lnTo>
                    <a:lnTo>
                      <a:pt x="23" y="51"/>
                    </a:lnTo>
                    <a:lnTo>
                      <a:pt x="10" y="51"/>
                    </a:lnTo>
                    <a:lnTo>
                      <a:pt x="4" y="49"/>
                    </a:lnTo>
                    <a:lnTo>
                      <a:pt x="0" y="37"/>
                    </a:lnTo>
                    <a:lnTo>
                      <a:pt x="6" y="29"/>
                    </a:lnTo>
                    <a:lnTo>
                      <a:pt x="20" y="20"/>
                    </a:lnTo>
                    <a:lnTo>
                      <a:pt x="37" y="14"/>
                    </a:lnTo>
                    <a:lnTo>
                      <a:pt x="52" y="8"/>
                    </a:lnTo>
                    <a:lnTo>
                      <a:pt x="70" y="5"/>
                    </a:lnTo>
                    <a:lnTo>
                      <a:pt x="81" y="2"/>
                    </a:lnTo>
                    <a:lnTo>
                      <a:pt x="87" y="2"/>
                    </a:lnTo>
                    <a:close/>
                  </a:path>
                </a:pathLst>
              </a:custGeom>
              <a:solidFill>
                <a:srgbClr val="E6B380">
                  <a:alpha val="100000"/>
                </a:srgbClr>
              </a:solidFill>
              <a:ln w="9525">
                <a:noFill/>
              </a:ln>
            </p:spPr>
            <p:txBody>
              <a:bodyPr/>
              <a:p>
                <a:endParaRPr lang="en-US"/>
              </a:p>
            </p:txBody>
          </p:sp>
          <p:sp>
            <p:nvSpPr>
              <p:cNvPr id="16698" name="Freeform 177"/>
              <p:cNvSpPr/>
              <p:nvPr/>
            </p:nvSpPr>
            <p:spPr>
              <a:xfrm>
                <a:off x="2082" y="3833"/>
                <a:ext cx="158" cy="94"/>
              </a:xfrm>
              <a:custGeom>
                <a:avLst/>
                <a:gdLst>
                  <a:gd name="txL" fmla="*/ 0 w 158"/>
                  <a:gd name="txT" fmla="*/ 0 h 94"/>
                  <a:gd name="txR" fmla="*/ 158 w 158"/>
                  <a:gd name="txB" fmla="*/ 94 h 94"/>
                </a:gdLst>
                <a:ahLst/>
                <a:cxnLst>
                  <a:cxn ang="0">
                    <a:pos x="0" y="24"/>
                  </a:cxn>
                  <a:cxn ang="0">
                    <a:pos x="4" y="21"/>
                  </a:cxn>
                  <a:cxn ang="0">
                    <a:pos x="18" y="19"/>
                  </a:cxn>
                  <a:cxn ang="0">
                    <a:pos x="23" y="16"/>
                  </a:cxn>
                  <a:cxn ang="0">
                    <a:pos x="35" y="13"/>
                  </a:cxn>
                  <a:cxn ang="0">
                    <a:pos x="46" y="10"/>
                  </a:cxn>
                  <a:cxn ang="0">
                    <a:pos x="58" y="10"/>
                  </a:cxn>
                  <a:cxn ang="0">
                    <a:pos x="68" y="8"/>
                  </a:cxn>
                  <a:cxn ang="0">
                    <a:pos x="79" y="6"/>
                  </a:cxn>
                  <a:cxn ang="0">
                    <a:pos x="89" y="6"/>
                  </a:cxn>
                  <a:cxn ang="0">
                    <a:pos x="100" y="8"/>
                  </a:cxn>
                  <a:cxn ang="0">
                    <a:pos x="116" y="12"/>
                  </a:cxn>
                  <a:cxn ang="0">
                    <a:pos x="125" y="21"/>
                  </a:cxn>
                  <a:cxn ang="0">
                    <a:pos x="127" y="31"/>
                  </a:cxn>
                  <a:cxn ang="0">
                    <a:pos x="127" y="40"/>
                  </a:cxn>
                  <a:cxn ang="0">
                    <a:pos x="125" y="45"/>
                  </a:cxn>
                  <a:cxn ang="0">
                    <a:pos x="125" y="51"/>
                  </a:cxn>
                  <a:cxn ang="0">
                    <a:pos x="120" y="56"/>
                  </a:cxn>
                  <a:cxn ang="0">
                    <a:pos x="118" y="58"/>
                  </a:cxn>
                  <a:cxn ang="0">
                    <a:pos x="145" y="92"/>
                  </a:cxn>
                  <a:cxn ang="0">
                    <a:pos x="158" y="94"/>
                  </a:cxn>
                  <a:cxn ang="0">
                    <a:pos x="127" y="58"/>
                  </a:cxn>
                  <a:cxn ang="0">
                    <a:pos x="129" y="53"/>
                  </a:cxn>
                  <a:cxn ang="0">
                    <a:pos x="137" y="47"/>
                  </a:cxn>
                  <a:cxn ang="0">
                    <a:pos x="139" y="40"/>
                  </a:cxn>
                  <a:cxn ang="0">
                    <a:pos x="141" y="35"/>
                  </a:cxn>
                  <a:cxn ang="0">
                    <a:pos x="141" y="27"/>
                  </a:cxn>
                  <a:cxn ang="0">
                    <a:pos x="141" y="20"/>
                  </a:cxn>
                  <a:cxn ang="0">
                    <a:pos x="131" y="10"/>
                  </a:cxn>
                  <a:cxn ang="0">
                    <a:pos x="118" y="5"/>
                  </a:cxn>
                  <a:cxn ang="0">
                    <a:pos x="98" y="1"/>
                  </a:cxn>
                  <a:cxn ang="0">
                    <a:pos x="79" y="0"/>
                  </a:cxn>
                  <a:cxn ang="0">
                    <a:pos x="68" y="0"/>
                  </a:cxn>
                  <a:cxn ang="0">
                    <a:pos x="56" y="0"/>
                  </a:cxn>
                  <a:cxn ang="0">
                    <a:pos x="45" y="0"/>
                  </a:cxn>
                  <a:cxn ang="0">
                    <a:pos x="35" y="2"/>
                  </a:cxn>
                  <a:cxn ang="0">
                    <a:pos x="16" y="6"/>
                  </a:cxn>
                  <a:cxn ang="0">
                    <a:pos x="2" y="13"/>
                  </a:cxn>
                  <a:cxn ang="0">
                    <a:pos x="0" y="24"/>
                  </a:cxn>
                  <a:cxn ang="0">
                    <a:pos x="0" y="24"/>
                  </a:cxn>
                </a:cxnLst>
                <a:rect l="txL" t="txT" r="txR" b="txB"/>
                <a:pathLst>
                  <a:path w="158" h="94">
                    <a:moveTo>
                      <a:pt x="0" y="24"/>
                    </a:moveTo>
                    <a:lnTo>
                      <a:pt x="4" y="21"/>
                    </a:lnTo>
                    <a:lnTo>
                      <a:pt x="18" y="19"/>
                    </a:lnTo>
                    <a:lnTo>
                      <a:pt x="23" y="16"/>
                    </a:lnTo>
                    <a:lnTo>
                      <a:pt x="35" y="13"/>
                    </a:lnTo>
                    <a:lnTo>
                      <a:pt x="46" y="10"/>
                    </a:lnTo>
                    <a:lnTo>
                      <a:pt x="58" y="10"/>
                    </a:lnTo>
                    <a:lnTo>
                      <a:pt x="68" y="8"/>
                    </a:lnTo>
                    <a:lnTo>
                      <a:pt x="79" y="6"/>
                    </a:lnTo>
                    <a:lnTo>
                      <a:pt x="89" y="6"/>
                    </a:lnTo>
                    <a:lnTo>
                      <a:pt x="100" y="8"/>
                    </a:lnTo>
                    <a:lnTo>
                      <a:pt x="116" y="12"/>
                    </a:lnTo>
                    <a:lnTo>
                      <a:pt x="125" y="21"/>
                    </a:lnTo>
                    <a:lnTo>
                      <a:pt x="127" y="31"/>
                    </a:lnTo>
                    <a:lnTo>
                      <a:pt x="127" y="40"/>
                    </a:lnTo>
                    <a:lnTo>
                      <a:pt x="125" y="45"/>
                    </a:lnTo>
                    <a:lnTo>
                      <a:pt x="125" y="51"/>
                    </a:lnTo>
                    <a:lnTo>
                      <a:pt x="120" y="56"/>
                    </a:lnTo>
                    <a:lnTo>
                      <a:pt x="118" y="58"/>
                    </a:lnTo>
                    <a:lnTo>
                      <a:pt x="145" y="92"/>
                    </a:lnTo>
                    <a:lnTo>
                      <a:pt x="158" y="94"/>
                    </a:lnTo>
                    <a:lnTo>
                      <a:pt x="127" y="58"/>
                    </a:lnTo>
                    <a:lnTo>
                      <a:pt x="129" y="53"/>
                    </a:lnTo>
                    <a:lnTo>
                      <a:pt x="137" y="47"/>
                    </a:lnTo>
                    <a:lnTo>
                      <a:pt x="139" y="40"/>
                    </a:lnTo>
                    <a:lnTo>
                      <a:pt x="141" y="35"/>
                    </a:lnTo>
                    <a:lnTo>
                      <a:pt x="141" y="27"/>
                    </a:lnTo>
                    <a:lnTo>
                      <a:pt x="141" y="20"/>
                    </a:lnTo>
                    <a:lnTo>
                      <a:pt x="131" y="10"/>
                    </a:lnTo>
                    <a:lnTo>
                      <a:pt x="118" y="5"/>
                    </a:lnTo>
                    <a:lnTo>
                      <a:pt x="98" y="1"/>
                    </a:lnTo>
                    <a:lnTo>
                      <a:pt x="79" y="0"/>
                    </a:lnTo>
                    <a:lnTo>
                      <a:pt x="68" y="0"/>
                    </a:lnTo>
                    <a:lnTo>
                      <a:pt x="56" y="0"/>
                    </a:lnTo>
                    <a:lnTo>
                      <a:pt x="45" y="0"/>
                    </a:lnTo>
                    <a:lnTo>
                      <a:pt x="35" y="2"/>
                    </a:lnTo>
                    <a:lnTo>
                      <a:pt x="16" y="6"/>
                    </a:lnTo>
                    <a:lnTo>
                      <a:pt x="2" y="13"/>
                    </a:lnTo>
                    <a:lnTo>
                      <a:pt x="0" y="24"/>
                    </a:lnTo>
                    <a:close/>
                  </a:path>
                </a:pathLst>
              </a:custGeom>
              <a:solidFill>
                <a:srgbClr val="E6B380">
                  <a:alpha val="100000"/>
                </a:srgbClr>
              </a:solidFill>
              <a:ln w="9525">
                <a:noFill/>
              </a:ln>
            </p:spPr>
            <p:txBody>
              <a:bodyPr/>
              <a:p>
                <a:endParaRPr lang="en-US"/>
              </a:p>
            </p:txBody>
          </p:sp>
          <p:sp>
            <p:nvSpPr>
              <p:cNvPr id="16699" name="Freeform 178"/>
              <p:cNvSpPr/>
              <p:nvPr/>
            </p:nvSpPr>
            <p:spPr>
              <a:xfrm>
                <a:off x="2138" y="3923"/>
                <a:ext cx="233" cy="250"/>
              </a:xfrm>
              <a:custGeom>
                <a:avLst/>
                <a:gdLst>
                  <a:gd name="txL" fmla="*/ 0 w 233"/>
                  <a:gd name="txT" fmla="*/ 0 h 250"/>
                  <a:gd name="txR" fmla="*/ 233 w 233"/>
                  <a:gd name="txB" fmla="*/ 250 h 250"/>
                </a:gdLst>
                <a:ahLst/>
                <a:cxnLst>
                  <a:cxn ang="0">
                    <a:pos x="2" y="201"/>
                  </a:cxn>
                  <a:cxn ang="0">
                    <a:pos x="16" y="184"/>
                  </a:cxn>
                  <a:cxn ang="0">
                    <a:pos x="27" y="166"/>
                  </a:cxn>
                  <a:cxn ang="0">
                    <a:pos x="39" y="148"/>
                  </a:cxn>
                  <a:cxn ang="0">
                    <a:pos x="48" y="126"/>
                  </a:cxn>
                  <a:cxn ang="0">
                    <a:pos x="56" y="106"/>
                  </a:cxn>
                  <a:cxn ang="0">
                    <a:pos x="58" y="88"/>
                  </a:cxn>
                  <a:cxn ang="0">
                    <a:pos x="52" y="79"/>
                  </a:cxn>
                  <a:cxn ang="0">
                    <a:pos x="39" y="66"/>
                  </a:cxn>
                  <a:cxn ang="0">
                    <a:pos x="31" y="52"/>
                  </a:cxn>
                  <a:cxn ang="0">
                    <a:pos x="31" y="32"/>
                  </a:cxn>
                  <a:cxn ang="0">
                    <a:pos x="44" y="16"/>
                  </a:cxn>
                  <a:cxn ang="0">
                    <a:pos x="69" y="4"/>
                  </a:cxn>
                  <a:cxn ang="0">
                    <a:pos x="94" y="0"/>
                  </a:cxn>
                  <a:cxn ang="0">
                    <a:pos x="118" y="0"/>
                  </a:cxn>
                  <a:cxn ang="0">
                    <a:pos x="148" y="1"/>
                  </a:cxn>
                  <a:cxn ang="0">
                    <a:pos x="185" y="9"/>
                  </a:cxn>
                  <a:cxn ang="0">
                    <a:pos x="214" y="24"/>
                  </a:cxn>
                  <a:cxn ang="0">
                    <a:pos x="225" y="40"/>
                  </a:cxn>
                  <a:cxn ang="0">
                    <a:pos x="231" y="54"/>
                  </a:cxn>
                  <a:cxn ang="0">
                    <a:pos x="229" y="74"/>
                  </a:cxn>
                  <a:cxn ang="0">
                    <a:pos x="220" y="87"/>
                  </a:cxn>
                  <a:cxn ang="0">
                    <a:pos x="202" y="98"/>
                  </a:cxn>
                  <a:cxn ang="0">
                    <a:pos x="193" y="110"/>
                  </a:cxn>
                  <a:cxn ang="0">
                    <a:pos x="189" y="130"/>
                  </a:cxn>
                  <a:cxn ang="0">
                    <a:pos x="185" y="148"/>
                  </a:cxn>
                  <a:cxn ang="0">
                    <a:pos x="177" y="169"/>
                  </a:cxn>
                  <a:cxn ang="0">
                    <a:pos x="164" y="192"/>
                  </a:cxn>
                  <a:cxn ang="0">
                    <a:pos x="148" y="215"/>
                  </a:cxn>
                  <a:cxn ang="0">
                    <a:pos x="125" y="238"/>
                  </a:cxn>
                  <a:cxn ang="0">
                    <a:pos x="96" y="246"/>
                  </a:cxn>
                  <a:cxn ang="0">
                    <a:pos x="108" y="238"/>
                  </a:cxn>
                  <a:cxn ang="0">
                    <a:pos x="121" y="227"/>
                  </a:cxn>
                  <a:cxn ang="0">
                    <a:pos x="139" y="213"/>
                  </a:cxn>
                  <a:cxn ang="0">
                    <a:pos x="152" y="193"/>
                  </a:cxn>
                  <a:cxn ang="0">
                    <a:pos x="168" y="170"/>
                  </a:cxn>
                  <a:cxn ang="0">
                    <a:pos x="177" y="141"/>
                  </a:cxn>
                  <a:cxn ang="0">
                    <a:pos x="183" y="107"/>
                  </a:cxn>
                  <a:cxn ang="0">
                    <a:pos x="191" y="98"/>
                  </a:cxn>
                  <a:cxn ang="0">
                    <a:pos x="210" y="90"/>
                  </a:cxn>
                  <a:cxn ang="0">
                    <a:pos x="220" y="79"/>
                  </a:cxn>
                  <a:cxn ang="0">
                    <a:pos x="225" y="63"/>
                  </a:cxn>
                  <a:cxn ang="0">
                    <a:pos x="216" y="40"/>
                  </a:cxn>
                  <a:cxn ang="0">
                    <a:pos x="193" y="21"/>
                  </a:cxn>
                  <a:cxn ang="0">
                    <a:pos x="160" y="8"/>
                  </a:cxn>
                  <a:cxn ang="0">
                    <a:pos x="129" y="6"/>
                  </a:cxn>
                  <a:cxn ang="0">
                    <a:pos x="96" y="8"/>
                  </a:cxn>
                  <a:cxn ang="0">
                    <a:pos x="69" y="13"/>
                  </a:cxn>
                  <a:cxn ang="0">
                    <a:pos x="50" y="23"/>
                  </a:cxn>
                  <a:cxn ang="0">
                    <a:pos x="42" y="44"/>
                  </a:cxn>
                  <a:cxn ang="0">
                    <a:pos x="44" y="63"/>
                  </a:cxn>
                  <a:cxn ang="0">
                    <a:pos x="54" y="75"/>
                  </a:cxn>
                  <a:cxn ang="0">
                    <a:pos x="71" y="83"/>
                  </a:cxn>
                  <a:cxn ang="0">
                    <a:pos x="69" y="87"/>
                  </a:cxn>
                  <a:cxn ang="0">
                    <a:pos x="67" y="101"/>
                  </a:cxn>
                  <a:cxn ang="0">
                    <a:pos x="62" y="118"/>
                  </a:cxn>
                  <a:cxn ang="0">
                    <a:pos x="56" y="140"/>
                  </a:cxn>
                  <a:cxn ang="0">
                    <a:pos x="44" y="160"/>
                  </a:cxn>
                  <a:cxn ang="0">
                    <a:pos x="35" y="180"/>
                  </a:cxn>
                  <a:cxn ang="0">
                    <a:pos x="21" y="195"/>
                  </a:cxn>
                  <a:cxn ang="0">
                    <a:pos x="10" y="207"/>
                  </a:cxn>
                  <a:cxn ang="0">
                    <a:pos x="0" y="207"/>
                  </a:cxn>
                </a:cxnLst>
                <a:rect l="txL" t="txT" r="txR" b="txB"/>
                <a:pathLst>
                  <a:path w="233" h="250">
                    <a:moveTo>
                      <a:pt x="0" y="207"/>
                    </a:moveTo>
                    <a:lnTo>
                      <a:pt x="2" y="201"/>
                    </a:lnTo>
                    <a:lnTo>
                      <a:pt x="10" y="192"/>
                    </a:lnTo>
                    <a:lnTo>
                      <a:pt x="16" y="184"/>
                    </a:lnTo>
                    <a:lnTo>
                      <a:pt x="21" y="176"/>
                    </a:lnTo>
                    <a:lnTo>
                      <a:pt x="27" y="166"/>
                    </a:lnTo>
                    <a:lnTo>
                      <a:pt x="35" y="158"/>
                    </a:lnTo>
                    <a:lnTo>
                      <a:pt x="39" y="148"/>
                    </a:lnTo>
                    <a:lnTo>
                      <a:pt x="44" y="137"/>
                    </a:lnTo>
                    <a:lnTo>
                      <a:pt x="48" y="126"/>
                    </a:lnTo>
                    <a:lnTo>
                      <a:pt x="54" y="117"/>
                    </a:lnTo>
                    <a:lnTo>
                      <a:pt x="56" y="106"/>
                    </a:lnTo>
                    <a:lnTo>
                      <a:pt x="58" y="98"/>
                    </a:lnTo>
                    <a:lnTo>
                      <a:pt x="58" y="88"/>
                    </a:lnTo>
                    <a:lnTo>
                      <a:pt x="58" y="83"/>
                    </a:lnTo>
                    <a:lnTo>
                      <a:pt x="52" y="79"/>
                    </a:lnTo>
                    <a:lnTo>
                      <a:pt x="44" y="72"/>
                    </a:lnTo>
                    <a:lnTo>
                      <a:pt x="39" y="66"/>
                    </a:lnTo>
                    <a:lnTo>
                      <a:pt x="35" y="60"/>
                    </a:lnTo>
                    <a:lnTo>
                      <a:pt x="31" y="52"/>
                    </a:lnTo>
                    <a:lnTo>
                      <a:pt x="31" y="44"/>
                    </a:lnTo>
                    <a:lnTo>
                      <a:pt x="31" y="32"/>
                    </a:lnTo>
                    <a:lnTo>
                      <a:pt x="37" y="24"/>
                    </a:lnTo>
                    <a:lnTo>
                      <a:pt x="44" y="16"/>
                    </a:lnTo>
                    <a:lnTo>
                      <a:pt x="56" y="11"/>
                    </a:lnTo>
                    <a:lnTo>
                      <a:pt x="69" y="4"/>
                    </a:lnTo>
                    <a:lnTo>
                      <a:pt x="87" y="1"/>
                    </a:lnTo>
                    <a:lnTo>
                      <a:pt x="94" y="0"/>
                    </a:lnTo>
                    <a:lnTo>
                      <a:pt x="106" y="0"/>
                    </a:lnTo>
                    <a:lnTo>
                      <a:pt x="118" y="0"/>
                    </a:lnTo>
                    <a:lnTo>
                      <a:pt x="129" y="1"/>
                    </a:lnTo>
                    <a:lnTo>
                      <a:pt x="148" y="1"/>
                    </a:lnTo>
                    <a:lnTo>
                      <a:pt x="169" y="5"/>
                    </a:lnTo>
                    <a:lnTo>
                      <a:pt x="185" y="9"/>
                    </a:lnTo>
                    <a:lnTo>
                      <a:pt x="202" y="17"/>
                    </a:lnTo>
                    <a:lnTo>
                      <a:pt x="214" y="24"/>
                    </a:lnTo>
                    <a:lnTo>
                      <a:pt x="223" y="35"/>
                    </a:lnTo>
                    <a:lnTo>
                      <a:pt x="225" y="40"/>
                    </a:lnTo>
                    <a:lnTo>
                      <a:pt x="229" y="47"/>
                    </a:lnTo>
                    <a:lnTo>
                      <a:pt x="231" y="54"/>
                    </a:lnTo>
                    <a:lnTo>
                      <a:pt x="233" y="62"/>
                    </a:lnTo>
                    <a:lnTo>
                      <a:pt x="229" y="74"/>
                    </a:lnTo>
                    <a:lnTo>
                      <a:pt x="225" y="82"/>
                    </a:lnTo>
                    <a:lnTo>
                      <a:pt x="220" y="87"/>
                    </a:lnTo>
                    <a:lnTo>
                      <a:pt x="214" y="92"/>
                    </a:lnTo>
                    <a:lnTo>
                      <a:pt x="202" y="98"/>
                    </a:lnTo>
                    <a:lnTo>
                      <a:pt x="196" y="105"/>
                    </a:lnTo>
                    <a:lnTo>
                      <a:pt x="193" y="110"/>
                    </a:lnTo>
                    <a:lnTo>
                      <a:pt x="191" y="122"/>
                    </a:lnTo>
                    <a:lnTo>
                      <a:pt x="189" y="130"/>
                    </a:lnTo>
                    <a:lnTo>
                      <a:pt x="187" y="138"/>
                    </a:lnTo>
                    <a:lnTo>
                      <a:pt x="185" y="148"/>
                    </a:lnTo>
                    <a:lnTo>
                      <a:pt x="183" y="160"/>
                    </a:lnTo>
                    <a:lnTo>
                      <a:pt x="177" y="169"/>
                    </a:lnTo>
                    <a:lnTo>
                      <a:pt x="171" y="181"/>
                    </a:lnTo>
                    <a:lnTo>
                      <a:pt x="164" y="192"/>
                    </a:lnTo>
                    <a:lnTo>
                      <a:pt x="158" y="204"/>
                    </a:lnTo>
                    <a:lnTo>
                      <a:pt x="148" y="215"/>
                    </a:lnTo>
                    <a:lnTo>
                      <a:pt x="139" y="227"/>
                    </a:lnTo>
                    <a:lnTo>
                      <a:pt x="125" y="238"/>
                    </a:lnTo>
                    <a:lnTo>
                      <a:pt x="112" y="250"/>
                    </a:lnTo>
                    <a:lnTo>
                      <a:pt x="96" y="246"/>
                    </a:lnTo>
                    <a:lnTo>
                      <a:pt x="98" y="243"/>
                    </a:lnTo>
                    <a:lnTo>
                      <a:pt x="108" y="238"/>
                    </a:lnTo>
                    <a:lnTo>
                      <a:pt x="114" y="232"/>
                    </a:lnTo>
                    <a:lnTo>
                      <a:pt x="121" y="227"/>
                    </a:lnTo>
                    <a:lnTo>
                      <a:pt x="129" y="220"/>
                    </a:lnTo>
                    <a:lnTo>
                      <a:pt x="139" y="213"/>
                    </a:lnTo>
                    <a:lnTo>
                      <a:pt x="144" y="204"/>
                    </a:lnTo>
                    <a:lnTo>
                      <a:pt x="152" y="193"/>
                    </a:lnTo>
                    <a:lnTo>
                      <a:pt x="160" y="181"/>
                    </a:lnTo>
                    <a:lnTo>
                      <a:pt x="168" y="170"/>
                    </a:lnTo>
                    <a:lnTo>
                      <a:pt x="171" y="156"/>
                    </a:lnTo>
                    <a:lnTo>
                      <a:pt x="177" y="141"/>
                    </a:lnTo>
                    <a:lnTo>
                      <a:pt x="179" y="123"/>
                    </a:lnTo>
                    <a:lnTo>
                      <a:pt x="183" y="107"/>
                    </a:lnTo>
                    <a:lnTo>
                      <a:pt x="183" y="103"/>
                    </a:lnTo>
                    <a:lnTo>
                      <a:pt x="191" y="98"/>
                    </a:lnTo>
                    <a:lnTo>
                      <a:pt x="198" y="94"/>
                    </a:lnTo>
                    <a:lnTo>
                      <a:pt x="210" y="90"/>
                    </a:lnTo>
                    <a:lnTo>
                      <a:pt x="214" y="84"/>
                    </a:lnTo>
                    <a:lnTo>
                      <a:pt x="220" y="79"/>
                    </a:lnTo>
                    <a:lnTo>
                      <a:pt x="223" y="71"/>
                    </a:lnTo>
                    <a:lnTo>
                      <a:pt x="225" y="63"/>
                    </a:lnTo>
                    <a:lnTo>
                      <a:pt x="221" y="51"/>
                    </a:lnTo>
                    <a:lnTo>
                      <a:pt x="216" y="40"/>
                    </a:lnTo>
                    <a:lnTo>
                      <a:pt x="204" y="29"/>
                    </a:lnTo>
                    <a:lnTo>
                      <a:pt x="193" y="21"/>
                    </a:lnTo>
                    <a:lnTo>
                      <a:pt x="175" y="13"/>
                    </a:lnTo>
                    <a:lnTo>
                      <a:pt x="160" y="8"/>
                    </a:lnTo>
                    <a:lnTo>
                      <a:pt x="144" y="5"/>
                    </a:lnTo>
                    <a:lnTo>
                      <a:pt x="129" y="6"/>
                    </a:lnTo>
                    <a:lnTo>
                      <a:pt x="112" y="6"/>
                    </a:lnTo>
                    <a:lnTo>
                      <a:pt x="96" y="8"/>
                    </a:lnTo>
                    <a:lnTo>
                      <a:pt x="81" y="9"/>
                    </a:lnTo>
                    <a:lnTo>
                      <a:pt x="69" y="13"/>
                    </a:lnTo>
                    <a:lnTo>
                      <a:pt x="58" y="16"/>
                    </a:lnTo>
                    <a:lnTo>
                      <a:pt x="50" y="23"/>
                    </a:lnTo>
                    <a:lnTo>
                      <a:pt x="42" y="31"/>
                    </a:lnTo>
                    <a:lnTo>
                      <a:pt x="42" y="44"/>
                    </a:lnTo>
                    <a:lnTo>
                      <a:pt x="41" y="55"/>
                    </a:lnTo>
                    <a:lnTo>
                      <a:pt x="44" y="63"/>
                    </a:lnTo>
                    <a:lnTo>
                      <a:pt x="48" y="70"/>
                    </a:lnTo>
                    <a:lnTo>
                      <a:pt x="54" y="75"/>
                    </a:lnTo>
                    <a:lnTo>
                      <a:pt x="64" y="79"/>
                    </a:lnTo>
                    <a:lnTo>
                      <a:pt x="71" y="83"/>
                    </a:lnTo>
                    <a:lnTo>
                      <a:pt x="69" y="83"/>
                    </a:lnTo>
                    <a:lnTo>
                      <a:pt x="69" y="87"/>
                    </a:lnTo>
                    <a:lnTo>
                      <a:pt x="67" y="92"/>
                    </a:lnTo>
                    <a:lnTo>
                      <a:pt x="67" y="101"/>
                    </a:lnTo>
                    <a:lnTo>
                      <a:pt x="64" y="109"/>
                    </a:lnTo>
                    <a:lnTo>
                      <a:pt x="62" y="118"/>
                    </a:lnTo>
                    <a:lnTo>
                      <a:pt x="58" y="127"/>
                    </a:lnTo>
                    <a:lnTo>
                      <a:pt x="56" y="140"/>
                    </a:lnTo>
                    <a:lnTo>
                      <a:pt x="50" y="149"/>
                    </a:lnTo>
                    <a:lnTo>
                      <a:pt x="44" y="160"/>
                    </a:lnTo>
                    <a:lnTo>
                      <a:pt x="39" y="169"/>
                    </a:lnTo>
                    <a:lnTo>
                      <a:pt x="35" y="180"/>
                    </a:lnTo>
                    <a:lnTo>
                      <a:pt x="27" y="187"/>
                    </a:lnTo>
                    <a:lnTo>
                      <a:pt x="21" y="195"/>
                    </a:lnTo>
                    <a:lnTo>
                      <a:pt x="16" y="201"/>
                    </a:lnTo>
                    <a:lnTo>
                      <a:pt x="10" y="207"/>
                    </a:lnTo>
                    <a:lnTo>
                      <a:pt x="0" y="207"/>
                    </a:lnTo>
                    <a:close/>
                  </a:path>
                </a:pathLst>
              </a:custGeom>
              <a:solidFill>
                <a:srgbClr val="E6B380">
                  <a:alpha val="100000"/>
                </a:srgbClr>
              </a:solidFill>
              <a:ln w="9525">
                <a:noFill/>
              </a:ln>
            </p:spPr>
            <p:txBody>
              <a:bodyPr/>
              <a:p>
                <a:endParaRPr lang="en-US"/>
              </a:p>
            </p:txBody>
          </p:sp>
          <p:sp>
            <p:nvSpPr>
              <p:cNvPr id="16700" name="Freeform 179"/>
              <p:cNvSpPr/>
              <p:nvPr/>
            </p:nvSpPr>
            <p:spPr>
              <a:xfrm>
                <a:off x="2223" y="3940"/>
                <a:ext cx="102" cy="30"/>
              </a:xfrm>
              <a:custGeom>
                <a:avLst/>
                <a:gdLst>
                  <a:gd name="txL" fmla="*/ 0 w 102"/>
                  <a:gd name="txT" fmla="*/ 0 h 30"/>
                  <a:gd name="txR" fmla="*/ 102 w 102"/>
                  <a:gd name="txB" fmla="*/ 30 h 30"/>
                </a:gdLst>
                <a:ahLst/>
                <a:cxnLst>
                  <a:cxn ang="0">
                    <a:pos x="56" y="8"/>
                  </a:cxn>
                  <a:cxn ang="0">
                    <a:pos x="48" y="7"/>
                  </a:cxn>
                  <a:cxn ang="0">
                    <a:pos x="36" y="6"/>
                  </a:cxn>
                  <a:cxn ang="0">
                    <a:pos x="19" y="6"/>
                  </a:cxn>
                  <a:cxn ang="0">
                    <a:pos x="7" y="10"/>
                  </a:cxn>
                  <a:cxn ang="0">
                    <a:pos x="4" y="11"/>
                  </a:cxn>
                  <a:cxn ang="0">
                    <a:pos x="9" y="15"/>
                  </a:cxn>
                  <a:cxn ang="0">
                    <a:pos x="19" y="18"/>
                  </a:cxn>
                  <a:cxn ang="0">
                    <a:pos x="34" y="22"/>
                  </a:cxn>
                  <a:cxn ang="0">
                    <a:pos x="50" y="23"/>
                  </a:cxn>
                  <a:cxn ang="0">
                    <a:pos x="65" y="26"/>
                  </a:cxn>
                  <a:cxn ang="0">
                    <a:pos x="79" y="24"/>
                  </a:cxn>
                  <a:cxn ang="0">
                    <a:pos x="88" y="23"/>
                  </a:cxn>
                  <a:cxn ang="0">
                    <a:pos x="86" y="20"/>
                  </a:cxn>
                  <a:cxn ang="0">
                    <a:pos x="79" y="16"/>
                  </a:cxn>
                  <a:cxn ang="0">
                    <a:pos x="81" y="14"/>
                  </a:cxn>
                  <a:cxn ang="0">
                    <a:pos x="90" y="15"/>
                  </a:cxn>
                  <a:cxn ang="0">
                    <a:pos x="100" y="19"/>
                  </a:cxn>
                  <a:cxn ang="0">
                    <a:pos x="102" y="26"/>
                  </a:cxn>
                  <a:cxn ang="0">
                    <a:pos x="96" y="26"/>
                  </a:cxn>
                  <a:cxn ang="0">
                    <a:pos x="84" y="28"/>
                  </a:cxn>
                  <a:cxn ang="0">
                    <a:pos x="67" y="28"/>
                  </a:cxn>
                  <a:cxn ang="0">
                    <a:pos x="52" y="30"/>
                  </a:cxn>
                  <a:cxn ang="0">
                    <a:pos x="33" y="27"/>
                  </a:cxn>
                  <a:cxn ang="0">
                    <a:pos x="17" y="24"/>
                  </a:cxn>
                  <a:cxn ang="0">
                    <a:pos x="6" y="18"/>
                  </a:cxn>
                  <a:cxn ang="0">
                    <a:pos x="0" y="10"/>
                  </a:cxn>
                  <a:cxn ang="0">
                    <a:pos x="2" y="7"/>
                  </a:cxn>
                  <a:cxn ang="0">
                    <a:pos x="9" y="4"/>
                  </a:cxn>
                  <a:cxn ang="0">
                    <a:pos x="15" y="2"/>
                  </a:cxn>
                  <a:cxn ang="0">
                    <a:pos x="25" y="2"/>
                  </a:cxn>
                  <a:cxn ang="0">
                    <a:pos x="36" y="0"/>
                  </a:cxn>
                  <a:cxn ang="0">
                    <a:pos x="52" y="3"/>
                  </a:cxn>
                  <a:cxn ang="0">
                    <a:pos x="56" y="3"/>
                  </a:cxn>
                  <a:cxn ang="0">
                    <a:pos x="61" y="6"/>
                  </a:cxn>
                  <a:cxn ang="0">
                    <a:pos x="58" y="8"/>
                  </a:cxn>
                  <a:cxn ang="0">
                    <a:pos x="56" y="8"/>
                  </a:cxn>
                  <a:cxn ang="0">
                    <a:pos x="56" y="8"/>
                  </a:cxn>
                </a:cxnLst>
                <a:rect l="txL" t="txT" r="txR" b="txB"/>
                <a:pathLst>
                  <a:path w="102" h="30">
                    <a:moveTo>
                      <a:pt x="56" y="8"/>
                    </a:moveTo>
                    <a:lnTo>
                      <a:pt x="48" y="7"/>
                    </a:lnTo>
                    <a:lnTo>
                      <a:pt x="36" y="6"/>
                    </a:lnTo>
                    <a:lnTo>
                      <a:pt x="19" y="6"/>
                    </a:lnTo>
                    <a:lnTo>
                      <a:pt x="7" y="10"/>
                    </a:lnTo>
                    <a:lnTo>
                      <a:pt x="4" y="11"/>
                    </a:lnTo>
                    <a:lnTo>
                      <a:pt x="9" y="15"/>
                    </a:lnTo>
                    <a:lnTo>
                      <a:pt x="19" y="18"/>
                    </a:lnTo>
                    <a:lnTo>
                      <a:pt x="34" y="22"/>
                    </a:lnTo>
                    <a:lnTo>
                      <a:pt x="50" y="23"/>
                    </a:lnTo>
                    <a:lnTo>
                      <a:pt x="65" y="26"/>
                    </a:lnTo>
                    <a:lnTo>
                      <a:pt x="79" y="24"/>
                    </a:lnTo>
                    <a:lnTo>
                      <a:pt x="88" y="23"/>
                    </a:lnTo>
                    <a:lnTo>
                      <a:pt x="86" y="20"/>
                    </a:lnTo>
                    <a:lnTo>
                      <a:pt x="79" y="16"/>
                    </a:lnTo>
                    <a:lnTo>
                      <a:pt x="81" y="14"/>
                    </a:lnTo>
                    <a:lnTo>
                      <a:pt x="90" y="15"/>
                    </a:lnTo>
                    <a:lnTo>
                      <a:pt x="100" y="19"/>
                    </a:lnTo>
                    <a:lnTo>
                      <a:pt x="102" y="26"/>
                    </a:lnTo>
                    <a:lnTo>
                      <a:pt x="96" y="26"/>
                    </a:lnTo>
                    <a:lnTo>
                      <a:pt x="84" y="28"/>
                    </a:lnTo>
                    <a:lnTo>
                      <a:pt x="67" y="28"/>
                    </a:lnTo>
                    <a:lnTo>
                      <a:pt x="52" y="30"/>
                    </a:lnTo>
                    <a:lnTo>
                      <a:pt x="33" y="27"/>
                    </a:lnTo>
                    <a:lnTo>
                      <a:pt x="17" y="24"/>
                    </a:lnTo>
                    <a:lnTo>
                      <a:pt x="6" y="18"/>
                    </a:lnTo>
                    <a:lnTo>
                      <a:pt x="0" y="10"/>
                    </a:lnTo>
                    <a:lnTo>
                      <a:pt x="2" y="7"/>
                    </a:lnTo>
                    <a:lnTo>
                      <a:pt x="9" y="4"/>
                    </a:lnTo>
                    <a:lnTo>
                      <a:pt x="15" y="2"/>
                    </a:lnTo>
                    <a:lnTo>
                      <a:pt x="25" y="2"/>
                    </a:lnTo>
                    <a:lnTo>
                      <a:pt x="36" y="0"/>
                    </a:lnTo>
                    <a:lnTo>
                      <a:pt x="52" y="3"/>
                    </a:lnTo>
                    <a:lnTo>
                      <a:pt x="56" y="3"/>
                    </a:lnTo>
                    <a:lnTo>
                      <a:pt x="61" y="6"/>
                    </a:lnTo>
                    <a:lnTo>
                      <a:pt x="58" y="8"/>
                    </a:lnTo>
                    <a:lnTo>
                      <a:pt x="56" y="8"/>
                    </a:lnTo>
                    <a:close/>
                  </a:path>
                </a:pathLst>
              </a:custGeom>
              <a:solidFill>
                <a:srgbClr val="E6B380">
                  <a:alpha val="100000"/>
                </a:srgbClr>
              </a:solidFill>
              <a:ln w="9525">
                <a:noFill/>
              </a:ln>
            </p:spPr>
            <p:txBody>
              <a:bodyPr/>
              <a:p>
                <a:endParaRPr lang="en-US"/>
              </a:p>
            </p:txBody>
          </p:sp>
          <p:sp>
            <p:nvSpPr>
              <p:cNvPr id="16701" name="Freeform 180"/>
              <p:cNvSpPr/>
              <p:nvPr/>
            </p:nvSpPr>
            <p:spPr>
              <a:xfrm>
                <a:off x="2236" y="3768"/>
                <a:ext cx="225" cy="364"/>
              </a:xfrm>
              <a:custGeom>
                <a:avLst/>
                <a:gdLst>
                  <a:gd name="txL" fmla="*/ 0 w 225"/>
                  <a:gd name="txT" fmla="*/ 0 h 364"/>
                  <a:gd name="txR" fmla="*/ 225 w 225"/>
                  <a:gd name="txB" fmla="*/ 364 h 364"/>
                </a:gdLst>
                <a:ahLst/>
                <a:cxnLst>
                  <a:cxn ang="0">
                    <a:pos x="58" y="149"/>
                  </a:cxn>
                  <a:cxn ang="0">
                    <a:pos x="62" y="125"/>
                  </a:cxn>
                  <a:cxn ang="0">
                    <a:pos x="54" y="104"/>
                  </a:cxn>
                  <a:cxn ang="0">
                    <a:pos x="23" y="89"/>
                  </a:cxn>
                  <a:cxn ang="0">
                    <a:pos x="2" y="69"/>
                  </a:cxn>
                  <a:cxn ang="0">
                    <a:pos x="0" y="49"/>
                  </a:cxn>
                  <a:cxn ang="0">
                    <a:pos x="16" y="26"/>
                  </a:cxn>
                  <a:cxn ang="0">
                    <a:pos x="50" y="10"/>
                  </a:cxn>
                  <a:cxn ang="0">
                    <a:pos x="95" y="3"/>
                  </a:cxn>
                  <a:cxn ang="0">
                    <a:pos x="137" y="0"/>
                  </a:cxn>
                  <a:cxn ang="0">
                    <a:pos x="172" y="3"/>
                  </a:cxn>
                  <a:cxn ang="0">
                    <a:pos x="202" y="15"/>
                  </a:cxn>
                  <a:cxn ang="0">
                    <a:pos x="225" y="38"/>
                  </a:cxn>
                  <a:cxn ang="0">
                    <a:pos x="218" y="62"/>
                  </a:cxn>
                  <a:cxn ang="0">
                    <a:pos x="204" y="74"/>
                  </a:cxn>
                  <a:cxn ang="0">
                    <a:pos x="189" y="85"/>
                  </a:cxn>
                  <a:cxn ang="0">
                    <a:pos x="187" y="106"/>
                  </a:cxn>
                  <a:cxn ang="0">
                    <a:pos x="185" y="143"/>
                  </a:cxn>
                  <a:cxn ang="0">
                    <a:pos x="183" y="186"/>
                  </a:cxn>
                  <a:cxn ang="0">
                    <a:pos x="179" y="226"/>
                  </a:cxn>
                  <a:cxn ang="0">
                    <a:pos x="173" y="258"/>
                  </a:cxn>
                  <a:cxn ang="0">
                    <a:pos x="162" y="280"/>
                  </a:cxn>
                  <a:cxn ang="0">
                    <a:pos x="148" y="307"/>
                  </a:cxn>
                  <a:cxn ang="0">
                    <a:pos x="135" y="331"/>
                  </a:cxn>
                  <a:cxn ang="0">
                    <a:pos x="125" y="352"/>
                  </a:cxn>
                  <a:cxn ang="0">
                    <a:pos x="112" y="363"/>
                  </a:cxn>
                  <a:cxn ang="0">
                    <a:pos x="122" y="340"/>
                  </a:cxn>
                  <a:cxn ang="0">
                    <a:pos x="137" y="315"/>
                  </a:cxn>
                  <a:cxn ang="0">
                    <a:pos x="148" y="286"/>
                  </a:cxn>
                  <a:cxn ang="0">
                    <a:pos x="160" y="264"/>
                  </a:cxn>
                  <a:cxn ang="0">
                    <a:pos x="164" y="250"/>
                  </a:cxn>
                  <a:cxn ang="0">
                    <a:pos x="168" y="230"/>
                  </a:cxn>
                  <a:cxn ang="0">
                    <a:pos x="172" y="196"/>
                  </a:cxn>
                  <a:cxn ang="0">
                    <a:pos x="177" y="159"/>
                  </a:cxn>
                  <a:cxn ang="0">
                    <a:pos x="179" y="120"/>
                  </a:cxn>
                  <a:cxn ang="0">
                    <a:pos x="181" y="85"/>
                  </a:cxn>
                  <a:cxn ang="0">
                    <a:pos x="195" y="70"/>
                  </a:cxn>
                  <a:cxn ang="0">
                    <a:pos x="220" y="53"/>
                  </a:cxn>
                  <a:cxn ang="0">
                    <a:pos x="208" y="26"/>
                  </a:cxn>
                  <a:cxn ang="0">
                    <a:pos x="185" y="14"/>
                  </a:cxn>
                  <a:cxn ang="0">
                    <a:pos x="158" y="7"/>
                  </a:cxn>
                  <a:cxn ang="0">
                    <a:pos x="125" y="6"/>
                  </a:cxn>
                  <a:cxn ang="0">
                    <a:pos x="89" y="7"/>
                  </a:cxn>
                  <a:cxn ang="0">
                    <a:pos x="54" y="15"/>
                  </a:cxn>
                  <a:cxn ang="0">
                    <a:pos x="25" y="32"/>
                  </a:cxn>
                  <a:cxn ang="0">
                    <a:pos x="10" y="57"/>
                  </a:cxn>
                  <a:cxn ang="0">
                    <a:pos x="16" y="78"/>
                  </a:cxn>
                  <a:cxn ang="0">
                    <a:pos x="50" y="94"/>
                  </a:cxn>
                  <a:cxn ang="0">
                    <a:pos x="66" y="106"/>
                  </a:cxn>
                  <a:cxn ang="0">
                    <a:pos x="73" y="128"/>
                  </a:cxn>
                  <a:cxn ang="0">
                    <a:pos x="70" y="151"/>
                  </a:cxn>
                  <a:cxn ang="0">
                    <a:pos x="56" y="157"/>
                  </a:cxn>
                </a:cxnLst>
                <a:rect l="txL" t="txT" r="txR" b="txB"/>
                <a:pathLst>
                  <a:path w="225" h="364">
                    <a:moveTo>
                      <a:pt x="56" y="157"/>
                    </a:moveTo>
                    <a:lnTo>
                      <a:pt x="56" y="155"/>
                    </a:lnTo>
                    <a:lnTo>
                      <a:pt x="58" y="149"/>
                    </a:lnTo>
                    <a:lnTo>
                      <a:pt x="58" y="141"/>
                    </a:lnTo>
                    <a:lnTo>
                      <a:pt x="62" y="135"/>
                    </a:lnTo>
                    <a:lnTo>
                      <a:pt x="62" y="125"/>
                    </a:lnTo>
                    <a:lnTo>
                      <a:pt x="62" y="117"/>
                    </a:lnTo>
                    <a:lnTo>
                      <a:pt x="58" y="109"/>
                    </a:lnTo>
                    <a:lnTo>
                      <a:pt x="54" y="104"/>
                    </a:lnTo>
                    <a:lnTo>
                      <a:pt x="45" y="98"/>
                    </a:lnTo>
                    <a:lnTo>
                      <a:pt x="35" y="94"/>
                    </a:lnTo>
                    <a:lnTo>
                      <a:pt x="23" y="89"/>
                    </a:lnTo>
                    <a:lnTo>
                      <a:pt x="16" y="85"/>
                    </a:lnTo>
                    <a:lnTo>
                      <a:pt x="6" y="78"/>
                    </a:lnTo>
                    <a:lnTo>
                      <a:pt x="2" y="69"/>
                    </a:lnTo>
                    <a:lnTo>
                      <a:pt x="0" y="62"/>
                    </a:lnTo>
                    <a:lnTo>
                      <a:pt x="0" y="57"/>
                    </a:lnTo>
                    <a:lnTo>
                      <a:pt x="0" y="49"/>
                    </a:lnTo>
                    <a:lnTo>
                      <a:pt x="6" y="42"/>
                    </a:lnTo>
                    <a:lnTo>
                      <a:pt x="10" y="32"/>
                    </a:lnTo>
                    <a:lnTo>
                      <a:pt x="16" y="26"/>
                    </a:lnTo>
                    <a:lnTo>
                      <a:pt x="25" y="18"/>
                    </a:lnTo>
                    <a:lnTo>
                      <a:pt x="39" y="14"/>
                    </a:lnTo>
                    <a:lnTo>
                      <a:pt x="50" y="10"/>
                    </a:lnTo>
                    <a:lnTo>
                      <a:pt x="64" y="6"/>
                    </a:lnTo>
                    <a:lnTo>
                      <a:pt x="77" y="3"/>
                    </a:lnTo>
                    <a:lnTo>
                      <a:pt x="95" y="3"/>
                    </a:lnTo>
                    <a:lnTo>
                      <a:pt x="108" y="0"/>
                    </a:lnTo>
                    <a:lnTo>
                      <a:pt x="123" y="0"/>
                    </a:lnTo>
                    <a:lnTo>
                      <a:pt x="137" y="0"/>
                    </a:lnTo>
                    <a:lnTo>
                      <a:pt x="150" y="2"/>
                    </a:lnTo>
                    <a:lnTo>
                      <a:pt x="160" y="2"/>
                    </a:lnTo>
                    <a:lnTo>
                      <a:pt x="172" y="3"/>
                    </a:lnTo>
                    <a:lnTo>
                      <a:pt x="179" y="4"/>
                    </a:lnTo>
                    <a:lnTo>
                      <a:pt x="187" y="7"/>
                    </a:lnTo>
                    <a:lnTo>
                      <a:pt x="202" y="15"/>
                    </a:lnTo>
                    <a:lnTo>
                      <a:pt x="218" y="26"/>
                    </a:lnTo>
                    <a:lnTo>
                      <a:pt x="222" y="31"/>
                    </a:lnTo>
                    <a:lnTo>
                      <a:pt x="225" y="38"/>
                    </a:lnTo>
                    <a:lnTo>
                      <a:pt x="225" y="46"/>
                    </a:lnTo>
                    <a:lnTo>
                      <a:pt x="223" y="55"/>
                    </a:lnTo>
                    <a:lnTo>
                      <a:pt x="218" y="62"/>
                    </a:lnTo>
                    <a:lnTo>
                      <a:pt x="214" y="67"/>
                    </a:lnTo>
                    <a:lnTo>
                      <a:pt x="208" y="70"/>
                    </a:lnTo>
                    <a:lnTo>
                      <a:pt x="204" y="74"/>
                    </a:lnTo>
                    <a:lnTo>
                      <a:pt x="195" y="78"/>
                    </a:lnTo>
                    <a:lnTo>
                      <a:pt x="191" y="84"/>
                    </a:lnTo>
                    <a:lnTo>
                      <a:pt x="189" y="85"/>
                    </a:lnTo>
                    <a:lnTo>
                      <a:pt x="189" y="90"/>
                    </a:lnTo>
                    <a:lnTo>
                      <a:pt x="187" y="97"/>
                    </a:lnTo>
                    <a:lnTo>
                      <a:pt x="187" y="106"/>
                    </a:lnTo>
                    <a:lnTo>
                      <a:pt x="185" y="117"/>
                    </a:lnTo>
                    <a:lnTo>
                      <a:pt x="185" y="131"/>
                    </a:lnTo>
                    <a:lnTo>
                      <a:pt x="185" y="143"/>
                    </a:lnTo>
                    <a:lnTo>
                      <a:pt x="185" y="159"/>
                    </a:lnTo>
                    <a:lnTo>
                      <a:pt x="183" y="172"/>
                    </a:lnTo>
                    <a:lnTo>
                      <a:pt x="183" y="186"/>
                    </a:lnTo>
                    <a:lnTo>
                      <a:pt x="181" y="199"/>
                    </a:lnTo>
                    <a:lnTo>
                      <a:pt x="181" y="214"/>
                    </a:lnTo>
                    <a:lnTo>
                      <a:pt x="179" y="226"/>
                    </a:lnTo>
                    <a:lnTo>
                      <a:pt x="177" y="238"/>
                    </a:lnTo>
                    <a:lnTo>
                      <a:pt x="175" y="249"/>
                    </a:lnTo>
                    <a:lnTo>
                      <a:pt x="173" y="258"/>
                    </a:lnTo>
                    <a:lnTo>
                      <a:pt x="170" y="264"/>
                    </a:lnTo>
                    <a:lnTo>
                      <a:pt x="166" y="272"/>
                    </a:lnTo>
                    <a:lnTo>
                      <a:pt x="162" y="280"/>
                    </a:lnTo>
                    <a:lnTo>
                      <a:pt x="158" y="289"/>
                    </a:lnTo>
                    <a:lnTo>
                      <a:pt x="152" y="297"/>
                    </a:lnTo>
                    <a:lnTo>
                      <a:pt x="148" y="307"/>
                    </a:lnTo>
                    <a:lnTo>
                      <a:pt x="145" y="315"/>
                    </a:lnTo>
                    <a:lnTo>
                      <a:pt x="141" y="324"/>
                    </a:lnTo>
                    <a:lnTo>
                      <a:pt x="135" y="331"/>
                    </a:lnTo>
                    <a:lnTo>
                      <a:pt x="131" y="339"/>
                    </a:lnTo>
                    <a:lnTo>
                      <a:pt x="127" y="346"/>
                    </a:lnTo>
                    <a:lnTo>
                      <a:pt x="125" y="352"/>
                    </a:lnTo>
                    <a:lnTo>
                      <a:pt x="120" y="360"/>
                    </a:lnTo>
                    <a:lnTo>
                      <a:pt x="120" y="364"/>
                    </a:lnTo>
                    <a:lnTo>
                      <a:pt x="112" y="363"/>
                    </a:lnTo>
                    <a:lnTo>
                      <a:pt x="112" y="358"/>
                    </a:lnTo>
                    <a:lnTo>
                      <a:pt x="118" y="348"/>
                    </a:lnTo>
                    <a:lnTo>
                      <a:pt x="122" y="340"/>
                    </a:lnTo>
                    <a:lnTo>
                      <a:pt x="125" y="332"/>
                    </a:lnTo>
                    <a:lnTo>
                      <a:pt x="131" y="323"/>
                    </a:lnTo>
                    <a:lnTo>
                      <a:pt x="137" y="315"/>
                    </a:lnTo>
                    <a:lnTo>
                      <a:pt x="141" y="304"/>
                    </a:lnTo>
                    <a:lnTo>
                      <a:pt x="145" y="296"/>
                    </a:lnTo>
                    <a:lnTo>
                      <a:pt x="148" y="286"/>
                    </a:lnTo>
                    <a:lnTo>
                      <a:pt x="154" y="278"/>
                    </a:lnTo>
                    <a:lnTo>
                      <a:pt x="156" y="270"/>
                    </a:lnTo>
                    <a:lnTo>
                      <a:pt x="160" y="264"/>
                    </a:lnTo>
                    <a:lnTo>
                      <a:pt x="162" y="258"/>
                    </a:lnTo>
                    <a:lnTo>
                      <a:pt x="164" y="256"/>
                    </a:lnTo>
                    <a:lnTo>
                      <a:pt x="164" y="250"/>
                    </a:lnTo>
                    <a:lnTo>
                      <a:pt x="164" y="245"/>
                    </a:lnTo>
                    <a:lnTo>
                      <a:pt x="166" y="237"/>
                    </a:lnTo>
                    <a:lnTo>
                      <a:pt x="168" y="230"/>
                    </a:lnTo>
                    <a:lnTo>
                      <a:pt x="168" y="219"/>
                    </a:lnTo>
                    <a:lnTo>
                      <a:pt x="170" y="209"/>
                    </a:lnTo>
                    <a:lnTo>
                      <a:pt x="172" y="196"/>
                    </a:lnTo>
                    <a:lnTo>
                      <a:pt x="175" y="186"/>
                    </a:lnTo>
                    <a:lnTo>
                      <a:pt x="175" y="172"/>
                    </a:lnTo>
                    <a:lnTo>
                      <a:pt x="177" y="159"/>
                    </a:lnTo>
                    <a:lnTo>
                      <a:pt x="177" y="145"/>
                    </a:lnTo>
                    <a:lnTo>
                      <a:pt x="179" y="133"/>
                    </a:lnTo>
                    <a:lnTo>
                      <a:pt x="179" y="120"/>
                    </a:lnTo>
                    <a:lnTo>
                      <a:pt x="179" y="108"/>
                    </a:lnTo>
                    <a:lnTo>
                      <a:pt x="179" y="96"/>
                    </a:lnTo>
                    <a:lnTo>
                      <a:pt x="181" y="85"/>
                    </a:lnTo>
                    <a:lnTo>
                      <a:pt x="181" y="79"/>
                    </a:lnTo>
                    <a:lnTo>
                      <a:pt x="187" y="74"/>
                    </a:lnTo>
                    <a:lnTo>
                      <a:pt x="195" y="70"/>
                    </a:lnTo>
                    <a:lnTo>
                      <a:pt x="206" y="65"/>
                    </a:lnTo>
                    <a:lnTo>
                      <a:pt x="216" y="58"/>
                    </a:lnTo>
                    <a:lnTo>
                      <a:pt x="220" y="53"/>
                    </a:lnTo>
                    <a:lnTo>
                      <a:pt x="218" y="43"/>
                    </a:lnTo>
                    <a:lnTo>
                      <a:pt x="214" y="32"/>
                    </a:lnTo>
                    <a:lnTo>
                      <a:pt x="208" y="26"/>
                    </a:lnTo>
                    <a:lnTo>
                      <a:pt x="204" y="20"/>
                    </a:lnTo>
                    <a:lnTo>
                      <a:pt x="195" y="16"/>
                    </a:lnTo>
                    <a:lnTo>
                      <a:pt x="185" y="14"/>
                    </a:lnTo>
                    <a:lnTo>
                      <a:pt x="175" y="11"/>
                    </a:lnTo>
                    <a:lnTo>
                      <a:pt x="168" y="10"/>
                    </a:lnTo>
                    <a:lnTo>
                      <a:pt x="158" y="7"/>
                    </a:lnTo>
                    <a:lnTo>
                      <a:pt x="148" y="7"/>
                    </a:lnTo>
                    <a:lnTo>
                      <a:pt x="137" y="6"/>
                    </a:lnTo>
                    <a:lnTo>
                      <a:pt x="125" y="6"/>
                    </a:lnTo>
                    <a:lnTo>
                      <a:pt x="114" y="6"/>
                    </a:lnTo>
                    <a:lnTo>
                      <a:pt x="102" y="7"/>
                    </a:lnTo>
                    <a:lnTo>
                      <a:pt x="89" y="7"/>
                    </a:lnTo>
                    <a:lnTo>
                      <a:pt x="77" y="8"/>
                    </a:lnTo>
                    <a:lnTo>
                      <a:pt x="66" y="11"/>
                    </a:lnTo>
                    <a:lnTo>
                      <a:pt x="54" y="15"/>
                    </a:lnTo>
                    <a:lnTo>
                      <a:pt x="43" y="19"/>
                    </a:lnTo>
                    <a:lnTo>
                      <a:pt x="33" y="26"/>
                    </a:lnTo>
                    <a:lnTo>
                      <a:pt x="25" y="32"/>
                    </a:lnTo>
                    <a:lnTo>
                      <a:pt x="20" y="42"/>
                    </a:lnTo>
                    <a:lnTo>
                      <a:pt x="12" y="49"/>
                    </a:lnTo>
                    <a:lnTo>
                      <a:pt x="10" y="57"/>
                    </a:lnTo>
                    <a:lnTo>
                      <a:pt x="8" y="62"/>
                    </a:lnTo>
                    <a:lnTo>
                      <a:pt x="10" y="69"/>
                    </a:lnTo>
                    <a:lnTo>
                      <a:pt x="16" y="78"/>
                    </a:lnTo>
                    <a:lnTo>
                      <a:pt x="27" y="86"/>
                    </a:lnTo>
                    <a:lnTo>
                      <a:pt x="39" y="90"/>
                    </a:lnTo>
                    <a:lnTo>
                      <a:pt x="50" y="94"/>
                    </a:lnTo>
                    <a:lnTo>
                      <a:pt x="60" y="98"/>
                    </a:lnTo>
                    <a:lnTo>
                      <a:pt x="66" y="102"/>
                    </a:lnTo>
                    <a:lnTo>
                      <a:pt x="66" y="106"/>
                    </a:lnTo>
                    <a:lnTo>
                      <a:pt x="70" y="113"/>
                    </a:lnTo>
                    <a:lnTo>
                      <a:pt x="70" y="120"/>
                    </a:lnTo>
                    <a:lnTo>
                      <a:pt x="73" y="128"/>
                    </a:lnTo>
                    <a:lnTo>
                      <a:pt x="71" y="135"/>
                    </a:lnTo>
                    <a:lnTo>
                      <a:pt x="71" y="143"/>
                    </a:lnTo>
                    <a:lnTo>
                      <a:pt x="70" y="151"/>
                    </a:lnTo>
                    <a:lnTo>
                      <a:pt x="66" y="159"/>
                    </a:lnTo>
                    <a:lnTo>
                      <a:pt x="56" y="157"/>
                    </a:lnTo>
                    <a:close/>
                  </a:path>
                </a:pathLst>
              </a:custGeom>
              <a:solidFill>
                <a:srgbClr val="E6B380">
                  <a:alpha val="100000"/>
                </a:srgbClr>
              </a:solidFill>
              <a:ln w="9525">
                <a:noFill/>
              </a:ln>
            </p:spPr>
            <p:txBody>
              <a:bodyPr/>
              <a:p>
                <a:endParaRPr lang="en-US"/>
              </a:p>
            </p:txBody>
          </p:sp>
          <p:sp>
            <p:nvSpPr>
              <p:cNvPr id="16702" name="Freeform 181"/>
              <p:cNvSpPr/>
              <p:nvPr/>
            </p:nvSpPr>
            <p:spPr>
              <a:xfrm>
                <a:off x="2279" y="3787"/>
                <a:ext cx="129" cy="40"/>
              </a:xfrm>
              <a:custGeom>
                <a:avLst/>
                <a:gdLst>
                  <a:gd name="txL" fmla="*/ 0 w 129"/>
                  <a:gd name="txT" fmla="*/ 0 h 40"/>
                  <a:gd name="txR" fmla="*/ 129 w 129"/>
                  <a:gd name="txB" fmla="*/ 40 h 40"/>
                </a:gdLst>
                <a:ahLst/>
                <a:cxnLst>
                  <a:cxn ang="0">
                    <a:pos x="67" y="5"/>
                  </a:cxn>
                  <a:cxn ang="0">
                    <a:pos x="75" y="5"/>
                  </a:cxn>
                  <a:cxn ang="0">
                    <a:pos x="94" y="7"/>
                  </a:cxn>
                  <a:cxn ang="0">
                    <a:pos x="111" y="9"/>
                  </a:cxn>
                  <a:cxn ang="0">
                    <a:pos x="121" y="17"/>
                  </a:cxn>
                  <a:cxn ang="0">
                    <a:pos x="109" y="26"/>
                  </a:cxn>
                  <a:cxn ang="0">
                    <a:pos x="94" y="31"/>
                  </a:cxn>
                  <a:cxn ang="0">
                    <a:pos x="75" y="35"/>
                  </a:cxn>
                  <a:cxn ang="0">
                    <a:pos x="69" y="36"/>
                  </a:cxn>
                  <a:cxn ang="0">
                    <a:pos x="63" y="36"/>
                  </a:cxn>
                  <a:cxn ang="0">
                    <a:pos x="52" y="36"/>
                  </a:cxn>
                  <a:cxn ang="0">
                    <a:pos x="36" y="35"/>
                  </a:cxn>
                  <a:cxn ang="0">
                    <a:pos x="21" y="35"/>
                  </a:cxn>
                  <a:cxn ang="0">
                    <a:pos x="9" y="31"/>
                  </a:cxn>
                  <a:cxn ang="0">
                    <a:pos x="7" y="27"/>
                  </a:cxn>
                  <a:cxn ang="0">
                    <a:pos x="9" y="23"/>
                  </a:cxn>
                  <a:cxn ang="0">
                    <a:pos x="15" y="20"/>
                  </a:cxn>
                  <a:cxn ang="0">
                    <a:pos x="25" y="16"/>
                  </a:cxn>
                  <a:cxn ang="0">
                    <a:pos x="42" y="12"/>
                  </a:cxn>
                  <a:cxn ang="0">
                    <a:pos x="42" y="11"/>
                  </a:cxn>
                  <a:cxn ang="0">
                    <a:pos x="34" y="11"/>
                  </a:cxn>
                  <a:cxn ang="0">
                    <a:pos x="25" y="11"/>
                  </a:cxn>
                  <a:cxn ang="0">
                    <a:pos x="17" y="15"/>
                  </a:cxn>
                  <a:cxn ang="0">
                    <a:pos x="5" y="20"/>
                  </a:cxn>
                  <a:cxn ang="0">
                    <a:pos x="0" y="27"/>
                  </a:cxn>
                  <a:cxn ang="0">
                    <a:pos x="0" y="32"/>
                  </a:cxn>
                  <a:cxn ang="0">
                    <a:pos x="9" y="38"/>
                  </a:cxn>
                  <a:cxn ang="0">
                    <a:pos x="17" y="39"/>
                  </a:cxn>
                  <a:cxn ang="0">
                    <a:pos x="30" y="40"/>
                  </a:cxn>
                  <a:cxn ang="0">
                    <a:pos x="46" y="40"/>
                  </a:cxn>
                  <a:cxn ang="0">
                    <a:pos x="69" y="40"/>
                  </a:cxn>
                  <a:cxn ang="0">
                    <a:pos x="69" y="39"/>
                  </a:cxn>
                  <a:cxn ang="0">
                    <a:pos x="77" y="39"/>
                  </a:cxn>
                  <a:cxn ang="0">
                    <a:pos x="86" y="36"/>
                  </a:cxn>
                  <a:cxn ang="0">
                    <a:pos x="98" y="35"/>
                  </a:cxn>
                  <a:cxn ang="0">
                    <a:pos x="107" y="31"/>
                  </a:cxn>
                  <a:cxn ang="0">
                    <a:pos x="117" y="28"/>
                  </a:cxn>
                  <a:cxn ang="0">
                    <a:pos x="123" y="23"/>
                  </a:cxn>
                  <a:cxn ang="0">
                    <a:pos x="129" y="19"/>
                  </a:cxn>
                  <a:cxn ang="0">
                    <a:pos x="121" y="8"/>
                  </a:cxn>
                  <a:cxn ang="0">
                    <a:pos x="104" y="3"/>
                  </a:cxn>
                  <a:cxn ang="0">
                    <a:pos x="92" y="0"/>
                  </a:cxn>
                  <a:cxn ang="0">
                    <a:pos x="80" y="0"/>
                  </a:cxn>
                  <a:cxn ang="0">
                    <a:pos x="71" y="0"/>
                  </a:cxn>
                  <a:cxn ang="0">
                    <a:pos x="67" y="1"/>
                  </a:cxn>
                  <a:cxn ang="0">
                    <a:pos x="57" y="3"/>
                  </a:cxn>
                  <a:cxn ang="0">
                    <a:pos x="67" y="5"/>
                  </a:cxn>
                  <a:cxn ang="0">
                    <a:pos x="67" y="5"/>
                  </a:cxn>
                </a:cxnLst>
                <a:rect l="txL" t="txT" r="txR" b="txB"/>
                <a:pathLst>
                  <a:path w="129" h="40">
                    <a:moveTo>
                      <a:pt x="67" y="5"/>
                    </a:moveTo>
                    <a:lnTo>
                      <a:pt x="75" y="5"/>
                    </a:lnTo>
                    <a:lnTo>
                      <a:pt x="94" y="7"/>
                    </a:lnTo>
                    <a:lnTo>
                      <a:pt x="111" y="9"/>
                    </a:lnTo>
                    <a:lnTo>
                      <a:pt x="121" y="17"/>
                    </a:lnTo>
                    <a:lnTo>
                      <a:pt x="109" y="26"/>
                    </a:lnTo>
                    <a:lnTo>
                      <a:pt x="94" y="31"/>
                    </a:lnTo>
                    <a:lnTo>
                      <a:pt x="75" y="35"/>
                    </a:lnTo>
                    <a:lnTo>
                      <a:pt x="69" y="36"/>
                    </a:lnTo>
                    <a:lnTo>
                      <a:pt x="63" y="36"/>
                    </a:lnTo>
                    <a:lnTo>
                      <a:pt x="52" y="36"/>
                    </a:lnTo>
                    <a:lnTo>
                      <a:pt x="36" y="35"/>
                    </a:lnTo>
                    <a:lnTo>
                      <a:pt x="21" y="35"/>
                    </a:lnTo>
                    <a:lnTo>
                      <a:pt x="9" y="31"/>
                    </a:lnTo>
                    <a:lnTo>
                      <a:pt x="7" y="27"/>
                    </a:lnTo>
                    <a:lnTo>
                      <a:pt x="9" y="23"/>
                    </a:lnTo>
                    <a:lnTo>
                      <a:pt x="15" y="20"/>
                    </a:lnTo>
                    <a:lnTo>
                      <a:pt x="25" y="16"/>
                    </a:lnTo>
                    <a:lnTo>
                      <a:pt x="42" y="12"/>
                    </a:lnTo>
                    <a:lnTo>
                      <a:pt x="42" y="11"/>
                    </a:lnTo>
                    <a:lnTo>
                      <a:pt x="34" y="11"/>
                    </a:lnTo>
                    <a:lnTo>
                      <a:pt x="25" y="11"/>
                    </a:lnTo>
                    <a:lnTo>
                      <a:pt x="17" y="15"/>
                    </a:lnTo>
                    <a:lnTo>
                      <a:pt x="5" y="20"/>
                    </a:lnTo>
                    <a:lnTo>
                      <a:pt x="0" y="27"/>
                    </a:lnTo>
                    <a:lnTo>
                      <a:pt x="0" y="32"/>
                    </a:lnTo>
                    <a:lnTo>
                      <a:pt x="9" y="38"/>
                    </a:lnTo>
                    <a:lnTo>
                      <a:pt x="17" y="39"/>
                    </a:lnTo>
                    <a:lnTo>
                      <a:pt x="30" y="40"/>
                    </a:lnTo>
                    <a:lnTo>
                      <a:pt x="46" y="40"/>
                    </a:lnTo>
                    <a:lnTo>
                      <a:pt x="69" y="40"/>
                    </a:lnTo>
                    <a:lnTo>
                      <a:pt x="69" y="39"/>
                    </a:lnTo>
                    <a:lnTo>
                      <a:pt x="77" y="39"/>
                    </a:lnTo>
                    <a:lnTo>
                      <a:pt x="86" y="36"/>
                    </a:lnTo>
                    <a:lnTo>
                      <a:pt x="98" y="35"/>
                    </a:lnTo>
                    <a:lnTo>
                      <a:pt x="107" y="31"/>
                    </a:lnTo>
                    <a:lnTo>
                      <a:pt x="117" y="28"/>
                    </a:lnTo>
                    <a:lnTo>
                      <a:pt x="123" y="23"/>
                    </a:lnTo>
                    <a:lnTo>
                      <a:pt x="129" y="19"/>
                    </a:lnTo>
                    <a:lnTo>
                      <a:pt x="121" y="8"/>
                    </a:lnTo>
                    <a:lnTo>
                      <a:pt x="104" y="3"/>
                    </a:lnTo>
                    <a:lnTo>
                      <a:pt x="92" y="0"/>
                    </a:lnTo>
                    <a:lnTo>
                      <a:pt x="80" y="0"/>
                    </a:lnTo>
                    <a:lnTo>
                      <a:pt x="71" y="0"/>
                    </a:lnTo>
                    <a:lnTo>
                      <a:pt x="67" y="1"/>
                    </a:lnTo>
                    <a:lnTo>
                      <a:pt x="57" y="3"/>
                    </a:lnTo>
                    <a:lnTo>
                      <a:pt x="67" y="5"/>
                    </a:lnTo>
                    <a:close/>
                  </a:path>
                </a:pathLst>
              </a:custGeom>
              <a:solidFill>
                <a:srgbClr val="E6B380">
                  <a:alpha val="100000"/>
                </a:srgbClr>
              </a:solidFill>
              <a:ln w="9525">
                <a:noFill/>
              </a:ln>
            </p:spPr>
            <p:txBody>
              <a:bodyPr/>
              <a:p>
                <a:endParaRPr lang="en-US"/>
              </a:p>
            </p:txBody>
          </p:sp>
          <p:sp>
            <p:nvSpPr>
              <p:cNvPr id="16703" name="Freeform 182"/>
              <p:cNvSpPr/>
              <p:nvPr/>
            </p:nvSpPr>
            <p:spPr>
              <a:xfrm>
                <a:off x="2413" y="3987"/>
                <a:ext cx="79" cy="23"/>
              </a:xfrm>
              <a:custGeom>
                <a:avLst/>
                <a:gdLst>
                  <a:gd name="txL" fmla="*/ 0 w 79"/>
                  <a:gd name="txT" fmla="*/ 0 h 23"/>
                  <a:gd name="txR" fmla="*/ 79 w 79"/>
                  <a:gd name="txB" fmla="*/ 23 h 23"/>
                </a:gdLst>
                <a:ahLst/>
                <a:cxnLst>
                  <a:cxn ang="0">
                    <a:pos x="27" y="6"/>
                  </a:cxn>
                  <a:cxn ang="0">
                    <a:pos x="23" y="4"/>
                  </a:cxn>
                  <a:cxn ang="0">
                    <a:pos x="18" y="6"/>
                  </a:cxn>
                  <a:cxn ang="0">
                    <a:pos x="10" y="6"/>
                  </a:cxn>
                  <a:cxn ang="0">
                    <a:pos x="4" y="10"/>
                  </a:cxn>
                  <a:cxn ang="0">
                    <a:pos x="2" y="10"/>
                  </a:cxn>
                  <a:cxn ang="0">
                    <a:pos x="6" y="12"/>
                  </a:cxn>
                  <a:cxn ang="0">
                    <a:pos x="14" y="14"/>
                  </a:cxn>
                  <a:cxn ang="0">
                    <a:pos x="25" y="16"/>
                  </a:cxn>
                  <a:cxn ang="0">
                    <a:pos x="37" y="18"/>
                  </a:cxn>
                  <a:cxn ang="0">
                    <a:pos x="48" y="19"/>
                  </a:cxn>
                  <a:cxn ang="0">
                    <a:pos x="58" y="18"/>
                  </a:cxn>
                  <a:cxn ang="0">
                    <a:pos x="70" y="18"/>
                  </a:cxn>
                  <a:cxn ang="0">
                    <a:pos x="70" y="15"/>
                  </a:cxn>
                  <a:cxn ang="0">
                    <a:pos x="62" y="11"/>
                  </a:cxn>
                  <a:cxn ang="0">
                    <a:pos x="64" y="8"/>
                  </a:cxn>
                  <a:cxn ang="0">
                    <a:pos x="73" y="10"/>
                  </a:cxn>
                  <a:cxn ang="0">
                    <a:pos x="79" y="15"/>
                  </a:cxn>
                  <a:cxn ang="0">
                    <a:pos x="73" y="22"/>
                  </a:cxn>
                  <a:cxn ang="0">
                    <a:pos x="68" y="22"/>
                  </a:cxn>
                  <a:cxn ang="0">
                    <a:pos x="60" y="22"/>
                  </a:cxn>
                  <a:cxn ang="0">
                    <a:pos x="48" y="22"/>
                  </a:cxn>
                  <a:cxn ang="0">
                    <a:pos x="39" y="23"/>
                  </a:cxn>
                  <a:cxn ang="0">
                    <a:pos x="27" y="22"/>
                  </a:cxn>
                  <a:cxn ang="0">
                    <a:pos x="16" y="20"/>
                  </a:cxn>
                  <a:cxn ang="0">
                    <a:pos x="6" y="18"/>
                  </a:cxn>
                  <a:cxn ang="0">
                    <a:pos x="2" y="15"/>
                  </a:cxn>
                  <a:cxn ang="0">
                    <a:pos x="0" y="4"/>
                  </a:cxn>
                  <a:cxn ang="0">
                    <a:pos x="2" y="3"/>
                  </a:cxn>
                  <a:cxn ang="0">
                    <a:pos x="10" y="2"/>
                  </a:cxn>
                  <a:cxn ang="0">
                    <a:pos x="20" y="0"/>
                  </a:cxn>
                  <a:cxn ang="0">
                    <a:pos x="29" y="3"/>
                  </a:cxn>
                  <a:cxn ang="0">
                    <a:pos x="31" y="4"/>
                  </a:cxn>
                  <a:cxn ang="0">
                    <a:pos x="27" y="6"/>
                  </a:cxn>
                  <a:cxn ang="0">
                    <a:pos x="27" y="6"/>
                  </a:cxn>
                </a:cxnLst>
                <a:rect l="txL" t="txT" r="txR" b="txB"/>
                <a:pathLst>
                  <a:path w="79" h="23">
                    <a:moveTo>
                      <a:pt x="27" y="6"/>
                    </a:moveTo>
                    <a:lnTo>
                      <a:pt x="23" y="4"/>
                    </a:lnTo>
                    <a:lnTo>
                      <a:pt x="18" y="6"/>
                    </a:lnTo>
                    <a:lnTo>
                      <a:pt x="10" y="6"/>
                    </a:lnTo>
                    <a:lnTo>
                      <a:pt x="4" y="10"/>
                    </a:lnTo>
                    <a:lnTo>
                      <a:pt x="2" y="10"/>
                    </a:lnTo>
                    <a:lnTo>
                      <a:pt x="6" y="12"/>
                    </a:lnTo>
                    <a:lnTo>
                      <a:pt x="14" y="14"/>
                    </a:lnTo>
                    <a:lnTo>
                      <a:pt x="25" y="16"/>
                    </a:lnTo>
                    <a:lnTo>
                      <a:pt x="37" y="18"/>
                    </a:lnTo>
                    <a:lnTo>
                      <a:pt x="48" y="19"/>
                    </a:lnTo>
                    <a:lnTo>
                      <a:pt x="58" y="18"/>
                    </a:lnTo>
                    <a:lnTo>
                      <a:pt x="70" y="18"/>
                    </a:lnTo>
                    <a:lnTo>
                      <a:pt x="70" y="15"/>
                    </a:lnTo>
                    <a:lnTo>
                      <a:pt x="62" y="11"/>
                    </a:lnTo>
                    <a:lnTo>
                      <a:pt x="64" y="8"/>
                    </a:lnTo>
                    <a:lnTo>
                      <a:pt x="73" y="10"/>
                    </a:lnTo>
                    <a:lnTo>
                      <a:pt x="79" y="15"/>
                    </a:lnTo>
                    <a:lnTo>
                      <a:pt x="73" y="22"/>
                    </a:lnTo>
                    <a:lnTo>
                      <a:pt x="68" y="22"/>
                    </a:lnTo>
                    <a:lnTo>
                      <a:pt x="60" y="22"/>
                    </a:lnTo>
                    <a:lnTo>
                      <a:pt x="48" y="22"/>
                    </a:lnTo>
                    <a:lnTo>
                      <a:pt x="39" y="23"/>
                    </a:lnTo>
                    <a:lnTo>
                      <a:pt x="27" y="22"/>
                    </a:lnTo>
                    <a:lnTo>
                      <a:pt x="16" y="20"/>
                    </a:lnTo>
                    <a:lnTo>
                      <a:pt x="6" y="18"/>
                    </a:lnTo>
                    <a:lnTo>
                      <a:pt x="2" y="15"/>
                    </a:lnTo>
                    <a:lnTo>
                      <a:pt x="0" y="4"/>
                    </a:lnTo>
                    <a:lnTo>
                      <a:pt x="2" y="3"/>
                    </a:lnTo>
                    <a:lnTo>
                      <a:pt x="10" y="2"/>
                    </a:lnTo>
                    <a:lnTo>
                      <a:pt x="20" y="0"/>
                    </a:lnTo>
                    <a:lnTo>
                      <a:pt x="29" y="3"/>
                    </a:lnTo>
                    <a:lnTo>
                      <a:pt x="31" y="4"/>
                    </a:lnTo>
                    <a:lnTo>
                      <a:pt x="27" y="6"/>
                    </a:lnTo>
                    <a:close/>
                  </a:path>
                </a:pathLst>
              </a:custGeom>
              <a:solidFill>
                <a:srgbClr val="E6B380">
                  <a:alpha val="100000"/>
                </a:srgbClr>
              </a:solidFill>
              <a:ln w="9525">
                <a:noFill/>
              </a:ln>
            </p:spPr>
            <p:txBody>
              <a:bodyPr/>
              <a:p>
                <a:endParaRPr lang="en-US"/>
              </a:p>
            </p:txBody>
          </p:sp>
          <p:sp>
            <p:nvSpPr>
              <p:cNvPr id="16704" name="Freeform 183"/>
              <p:cNvSpPr/>
              <p:nvPr/>
            </p:nvSpPr>
            <p:spPr>
              <a:xfrm>
                <a:off x="2415" y="3977"/>
                <a:ext cx="120" cy="149"/>
              </a:xfrm>
              <a:custGeom>
                <a:avLst/>
                <a:gdLst>
                  <a:gd name="txL" fmla="*/ 0 w 120"/>
                  <a:gd name="txT" fmla="*/ 0 h 149"/>
                  <a:gd name="txR" fmla="*/ 120 w 120"/>
                  <a:gd name="txB" fmla="*/ 149 h 149"/>
                </a:gdLst>
                <a:ahLst/>
                <a:cxnLst>
                  <a:cxn ang="0">
                    <a:pos x="2" y="4"/>
                  </a:cxn>
                  <a:cxn ang="0">
                    <a:pos x="4" y="2"/>
                  </a:cxn>
                  <a:cxn ang="0">
                    <a:pos x="12" y="2"/>
                  </a:cxn>
                  <a:cxn ang="0">
                    <a:pos x="23" y="1"/>
                  </a:cxn>
                  <a:cxn ang="0">
                    <a:pos x="41" y="2"/>
                  </a:cxn>
                  <a:cxn ang="0">
                    <a:pos x="56" y="4"/>
                  </a:cxn>
                  <a:cxn ang="0">
                    <a:pos x="73" y="9"/>
                  </a:cxn>
                  <a:cxn ang="0">
                    <a:pos x="87" y="16"/>
                  </a:cxn>
                  <a:cxn ang="0">
                    <a:pos x="102" y="28"/>
                  </a:cxn>
                  <a:cxn ang="0">
                    <a:pos x="108" y="37"/>
                  </a:cxn>
                  <a:cxn ang="0">
                    <a:pos x="110" y="47"/>
                  </a:cxn>
                  <a:cxn ang="0">
                    <a:pos x="104" y="53"/>
                  </a:cxn>
                  <a:cxn ang="0">
                    <a:pos x="98" y="59"/>
                  </a:cxn>
                  <a:cxn ang="0">
                    <a:pos x="89" y="61"/>
                  </a:cxn>
                  <a:cxn ang="0">
                    <a:pos x="79" y="64"/>
                  </a:cxn>
                  <a:cxn ang="0">
                    <a:pos x="71" y="67"/>
                  </a:cxn>
                  <a:cxn ang="0">
                    <a:pos x="70" y="71"/>
                  </a:cxn>
                  <a:cxn ang="0">
                    <a:pos x="64" y="73"/>
                  </a:cxn>
                  <a:cxn ang="0">
                    <a:pos x="60" y="80"/>
                  </a:cxn>
                  <a:cxn ang="0">
                    <a:pos x="54" y="88"/>
                  </a:cxn>
                  <a:cxn ang="0">
                    <a:pos x="48" y="100"/>
                  </a:cxn>
                  <a:cxn ang="0">
                    <a:pos x="43" y="111"/>
                  </a:cxn>
                  <a:cxn ang="0">
                    <a:pos x="41" y="125"/>
                  </a:cxn>
                  <a:cxn ang="0">
                    <a:pos x="39" y="137"/>
                  </a:cxn>
                  <a:cxn ang="0">
                    <a:pos x="41" y="149"/>
                  </a:cxn>
                  <a:cxn ang="0">
                    <a:pos x="50" y="149"/>
                  </a:cxn>
                  <a:cxn ang="0">
                    <a:pos x="50" y="145"/>
                  </a:cxn>
                  <a:cxn ang="0">
                    <a:pos x="50" y="138"/>
                  </a:cxn>
                  <a:cxn ang="0">
                    <a:pos x="50" y="126"/>
                  </a:cxn>
                  <a:cxn ang="0">
                    <a:pos x="52" y="115"/>
                  </a:cxn>
                  <a:cxn ang="0">
                    <a:pos x="54" y="102"/>
                  </a:cxn>
                  <a:cxn ang="0">
                    <a:pos x="60" y="90"/>
                  </a:cxn>
                  <a:cxn ang="0">
                    <a:pos x="66" y="79"/>
                  </a:cxn>
                  <a:cxn ang="0">
                    <a:pos x="75" y="73"/>
                  </a:cxn>
                  <a:cxn ang="0">
                    <a:pos x="85" y="68"/>
                  </a:cxn>
                  <a:cxn ang="0">
                    <a:pos x="95" y="64"/>
                  </a:cxn>
                  <a:cxn ang="0">
                    <a:pos x="104" y="60"/>
                  </a:cxn>
                  <a:cxn ang="0">
                    <a:pos x="112" y="56"/>
                  </a:cxn>
                  <a:cxn ang="0">
                    <a:pos x="116" y="51"/>
                  </a:cxn>
                  <a:cxn ang="0">
                    <a:pos x="120" y="44"/>
                  </a:cxn>
                  <a:cxn ang="0">
                    <a:pos x="118" y="36"/>
                  </a:cxn>
                  <a:cxn ang="0">
                    <a:pos x="112" y="26"/>
                  </a:cxn>
                  <a:cxn ang="0">
                    <a:pos x="98" y="14"/>
                  </a:cxn>
                  <a:cxn ang="0">
                    <a:pos x="81" y="8"/>
                  </a:cxn>
                  <a:cxn ang="0">
                    <a:pos x="62" y="2"/>
                  </a:cxn>
                  <a:cxn ang="0">
                    <a:pos x="44" y="1"/>
                  </a:cxn>
                  <a:cxn ang="0">
                    <a:pos x="27" y="0"/>
                  </a:cxn>
                  <a:cxn ang="0">
                    <a:pos x="14" y="0"/>
                  </a:cxn>
                  <a:cxn ang="0">
                    <a:pos x="2" y="0"/>
                  </a:cxn>
                  <a:cxn ang="0">
                    <a:pos x="0" y="1"/>
                  </a:cxn>
                  <a:cxn ang="0">
                    <a:pos x="2" y="4"/>
                  </a:cxn>
                  <a:cxn ang="0">
                    <a:pos x="2" y="4"/>
                  </a:cxn>
                </a:cxnLst>
                <a:rect l="txL" t="txT" r="txR" b="txB"/>
                <a:pathLst>
                  <a:path w="120" h="149">
                    <a:moveTo>
                      <a:pt x="2" y="4"/>
                    </a:moveTo>
                    <a:lnTo>
                      <a:pt x="4" y="2"/>
                    </a:lnTo>
                    <a:lnTo>
                      <a:pt x="12" y="2"/>
                    </a:lnTo>
                    <a:lnTo>
                      <a:pt x="23" y="1"/>
                    </a:lnTo>
                    <a:lnTo>
                      <a:pt x="41" y="2"/>
                    </a:lnTo>
                    <a:lnTo>
                      <a:pt x="56" y="4"/>
                    </a:lnTo>
                    <a:lnTo>
                      <a:pt x="73" y="9"/>
                    </a:lnTo>
                    <a:lnTo>
                      <a:pt x="87" y="16"/>
                    </a:lnTo>
                    <a:lnTo>
                      <a:pt x="102" y="28"/>
                    </a:lnTo>
                    <a:lnTo>
                      <a:pt x="108" y="37"/>
                    </a:lnTo>
                    <a:lnTo>
                      <a:pt x="110" y="47"/>
                    </a:lnTo>
                    <a:lnTo>
                      <a:pt x="104" y="53"/>
                    </a:lnTo>
                    <a:lnTo>
                      <a:pt x="98" y="59"/>
                    </a:lnTo>
                    <a:lnTo>
                      <a:pt x="89" y="61"/>
                    </a:lnTo>
                    <a:lnTo>
                      <a:pt x="79" y="64"/>
                    </a:lnTo>
                    <a:lnTo>
                      <a:pt x="71" y="67"/>
                    </a:lnTo>
                    <a:lnTo>
                      <a:pt x="70" y="71"/>
                    </a:lnTo>
                    <a:lnTo>
                      <a:pt x="64" y="73"/>
                    </a:lnTo>
                    <a:lnTo>
                      <a:pt x="60" y="80"/>
                    </a:lnTo>
                    <a:lnTo>
                      <a:pt x="54" y="88"/>
                    </a:lnTo>
                    <a:lnTo>
                      <a:pt x="48" y="100"/>
                    </a:lnTo>
                    <a:lnTo>
                      <a:pt x="43" y="111"/>
                    </a:lnTo>
                    <a:lnTo>
                      <a:pt x="41" y="125"/>
                    </a:lnTo>
                    <a:lnTo>
                      <a:pt x="39" y="137"/>
                    </a:lnTo>
                    <a:lnTo>
                      <a:pt x="41" y="149"/>
                    </a:lnTo>
                    <a:lnTo>
                      <a:pt x="50" y="149"/>
                    </a:lnTo>
                    <a:lnTo>
                      <a:pt x="50" y="145"/>
                    </a:lnTo>
                    <a:lnTo>
                      <a:pt x="50" y="138"/>
                    </a:lnTo>
                    <a:lnTo>
                      <a:pt x="50" y="126"/>
                    </a:lnTo>
                    <a:lnTo>
                      <a:pt x="52" y="115"/>
                    </a:lnTo>
                    <a:lnTo>
                      <a:pt x="54" y="102"/>
                    </a:lnTo>
                    <a:lnTo>
                      <a:pt x="60" y="90"/>
                    </a:lnTo>
                    <a:lnTo>
                      <a:pt x="66" y="79"/>
                    </a:lnTo>
                    <a:lnTo>
                      <a:pt x="75" y="73"/>
                    </a:lnTo>
                    <a:lnTo>
                      <a:pt x="85" y="68"/>
                    </a:lnTo>
                    <a:lnTo>
                      <a:pt x="95" y="64"/>
                    </a:lnTo>
                    <a:lnTo>
                      <a:pt x="104" y="60"/>
                    </a:lnTo>
                    <a:lnTo>
                      <a:pt x="112" y="56"/>
                    </a:lnTo>
                    <a:lnTo>
                      <a:pt x="116" y="51"/>
                    </a:lnTo>
                    <a:lnTo>
                      <a:pt x="120" y="44"/>
                    </a:lnTo>
                    <a:lnTo>
                      <a:pt x="118" y="36"/>
                    </a:lnTo>
                    <a:lnTo>
                      <a:pt x="112" y="26"/>
                    </a:lnTo>
                    <a:lnTo>
                      <a:pt x="98" y="14"/>
                    </a:lnTo>
                    <a:lnTo>
                      <a:pt x="81" y="8"/>
                    </a:lnTo>
                    <a:lnTo>
                      <a:pt x="62" y="2"/>
                    </a:lnTo>
                    <a:lnTo>
                      <a:pt x="44" y="1"/>
                    </a:lnTo>
                    <a:lnTo>
                      <a:pt x="27" y="0"/>
                    </a:lnTo>
                    <a:lnTo>
                      <a:pt x="14" y="0"/>
                    </a:lnTo>
                    <a:lnTo>
                      <a:pt x="2" y="0"/>
                    </a:lnTo>
                    <a:lnTo>
                      <a:pt x="0" y="1"/>
                    </a:lnTo>
                    <a:lnTo>
                      <a:pt x="2" y="4"/>
                    </a:lnTo>
                    <a:close/>
                  </a:path>
                </a:pathLst>
              </a:custGeom>
              <a:solidFill>
                <a:srgbClr val="E6B380">
                  <a:alpha val="100000"/>
                </a:srgbClr>
              </a:solidFill>
              <a:ln w="9525">
                <a:noFill/>
              </a:ln>
            </p:spPr>
            <p:txBody>
              <a:bodyPr/>
              <a:p>
                <a:endParaRPr lang="en-US"/>
              </a:p>
            </p:txBody>
          </p:sp>
          <p:sp>
            <p:nvSpPr>
              <p:cNvPr id="16705" name="Freeform 184"/>
              <p:cNvSpPr/>
              <p:nvPr/>
            </p:nvSpPr>
            <p:spPr>
              <a:xfrm>
                <a:off x="2421" y="3868"/>
                <a:ext cx="610" cy="213"/>
              </a:xfrm>
              <a:custGeom>
                <a:avLst/>
                <a:gdLst>
                  <a:gd name="txL" fmla="*/ 0 w 610"/>
                  <a:gd name="txT" fmla="*/ 0 h 213"/>
                  <a:gd name="txR" fmla="*/ 610 w 610"/>
                  <a:gd name="txB" fmla="*/ 213 h 213"/>
                </a:gdLst>
                <a:ahLst/>
                <a:cxnLst>
                  <a:cxn ang="0">
                    <a:pos x="15" y="31"/>
                  </a:cxn>
                  <a:cxn ang="0">
                    <a:pos x="44" y="16"/>
                  </a:cxn>
                  <a:cxn ang="0">
                    <a:pos x="79" y="8"/>
                  </a:cxn>
                  <a:cxn ang="0">
                    <a:pos x="125" y="9"/>
                  </a:cxn>
                  <a:cxn ang="0">
                    <a:pos x="158" y="14"/>
                  </a:cxn>
                  <a:cxn ang="0">
                    <a:pos x="187" y="41"/>
                  </a:cxn>
                  <a:cxn ang="0">
                    <a:pos x="196" y="51"/>
                  </a:cxn>
                  <a:cxn ang="0">
                    <a:pos x="221" y="55"/>
                  </a:cxn>
                  <a:cxn ang="0">
                    <a:pos x="252" y="56"/>
                  </a:cxn>
                  <a:cxn ang="0">
                    <a:pos x="271" y="66"/>
                  </a:cxn>
                  <a:cxn ang="0">
                    <a:pos x="269" y="98"/>
                  </a:cxn>
                  <a:cxn ang="0">
                    <a:pos x="248" y="122"/>
                  </a:cxn>
                  <a:cxn ang="0">
                    <a:pos x="244" y="135"/>
                  </a:cxn>
                  <a:cxn ang="0">
                    <a:pos x="271" y="143"/>
                  </a:cxn>
                  <a:cxn ang="0">
                    <a:pos x="302" y="139"/>
                  </a:cxn>
                  <a:cxn ang="0">
                    <a:pos x="329" y="129"/>
                  </a:cxn>
                  <a:cxn ang="0">
                    <a:pos x="331" y="109"/>
                  </a:cxn>
                  <a:cxn ang="0">
                    <a:pos x="321" y="92"/>
                  </a:cxn>
                  <a:cxn ang="0">
                    <a:pos x="354" y="70"/>
                  </a:cxn>
                  <a:cxn ang="0">
                    <a:pos x="391" y="66"/>
                  </a:cxn>
                  <a:cxn ang="0">
                    <a:pos x="418" y="72"/>
                  </a:cxn>
                  <a:cxn ang="0">
                    <a:pos x="446" y="91"/>
                  </a:cxn>
                  <a:cxn ang="0">
                    <a:pos x="464" y="110"/>
                  </a:cxn>
                  <a:cxn ang="0">
                    <a:pos x="483" y="122"/>
                  </a:cxn>
                  <a:cxn ang="0">
                    <a:pos x="510" y="123"/>
                  </a:cxn>
                  <a:cxn ang="0">
                    <a:pos x="548" y="126"/>
                  </a:cxn>
                  <a:cxn ang="0">
                    <a:pos x="575" y="150"/>
                  </a:cxn>
                  <a:cxn ang="0">
                    <a:pos x="591" y="180"/>
                  </a:cxn>
                  <a:cxn ang="0">
                    <a:pos x="593" y="209"/>
                  </a:cxn>
                  <a:cxn ang="0">
                    <a:pos x="608" y="205"/>
                  </a:cxn>
                  <a:cxn ang="0">
                    <a:pos x="604" y="180"/>
                  </a:cxn>
                  <a:cxn ang="0">
                    <a:pos x="595" y="153"/>
                  </a:cxn>
                  <a:cxn ang="0">
                    <a:pos x="577" y="130"/>
                  </a:cxn>
                  <a:cxn ang="0">
                    <a:pos x="545" y="114"/>
                  </a:cxn>
                  <a:cxn ang="0">
                    <a:pos x="506" y="117"/>
                  </a:cxn>
                  <a:cxn ang="0">
                    <a:pos x="472" y="103"/>
                  </a:cxn>
                  <a:cxn ang="0">
                    <a:pos x="452" y="79"/>
                  </a:cxn>
                  <a:cxn ang="0">
                    <a:pos x="427" y="61"/>
                  </a:cxn>
                  <a:cxn ang="0">
                    <a:pos x="379" y="57"/>
                  </a:cxn>
                  <a:cxn ang="0">
                    <a:pos x="337" y="68"/>
                  </a:cxn>
                  <a:cxn ang="0">
                    <a:pos x="312" y="82"/>
                  </a:cxn>
                  <a:cxn ang="0">
                    <a:pos x="319" y="107"/>
                  </a:cxn>
                  <a:cxn ang="0">
                    <a:pos x="308" y="131"/>
                  </a:cxn>
                  <a:cxn ang="0">
                    <a:pos x="262" y="135"/>
                  </a:cxn>
                  <a:cxn ang="0">
                    <a:pos x="252" y="129"/>
                  </a:cxn>
                  <a:cxn ang="0">
                    <a:pos x="275" y="109"/>
                  </a:cxn>
                  <a:cxn ang="0">
                    <a:pos x="283" y="88"/>
                  </a:cxn>
                  <a:cxn ang="0">
                    <a:pos x="281" y="61"/>
                  </a:cxn>
                  <a:cxn ang="0">
                    <a:pos x="254" y="47"/>
                  </a:cxn>
                  <a:cxn ang="0">
                    <a:pos x="212" y="44"/>
                  </a:cxn>
                  <a:cxn ang="0">
                    <a:pos x="191" y="37"/>
                  </a:cxn>
                  <a:cxn ang="0">
                    <a:pos x="160" y="10"/>
                  </a:cxn>
                  <a:cxn ang="0">
                    <a:pos x="123" y="2"/>
                  </a:cxn>
                  <a:cxn ang="0">
                    <a:pos x="73" y="2"/>
                  </a:cxn>
                  <a:cxn ang="0">
                    <a:pos x="29" y="16"/>
                  </a:cxn>
                  <a:cxn ang="0">
                    <a:pos x="0" y="41"/>
                  </a:cxn>
                </a:cxnLst>
                <a:rect l="txL" t="txT" r="txR" b="txB"/>
                <a:pathLst>
                  <a:path w="610" h="213">
                    <a:moveTo>
                      <a:pt x="0" y="41"/>
                    </a:moveTo>
                    <a:lnTo>
                      <a:pt x="6" y="37"/>
                    </a:lnTo>
                    <a:lnTo>
                      <a:pt x="15" y="31"/>
                    </a:lnTo>
                    <a:lnTo>
                      <a:pt x="29" y="24"/>
                    </a:lnTo>
                    <a:lnTo>
                      <a:pt x="35" y="20"/>
                    </a:lnTo>
                    <a:lnTo>
                      <a:pt x="44" y="16"/>
                    </a:lnTo>
                    <a:lnTo>
                      <a:pt x="56" y="13"/>
                    </a:lnTo>
                    <a:lnTo>
                      <a:pt x="67" y="10"/>
                    </a:lnTo>
                    <a:lnTo>
                      <a:pt x="79" y="8"/>
                    </a:lnTo>
                    <a:lnTo>
                      <a:pt x="92" y="8"/>
                    </a:lnTo>
                    <a:lnTo>
                      <a:pt x="108" y="6"/>
                    </a:lnTo>
                    <a:lnTo>
                      <a:pt x="125" y="9"/>
                    </a:lnTo>
                    <a:lnTo>
                      <a:pt x="131" y="8"/>
                    </a:lnTo>
                    <a:lnTo>
                      <a:pt x="148" y="12"/>
                    </a:lnTo>
                    <a:lnTo>
                      <a:pt x="158" y="14"/>
                    </a:lnTo>
                    <a:lnTo>
                      <a:pt x="167" y="21"/>
                    </a:lnTo>
                    <a:lnTo>
                      <a:pt x="177" y="29"/>
                    </a:lnTo>
                    <a:lnTo>
                      <a:pt x="187" y="41"/>
                    </a:lnTo>
                    <a:lnTo>
                      <a:pt x="185" y="43"/>
                    </a:lnTo>
                    <a:lnTo>
                      <a:pt x="191" y="48"/>
                    </a:lnTo>
                    <a:lnTo>
                      <a:pt x="196" y="51"/>
                    </a:lnTo>
                    <a:lnTo>
                      <a:pt x="208" y="53"/>
                    </a:lnTo>
                    <a:lnTo>
                      <a:pt x="214" y="53"/>
                    </a:lnTo>
                    <a:lnTo>
                      <a:pt x="221" y="55"/>
                    </a:lnTo>
                    <a:lnTo>
                      <a:pt x="231" y="55"/>
                    </a:lnTo>
                    <a:lnTo>
                      <a:pt x="242" y="56"/>
                    </a:lnTo>
                    <a:lnTo>
                      <a:pt x="252" y="56"/>
                    </a:lnTo>
                    <a:lnTo>
                      <a:pt x="260" y="57"/>
                    </a:lnTo>
                    <a:lnTo>
                      <a:pt x="266" y="60"/>
                    </a:lnTo>
                    <a:lnTo>
                      <a:pt x="271" y="66"/>
                    </a:lnTo>
                    <a:lnTo>
                      <a:pt x="275" y="75"/>
                    </a:lnTo>
                    <a:lnTo>
                      <a:pt x="275" y="87"/>
                    </a:lnTo>
                    <a:lnTo>
                      <a:pt x="269" y="98"/>
                    </a:lnTo>
                    <a:lnTo>
                      <a:pt x="262" y="109"/>
                    </a:lnTo>
                    <a:lnTo>
                      <a:pt x="254" y="117"/>
                    </a:lnTo>
                    <a:lnTo>
                      <a:pt x="248" y="122"/>
                    </a:lnTo>
                    <a:lnTo>
                      <a:pt x="239" y="126"/>
                    </a:lnTo>
                    <a:lnTo>
                      <a:pt x="242" y="133"/>
                    </a:lnTo>
                    <a:lnTo>
                      <a:pt x="244" y="135"/>
                    </a:lnTo>
                    <a:lnTo>
                      <a:pt x="252" y="139"/>
                    </a:lnTo>
                    <a:lnTo>
                      <a:pt x="260" y="142"/>
                    </a:lnTo>
                    <a:lnTo>
                      <a:pt x="271" y="143"/>
                    </a:lnTo>
                    <a:lnTo>
                      <a:pt x="281" y="142"/>
                    </a:lnTo>
                    <a:lnTo>
                      <a:pt x="293" y="142"/>
                    </a:lnTo>
                    <a:lnTo>
                      <a:pt x="302" y="139"/>
                    </a:lnTo>
                    <a:lnTo>
                      <a:pt x="314" y="138"/>
                    </a:lnTo>
                    <a:lnTo>
                      <a:pt x="321" y="133"/>
                    </a:lnTo>
                    <a:lnTo>
                      <a:pt x="329" y="129"/>
                    </a:lnTo>
                    <a:lnTo>
                      <a:pt x="333" y="119"/>
                    </a:lnTo>
                    <a:lnTo>
                      <a:pt x="335" y="111"/>
                    </a:lnTo>
                    <a:lnTo>
                      <a:pt x="331" y="109"/>
                    </a:lnTo>
                    <a:lnTo>
                      <a:pt x="325" y="103"/>
                    </a:lnTo>
                    <a:lnTo>
                      <a:pt x="319" y="98"/>
                    </a:lnTo>
                    <a:lnTo>
                      <a:pt x="321" y="92"/>
                    </a:lnTo>
                    <a:lnTo>
                      <a:pt x="327" y="84"/>
                    </a:lnTo>
                    <a:lnTo>
                      <a:pt x="344" y="75"/>
                    </a:lnTo>
                    <a:lnTo>
                      <a:pt x="354" y="70"/>
                    </a:lnTo>
                    <a:lnTo>
                      <a:pt x="366" y="66"/>
                    </a:lnTo>
                    <a:lnTo>
                      <a:pt x="377" y="64"/>
                    </a:lnTo>
                    <a:lnTo>
                      <a:pt x="391" y="66"/>
                    </a:lnTo>
                    <a:lnTo>
                      <a:pt x="400" y="67"/>
                    </a:lnTo>
                    <a:lnTo>
                      <a:pt x="410" y="70"/>
                    </a:lnTo>
                    <a:lnTo>
                      <a:pt x="418" y="72"/>
                    </a:lnTo>
                    <a:lnTo>
                      <a:pt x="427" y="78"/>
                    </a:lnTo>
                    <a:lnTo>
                      <a:pt x="435" y="83"/>
                    </a:lnTo>
                    <a:lnTo>
                      <a:pt x="446" y="91"/>
                    </a:lnTo>
                    <a:lnTo>
                      <a:pt x="452" y="95"/>
                    </a:lnTo>
                    <a:lnTo>
                      <a:pt x="458" y="102"/>
                    </a:lnTo>
                    <a:lnTo>
                      <a:pt x="464" y="110"/>
                    </a:lnTo>
                    <a:lnTo>
                      <a:pt x="473" y="118"/>
                    </a:lnTo>
                    <a:lnTo>
                      <a:pt x="475" y="119"/>
                    </a:lnTo>
                    <a:lnTo>
                      <a:pt x="483" y="122"/>
                    </a:lnTo>
                    <a:lnTo>
                      <a:pt x="489" y="123"/>
                    </a:lnTo>
                    <a:lnTo>
                      <a:pt x="498" y="125"/>
                    </a:lnTo>
                    <a:lnTo>
                      <a:pt x="510" y="123"/>
                    </a:lnTo>
                    <a:lnTo>
                      <a:pt x="523" y="123"/>
                    </a:lnTo>
                    <a:lnTo>
                      <a:pt x="535" y="122"/>
                    </a:lnTo>
                    <a:lnTo>
                      <a:pt x="548" y="126"/>
                    </a:lnTo>
                    <a:lnTo>
                      <a:pt x="558" y="131"/>
                    </a:lnTo>
                    <a:lnTo>
                      <a:pt x="570" y="142"/>
                    </a:lnTo>
                    <a:lnTo>
                      <a:pt x="575" y="150"/>
                    </a:lnTo>
                    <a:lnTo>
                      <a:pt x="583" y="161"/>
                    </a:lnTo>
                    <a:lnTo>
                      <a:pt x="587" y="170"/>
                    </a:lnTo>
                    <a:lnTo>
                      <a:pt x="591" y="180"/>
                    </a:lnTo>
                    <a:lnTo>
                      <a:pt x="591" y="191"/>
                    </a:lnTo>
                    <a:lnTo>
                      <a:pt x="593" y="203"/>
                    </a:lnTo>
                    <a:lnTo>
                      <a:pt x="593" y="209"/>
                    </a:lnTo>
                    <a:lnTo>
                      <a:pt x="595" y="213"/>
                    </a:lnTo>
                    <a:lnTo>
                      <a:pt x="610" y="211"/>
                    </a:lnTo>
                    <a:lnTo>
                      <a:pt x="608" y="205"/>
                    </a:lnTo>
                    <a:lnTo>
                      <a:pt x="608" y="195"/>
                    </a:lnTo>
                    <a:lnTo>
                      <a:pt x="606" y="186"/>
                    </a:lnTo>
                    <a:lnTo>
                      <a:pt x="604" y="180"/>
                    </a:lnTo>
                    <a:lnTo>
                      <a:pt x="602" y="170"/>
                    </a:lnTo>
                    <a:lnTo>
                      <a:pt x="600" y="162"/>
                    </a:lnTo>
                    <a:lnTo>
                      <a:pt x="595" y="153"/>
                    </a:lnTo>
                    <a:lnTo>
                      <a:pt x="589" y="143"/>
                    </a:lnTo>
                    <a:lnTo>
                      <a:pt x="583" y="135"/>
                    </a:lnTo>
                    <a:lnTo>
                      <a:pt x="577" y="130"/>
                    </a:lnTo>
                    <a:lnTo>
                      <a:pt x="568" y="122"/>
                    </a:lnTo>
                    <a:lnTo>
                      <a:pt x="558" y="118"/>
                    </a:lnTo>
                    <a:lnTo>
                      <a:pt x="545" y="114"/>
                    </a:lnTo>
                    <a:lnTo>
                      <a:pt x="533" y="114"/>
                    </a:lnTo>
                    <a:lnTo>
                      <a:pt x="523" y="115"/>
                    </a:lnTo>
                    <a:lnTo>
                      <a:pt x="506" y="117"/>
                    </a:lnTo>
                    <a:lnTo>
                      <a:pt x="493" y="115"/>
                    </a:lnTo>
                    <a:lnTo>
                      <a:pt x="481" y="111"/>
                    </a:lnTo>
                    <a:lnTo>
                      <a:pt x="472" y="103"/>
                    </a:lnTo>
                    <a:lnTo>
                      <a:pt x="464" y="92"/>
                    </a:lnTo>
                    <a:lnTo>
                      <a:pt x="458" y="84"/>
                    </a:lnTo>
                    <a:lnTo>
                      <a:pt x="452" y="79"/>
                    </a:lnTo>
                    <a:lnTo>
                      <a:pt x="446" y="74"/>
                    </a:lnTo>
                    <a:lnTo>
                      <a:pt x="443" y="70"/>
                    </a:lnTo>
                    <a:lnTo>
                      <a:pt x="427" y="61"/>
                    </a:lnTo>
                    <a:lnTo>
                      <a:pt x="412" y="59"/>
                    </a:lnTo>
                    <a:lnTo>
                      <a:pt x="395" y="57"/>
                    </a:lnTo>
                    <a:lnTo>
                      <a:pt x="379" y="57"/>
                    </a:lnTo>
                    <a:lnTo>
                      <a:pt x="362" y="60"/>
                    </a:lnTo>
                    <a:lnTo>
                      <a:pt x="350" y="64"/>
                    </a:lnTo>
                    <a:lnTo>
                      <a:pt x="337" y="68"/>
                    </a:lnTo>
                    <a:lnTo>
                      <a:pt x="325" y="72"/>
                    </a:lnTo>
                    <a:lnTo>
                      <a:pt x="318" y="76"/>
                    </a:lnTo>
                    <a:lnTo>
                      <a:pt x="312" y="82"/>
                    </a:lnTo>
                    <a:lnTo>
                      <a:pt x="306" y="90"/>
                    </a:lnTo>
                    <a:lnTo>
                      <a:pt x="312" y="98"/>
                    </a:lnTo>
                    <a:lnTo>
                      <a:pt x="319" y="107"/>
                    </a:lnTo>
                    <a:lnTo>
                      <a:pt x="323" y="117"/>
                    </a:lnTo>
                    <a:lnTo>
                      <a:pt x="318" y="123"/>
                    </a:lnTo>
                    <a:lnTo>
                      <a:pt x="308" y="131"/>
                    </a:lnTo>
                    <a:lnTo>
                      <a:pt x="293" y="135"/>
                    </a:lnTo>
                    <a:lnTo>
                      <a:pt x="279" y="137"/>
                    </a:lnTo>
                    <a:lnTo>
                      <a:pt x="262" y="135"/>
                    </a:lnTo>
                    <a:lnTo>
                      <a:pt x="254" y="134"/>
                    </a:lnTo>
                    <a:lnTo>
                      <a:pt x="248" y="133"/>
                    </a:lnTo>
                    <a:lnTo>
                      <a:pt x="252" y="129"/>
                    </a:lnTo>
                    <a:lnTo>
                      <a:pt x="256" y="122"/>
                    </a:lnTo>
                    <a:lnTo>
                      <a:pt x="266" y="117"/>
                    </a:lnTo>
                    <a:lnTo>
                      <a:pt x="275" y="109"/>
                    </a:lnTo>
                    <a:lnTo>
                      <a:pt x="281" y="102"/>
                    </a:lnTo>
                    <a:lnTo>
                      <a:pt x="281" y="95"/>
                    </a:lnTo>
                    <a:lnTo>
                      <a:pt x="283" y="88"/>
                    </a:lnTo>
                    <a:lnTo>
                      <a:pt x="283" y="79"/>
                    </a:lnTo>
                    <a:lnTo>
                      <a:pt x="285" y="71"/>
                    </a:lnTo>
                    <a:lnTo>
                      <a:pt x="281" y="61"/>
                    </a:lnTo>
                    <a:lnTo>
                      <a:pt x="277" y="55"/>
                    </a:lnTo>
                    <a:lnTo>
                      <a:pt x="268" y="48"/>
                    </a:lnTo>
                    <a:lnTo>
                      <a:pt x="254" y="47"/>
                    </a:lnTo>
                    <a:lnTo>
                      <a:pt x="237" y="45"/>
                    </a:lnTo>
                    <a:lnTo>
                      <a:pt x="223" y="45"/>
                    </a:lnTo>
                    <a:lnTo>
                      <a:pt x="212" y="44"/>
                    </a:lnTo>
                    <a:lnTo>
                      <a:pt x="206" y="44"/>
                    </a:lnTo>
                    <a:lnTo>
                      <a:pt x="194" y="41"/>
                    </a:lnTo>
                    <a:lnTo>
                      <a:pt x="191" y="37"/>
                    </a:lnTo>
                    <a:lnTo>
                      <a:pt x="183" y="27"/>
                    </a:lnTo>
                    <a:lnTo>
                      <a:pt x="171" y="16"/>
                    </a:lnTo>
                    <a:lnTo>
                      <a:pt x="160" y="10"/>
                    </a:lnTo>
                    <a:lnTo>
                      <a:pt x="150" y="6"/>
                    </a:lnTo>
                    <a:lnTo>
                      <a:pt x="137" y="2"/>
                    </a:lnTo>
                    <a:lnTo>
                      <a:pt x="123" y="2"/>
                    </a:lnTo>
                    <a:lnTo>
                      <a:pt x="106" y="0"/>
                    </a:lnTo>
                    <a:lnTo>
                      <a:pt x="89" y="1"/>
                    </a:lnTo>
                    <a:lnTo>
                      <a:pt x="73" y="2"/>
                    </a:lnTo>
                    <a:lnTo>
                      <a:pt x="60" y="6"/>
                    </a:lnTo>
                    <a:lnTo>
                      <a:pt x="42" y="10"/>
                    </a:lnTo>
                    <a:lnTo>
                      <a:pt x="29" y="16"/>
                    </a:lnTo>
                    <a:lnTo>
                      <a:pt x="13" y="24"/>
                    </a:lnTo>
                    <a:lnTo>
                      <a:pt x="2" y="33"/>
                    </a:lnTo>
                    <a:lnTo>
                      <a:pt x="0" y="41"/>
                    </a:lnTo>
                    <a:close/>
                  </a:path>
                </a:pathLst>
              </a:custGeom>
              <a:solidFill>
                <a:srgbClr val="80994D">
                  <a:alpha val="100000"/>
                </a:srgbClr>
              </a:solidFill>
              <a:ln w="9525">
                <a:noFill/>
              </a:ln>
            </p:spPr>
            <p:txBody>
              <a:bodyPr/>
              <a:p>
                <a:endParaRPr lang="en-US"/>
              </a:p>
            </p:txBody>
          </p:sp>
          <p:sp>
            <p:nvSpPr>
              <p:cNvPr id="16706" name="Freeform 185"/>
              <p:cNvSpPr/>
              <p:nvPr/>
            </p:nvSpPr>
            <p:spPr>
              <a:xfrm>
                <a:off x="2467" y="3925"/>
                <a:ext cx="225" cy="268"/>
              </a:xfrm>
              <a:custGeom>
                <a:avLst/>
                <a:gdLst>
                  <a:gd name="txL" fmla="*/ 0 w 225"/>
                  <a:gd name="txT" fmla="*/ 0 h 268"/>
                  <a:gd name="txR" fmla="*/ 225 w 225"/>
                  <a:gd name="txB" fmla="*/ 268 h 268"/>
                </a:gdLst>
                <a:ahLst/>
                <a:cxnLst>
                  <a:cxn ang="0">
                    <a:pos x="12" y="18"/>
                  </a:cxn>
                  <a:cxn ang="0">
                    <a:pos x="58" y="45"/>
                  </a:cxn>
                  <a:cxn ang="0">
                    <a:pos x="87" y="74"/>
                  </a:cxn>
                  <a:cxn ang="0">
                    <a:pos x="100" y="105"/>
                  </a:cxn>
                  <a:cxn ang="0">
                    <a:pos x="110" y="138"/>
                  </a:cxn>
                  <a:cxn ang="0">
                    <a:pos x="114" y="168"/>
                  </a:cxn>
                  <a:cxn ang="0">
                    <a:pos x="118" y="199"/>
                  </a:cxn>
                  <a:cxn ang="0">
                    <a:pos x="120" y="229"/>
                  </a:cxn>
                  <a:cxn ang="0">
                    <a:pos x="121" y="256"/>
                  </a:cxn>
                  <a:cxn ang="0">
                    <a:pos x="127" y="253"/>
                  </a:cxn>
                  <a:cxn ang="0">
                    <a:pos x="125" y="230"/>
                  </a:cxn>
                  <a:cxn ang="0">
                    <a:pos x="125" y="197"/>
                  </a:cxn>
                  <a:cxn ang="0">
                    <a:pos x="120" y="155"/>
                  </a:cxn>
                  <a:cxn ang="0">
                    <a:pos x="114" y="119"/>
                  </a:cxn>
                  <a:cxn ang="0">
                    <a:pos x="104" y="89"/>
                  </a:cxn>
                  <a:cxn ang="0">
                    <a:pos x="87" y="64"/>
                  </a:cxn>
                  <a:cxn ang="0">
                    <a:pos x="39" y="26"/>
                  </a:cxn>
                  <a:cxn ang="0">
                    <a:pos x="18" y="14"/>
                  </a:cxn>
                  <a:cxn ang="0">
                    <a:pos x="41" y="18"/>
                  </a:cxn>
                  <a:cxn ang="0">
                    <a:pos x="75" y="37"/>
                  </a:cxn>
                  <a:cxn ang="0">
                    <a:pos x="96" y="29"/>
                  </a:cxn>
                  <a:cxn ang="0">
                    <a:pos x="121" y="10"/>
                  </a:cxn>
                  <a:cxn ang="0">
                    <a:pos x="135" y="10"/>
                  </a:cxn>
                  <a:cxn ang="0">
                    <a:pos x="110" y="33"/>
                  </a:cxn>
                  <a:cxn ang="0">
                    <a:pos x="108" y="58"/>
                  </a:cxn>
                  <a:cxn ang="0">
                    <a:pos x="131" y="90"/>
                  </a:cxn>
                  <a:cxn ang="0">
                    <a:pos x="146" y="127"/>
                  </a:cxn>
                  <a:cxn ang="0">
                    <a:pos x="146" y="156"/>
                  </a:cxn>
                  <a:cxn ang="0">
                    <a:pos x="145" y="163"/>
                  </a:cxn>
                  <a:cxn ang="0">
                    <a:pos x="173" y="156"/>
                  </a:cxn>
                  <a:cxn ang="0">
                    <a:pos x="208" y="156"/>
                  </a:cxn>
                  <a:cxn ang="0">
                    <a:pos x="210" y="160"/>
                  </a:cxn>
                  <a:cxn ang="0">
                    <a:pos x="175" y="163"/>
                  </a:cxn>
                  <a:cxn ang="0">
                    <a:pos x="148" y="178"/>
                  </a:cxn>
                  <a:cxn ang="0">
                    <a:pos x="156" y="181"/>
                  </a:cxn>
                  <a:cxn ang="0">
                    <a:pos x="179" y="167"/>
                  </a:cxn>
                  <a:cxn ang="0">
                    <a:pos x="225" y="166"/>
                  </a:cxn>
                  <a:cxn ang="0">
                    <a:pos x="206" y="150"/>
                  </a:cxn>
                  <a:cxn ang="0">
                    <a:pos x="177" y="150"/>
                  </a:cxn>
                  <a:cxn ang="0">
                    <a:pos x="156" y="154"/>
                  </a:cxn>
                  <a:cxn ang="0">
                    <a:pos x="156" y="129"/>
                  </a:cxn>
                  <a:cxn ang="0">
                    <a:pos x="145" y="97"/>
                  </a:cxn>
                  <a:cxn ang="0">
                    <a:pos x="118" y="62"/>
                  </a:cxn>
                  <a:cxn ang="0">
                    <a:pos x="123" y="23"/>
                  </a:cxn>
                  <a:cxn ang="0">
                    <a:pos x="158" y="2"/>
                  </a:cxn>
                  <a:cxn ang="0">
                    <a:pos x="118" y="6"/>
                  </a:cxn>
                  <a:cxn ang="0">
                    <a:pos x="87" y="31"/>
                  </a:cxn>
                  <a:cxn ang="0">
                    <a:pos x="79" y="33"/>
                  </a:cxn>
                  <a:cxn ang="0">
                    <a:pos x="60" y="18"/>
                  </a:cxn>
                  <a:cxn ang="0">
                    <a:pos x="10" y="9"/>
                  </a:cxn>
                </a:cxnLst>
                <a:rect l="txL" t="txT" r="txR" b="txB"/>
                <a:pathLst>
                  <a:path w="225" h="268">
                    <a:moveTo>
                      <a:pt x="0" y="14"/>
                    </a:moveTo>
                    <a:lnTo>
                      <a:pt x="2" y="14"/>
                    </a:lnTo>
                    <a:lnTo>
                      <a:pt x="12" y="18"/>
                    </a:lnTo>
                    <a:lnTo>
                      <a:pt x="25" y="25"/>
                    </a:lnTo>
                    <a:lnTo>
                      <a:pt x="43" y="34"/>
                    </a:lnTo>
                    <a:lnTo>
                      <a:pt x="58" y="45"/>
                    </a:lnTo>
                    <a:lnTo>
                      <a:pt x="73" y="58"/>
                    </a:lnTo>
                    <a:lnTo>
                      <a:pt x="79" y="66"/>
                    </a:lnTo>
                    <a:lnTo>
                      <a:pt x="87" y="74"/>
                    </a:lnTo>
                    <a:lnTo>
                      <a:pt x="93" y="84"/>
                    </a:lnTo>
                    <a:lnTo>
                      <a:pt x="98" y="96"/>
                    </a:lnTo>
                    <a:lnTo>
                      <a:pt x="100" y="105"/>
                    </a:lnTo>
                    <a:lnTo>
                      <a:pt x="104" y="116"/>
                    </a:lnTo>
                    <a:lnTo>
                      <a:pt x="106" y="125"/>
                    </a:lnTo>
                    <a:lnTo>
                      <a:pt x="110" y="138"/>
                    </a:lnTo>
                    <a:lnTo>
                      <a:pt x="110" y="147"/>
                    </a:lnTo>
                    <a:lnTo>
                      <a:pt x="114" y="158"/>
                    </a:lnTo>
                    <a:lnTo>
                      <a:pt x="114" y="168"/>
                    </a:lnTo>
                    <a:lnTo>
                      <a:pt x="118" y="181"/>
                    </a:lnTo>
                    <a:lnTo>
                      <a:pt x="118" y="190"/>
                    </a:lnTo>
                    <a:lnTo>
                      <a:pt x="118" y="199"/>
                    </a:lnTo>
                    <a:lnTo>
                      <a:pt x="118" y="209"/>
                    </a:lnTo>
                    <a:lnTo>
                      <a:pt x="120" y="220"/>
                    </a:lnTo>
                    <a:lnTo>
                      <a:pt x="120" y="229"/>
                    </a:lnTo>
                    <a:lnTo>
                      <a:pt x="120" y="238"/>
                    </a:lnTo>
                    <a:lnTo>
                      <a:pt x="120" y="246"/>
                    </a:lnTo>
                    <a:lnTo>
                      <a:pt x="121" y="256"/>
                    </a:lnTo>
                    <a:lnTo>
                      <a:pt x="129" y="258"/>
                    </a:lnTo>
                    <a:lnTo>
                      <a:pt x="127" y="256"/>
                    </a:lnTo>
                    <a:lnTo>
                      <a:pt x="127" y="253"/>
                    </a:lnTo>
                    <a:lnTo>
                      <a:pt x="127" y="246"/>
                    </a:lnTo>
                    <a:lnTo>
                      <a:pt x="127" y="240"/>
                    </a:lnTo>
                    <a:lnTo>
                      <a:pt x="125" y="230"/>
                    </a:lnTo>
                    <a:lnTo>
                      <a:pt x="125" y="220"/>
                    </a:lnTo>
                    <a:lnTo>
                      <a:pt x="125" y="207"/>
                    </a:lnTo>
                    <a:lnTo>
                      <a:pt x="125" y="197"/>
                    </a:lnTo>
                    <a:lnTo>
                      <a:pt x="123" y="182"/>
                    </a:lnTo>
                    <a:lnTo>
                      <a:pt x="121" y="170"/>
                    </a:lnTo>
                    <a:lnTo>
                      <a:pt x="120" y="155"/>
                    </a:lnTo>
                    <a:lnTo>
                      <a:pt x="120" y="143"/>
                    </a:lnTo>
                    <a:lnTo>
                      <a:pt x="116" y="129"/>
                    </a:lnTo>
                    <a:lnTo>
                      <a:pt x="114" y="119"/>
                    </a:lnTo>
                    <a:lnTo>
                      <a:pt x="112" y="107"/>
                    </a:lnTo>
                    <a:lnTo>
                      <a:pt x="110" y="99"/>
                    </a:lnTo>
                    <a:lnTo>
                      <a:pt x="104" y="89"/>
                    </a:lnTo>
                    <a:lnTo>
                      <a:pt x="98" y="80"/>
                    </a:lnTo>
                    <a:lnTo>
                      <a:pt x="93" y="72"/>
                    </a:lnTo>
                    <a:lnTo>
                      <a:pt x="87" y="64"/>
                    </a:lnTo>
                    <a:lnTo>
                      <a:pt x="71" y="49"/>
                    </a:lnTo>
                    <a:lnTo>
                      <a:pt x="56" y="38"/>
                    </a:lnTo>
                    <a:lnTo>
                      <a:pt x="39" y="26"/>
                    </a:lnTo>
                    <a:lnTo>
                      <a:pt x="27" y="19"/>
                    </a:lnTo>
                    <a:lnTo>
                      <a:pt x="19" y="14"/>
                    </a:lnTo>
                    <a:lnTo>
                      <a:pt x="18" y="14"/>
                    </a:lnTo>
                    <a:lnTo>
                      <a:pt x="19" y="14"/>
                    </a:lnTo>
                    <a:lnTo>
                      <a:pt x="29" y="15"/>
                    </a:lnTo>
                    <a:lnTo>
                      <a:pt x="41" y="18"/>
                    </a:lnTo>
                    <a:lnTo>
                      <a:pt x="58" y="25"/>
                    </a:lnTo>
                    <a:lnTo>
                      <a:pt x="68" y="31"/>
                    </a:lnTo>
                    <a:lnTo>
                      <a:pt x="75" y="37"/>
                    </a:lnTo>
                    <a:lnTo>
                      <a:pt x="81" y="38"/>
                    </a:lnTo>
                    <a:lnTo>
                      <a:pt x="89" y="37"/>
                    </a:lnTo>
                    <a:lnTo>
                      <a:pt x="96" y="29"/>
                    </a:lnTo>
                    <a:lnTo>
                      <a:pt x="108" y="19"/>
                    </a:lnTo>
                    <a:lnTo>
                      <a:pt x="114" y="14"/>
                    </a:lnTo>
                    <a:lnTo>
                      <a:pt x="121" y="10"/>
                    </a:lnTo>
                    <a:lnTo>
                      <a:pt x="129" y="6"/>
                    </a:lnTo>
                    <a:lnTo>
                      <a:pt x="141" y="7"/>
                    </a:lnTo>
                    <a:lnTo>
                      <a:pt x="135" y="10"/>
                    </a:lnTo>
                    <a:lnTo>
                      <a:pt x="125" y="17"/>
                    </a:lnTo>
                    <a:lnTo>
                      <a:pt x="114" y="25"/>
                    </a:lnTo>
                    <a:lnTo>
                      <a:pt x="110" y="33"/>
                    </a:lnTo>
                    <a:lnTo>
                      <a:pt x="106" y="39"/>
                    </a:lnTo>
                    <a:lnTo>
                      <a:pt x="108" y="52"/>
                    </a:lnTo>
                    <a:lnTo>
                      <a:pt x="108" y="58"/>
                    </a:lnTo>
                    <a:lnTo>
                      <a:pt x="114" y="68"/>
                    </a:lnTo>
                    <a:lnTo>
                      <a:pt x="120" y="77"/>
                    </a:lnTo>
                    <a:lnTo>
                      <a:pt x="131" y="90"/>
                    </a:lnTo>
                    <a:lnTo>
                      <a:pt x="139" y="103"/>
                    </a:lnTo>
                    <a:lnTo>
                      <a:pt x="145" y="115"/>
                    </a:lnTo>
                    <a:lnTo>
                      <a:pt x="146" y="127"/>
                    </a:lnTo>
                    <a:lnTo>
                      <a:pt x="148" y="139"/>
                    </a:lnTo>
                    <a:lnTo>
                      <a:pt x="146" y="148"/>
                    </a:lnTo>
                    <a:lnTo>
                      <a:pt x="146" y="156"/>
                    </a:lnTo>
                    <a:lnTo>
                      <a:pt x="145" y="162"/>
                    </a:lnTo>
                    <a:lnTo>
                      <a:pt x="145" y="164"/>
                    </a:lnTo>
                    <a:lnTo>
                      <a:pt x="145" y="163"/>
                    </a:lnTo>
                    <a:lnTo>
                      <a:pt x="152" y="160"/>
                    </a:lnTo>
                    <a:lnTo>
                      <a:pt x="162" y="158"/>
                    </a:lnTo>
                    <a:lnTo>
                      <a:pt x="173" y="156"/>
                    </a:lnTo>
                    <a:lnTo>
                      <a:pt x="185" y="154"/>
                    </a:lnTo>
                    <a:lnTo>
                      <a:pt x="196" y="155"/>
                    </a:lnTo>
                    <a:lnTo>
                      <a:pt x="208" y="156"/>
                    </a:lnTo>
                    <a:lnTo>
                      <a:pt x="220" y="162"/>
                    </a:lnTo>
                    <a:lnTo>
                      <a:pt x="216" y="160"/>
                    </a:lnTo>
                    <a:lnTo>
                      <a:pt x="210" y="160"/>
                    </a:lnTo>
                    <a:lnTo>
                      <a:pt x="198" y="160"/>
                    </a:lnTo>
                    <a:lnTo>
                      <a:pt x="189" y="162"/>
                    </a:lnTo>
                    <a:lnTo>
                      <a:pt x="175" y="163"/>
                    </a:lnTo>
                    <a:lnTo>
                      <a:pt x="164" y="167"/>
                    </a:lnTo>
                    <a:lnTo>
                      <a:pt x="152" y="171"/>
                    </a:lnTo>
                    <a:lnTo>
                      <a:pt x="148" y="178"/>
                    </a:lnTo>
                    <a:lnTo>
                      <a:pt x="150" y="265"/>
                    </a:lnTo>
                    <a:lnTo>
                      <a:pt x="158" y="268"/>
                    </a:lnTo>
                    <a:lnTo>
                      <a:pt x="156" y="181"/>
                    </a:lnTo>
                    <a:lnTo>
                      <a:pt x="158" y="177"/>
                    </a:lnTo>
                    <a:lnTo>
                      <a:pt x="171" y="171"/>
                    </a:lnTo>
                    <a:lnTo>
                      <a:pt x="179" y="167"/>
                    </a:lnTo>
                    <a:lnTo>
                      <a:pt x="193" y="166"/>
                    </a:lnTo>
                    <a:lnTo>
                      <a:pt x="206" y="164"/>
                    </a:lnTo>
                    <a:lnTo>
                      <a:pt x="225" y="166"/>
                    </a:lnTo>
                    <a:lnTo>
                      <a:pt x="223" y="160"/>
                    </a:lnTo>
                    <a:lnTo>
                      <a:pt x="216" y="154"/>
                    </a:lnTo>
                    <a:lnTo>
                      <a:pt x="206" y="150"/>
                    </a:lnTo>
                    <a:lnTo>
                      <a:pt x="195" y="148"/>
                    </a:lnTo>
                    <a:lnTo>
                      <a:pt x="185" y="148"/>
                    </a:lnTo>
                    <a:lnTo>
                      <a:pt x="177" y="150"/>
                    </a:lnTo>
                    <a:lnTo>
                      <a:pt x="166" y="152"/>
                    </a:lnTo>
                    <a:lnTo>
                      <a:pt x="156" y="156"/>
                    </a:lnTo>
                    <a:lnTo>
                      <a:pt x="156" y="154"/>
                    </a:lnTo>
                    <a:lnTo>
                      <a:pt x="156" y="148"/>
                    </a:lnTo>
                    <a:lnTo>
                      <a:pt x="156" y="139"/>
                    </a:lnTo>
                    <a:lnTo>
                      <a:pt x="156" y="129"/>
                    </a:lnTo>
                    <a:lnTo>
                      <a:pt x="152" y="117"/>
                    </a:lnTo>
                    <a:lnTo>
                      <a:pt x="150" y="107"/>
                    </a:lnTo>
                    <a:lnTo>
                      <a:pt x="145" y="97"/>
                    </a:lnTo>
                    <a:lnTo>
                      <a:pt x="141" y="90"/>
                    </a:lnTo>
                    <a:lnTo>
                      <a:pt x="127" y="76"/>
                    </a:lnTo>
                    <a:lnTo>
                      <a:pt x="118" y="62"/>
                    </a:lnTo>
                    <a:lnTo>
                      <a:pt x="112" y="49"/>
                    </a:lnTo>
                    <a:lnTo>
                      <a:pt x="116" y="37"/>
                    </a:lnTo>
                    <a:lnTo>
                      <a:pt x="123" y="23"/>
                    </a:lnTo>
                    <a:lnTo>
                      <a:pt x="139" y="13"/>
                    </a:lnTo>
                    <a:lnTo>
                      <a:pt x="150" y="4"/>
                    </a:lnTo>
                    <a:lnTo>
                      <a:pt x="158" y="2"/>
                    </a:lnTo>
                    <a:lnTo>
                      <a:pt x="150" y="0"/>
                    </a:lnTo>
                    <a:lnTo>
                      <a:pt x="137" y="2"/>
                    </a:lnTo>
                    <a:lnTo>
                      <a:pt x="118" y="6"/>
                    </a:lnTo>
                    <a:lnTo>
                      <a:pt x="102" y="17"/>
                    </a:lnTo>
                    <a:lnTo>
                      <a:pt x="89" y="26"/>
                    </a:lnTo>
                    <a:lnTo>
                      <a:pt x="87" y="31"/>
                    </a:lnTo>
                    <a:lnTo>
                      <a:pt x="87" y="34"/>
                    </a:lnTo>
                    <a:lnTo>
                      <a:pt x="85" y="35"/>
                    </a:lnTo>
                    <a:lnTo>
                      <a:pt x="79" y="33"/>
                    </a:lnTo>
                    <a:lnTo>
                      <a:pt x="75" y="29"/>
                    </a:lnTo>
                    <a:lnTo>
                      <a:pt x="68" y="23"/>
                    </a:lnTo>
                    <a:lnTo>
                      <a:pt x="60" y="18"/>
                    </a:lnTo>
                    <a:lnTo>
                      <a:pt x="44" y="13"/>
                    </a:lnTo>
                    <a:lnTo>
                      <a:pt x="27" y="10"/>
                    </a:lnTo>
                    <a:lnTo>
                      <a:pt x="10" y="9"/>
                    </a:lnTo>
                    <a:lnTo>
                      <a:pt x="0" y="14"/>
                    </a:lnTo>
                    <a:close/>
                  </a:path>
                </a:pathLst>
              </a:custGeom>
              <a:solidFill>
                <a:srgbClr val="80994D">
                  <a:alpha val="100000"/>
                </a:srgbClr>
              </a:solidFill>
              <a:ln w="9525">
                <a:noFill/>
              </a:ln>
            </p:spPr>
            <p:txBody>
              <a:bodyPr/>
              <a:p>
                <a:endParaRPr lang="en-US"/>
              </a:p>
            </p:txBody>
          </p:sp>
          <p:sp>
            <p:nvSpPr>
              <p:cNvPr id="16707" name="Freeform 186"/>
              <p:cNvSpPr/>
              <p:nvPr/>
            </p:nvSpPr>
            <p:spPr>
              <a:xfrm>
                <a:off x="2698" y="3990"/>
                <a:ext cx="227" cy="184"/>
              </a:xfrm>
              <a:custGeom>
                <a:avLst/>
                <a:gdLst>
                  <a:gd name="txL" fmla="*/ 0 w 227"/>
                  <a:gd name="txT" fmla="*/ 0 h 184"/>
                  <a:gd name="txR" fmla="*/ 227 w 227"/>
                  <a:gd name="txB" fmla="*/ 184 h 184"/>
                </a:gdLst>
                <a:ahLst/>
                <a:cxnLst>
                  <a:cxn ang="0">
                    <a:pos x="81" y="142"/>
                  </a:cxn>
                  <a:cxn ang="0">
                    <a:pos x="94" y="122"/>
                  </a:cxn>
                  <a:cxn ang="0">
                    <a:pos x="116" y="94"/>
                  </a:cxn>
                  <a:cxn ang="0">
                    <a:pos x="144" y="73"/>
                  </a:cxn>
                  <a:cxn ang="0">
                    <a:pos x="171" y="66"/>
                  </a:cxn>
                  <a:cxn ang="0">
                    <a:pos x="193" y="66"/>
                  </a:cxn>
                  <a:cxn ang="0">
                    <a:pos x="212" y="71"/>
                  </a:cxn>
                  <a:cxn ang="0">
                    <a:pos x="214" y="70"/>
                  </a:cxn>
                  <a:cxn ang="0">
                    <a:pos x="196" y="58"/>
                  </a:cxn>
                  <a:cxn ang="0">
                    <a:pos x="177" y="54"/>
                  </a:cxn>
                  <a:cxn ang="0">
                    <a:pos x="179" y="43"/>
                  </a:cxn>
                  <a:cxn ang="0">
                    <a:pos x="191" y="30"/>
                  </a:cxn>
                  <a:cxn ang="0">
                    <a:pos x="187" y="16"/>
                  </a:cxn>
                  <a:cxn ang="0">
                    <a:pos x="183" y="16"/>
                  </a:cxn>
                  <a:cxn ang="0">
                    <a:pos x="181" y="27"/>
                  </a:cxn>
                  <a:cxn ang="0">
                    <a:pos x="171" y="36"/>
                  </a:cxn>
                  <a:cxn ang="0">
                    <a:pos x="150" y="50"/>
                  </a:cxn>
                  <a:cxn ang="0">
                    <a:pos x="123" y="69"/>
                  </a:cxn>
                  <a:cxn ang="0">
                    <a:pos x="100" y="91"/>
                  </a:cxn>
                  <a:cxn ang="0">
                    <a:pos x="89" y="110"/>
                  </a:cxn>
                  <a:cxn ang="0">
                    <a:pos x="73" y="109"/>
                  </a:cxn>
                  <a:cxn ang="0">
                    <a:pos x="62" y="98"/>
                  </a:cxn>
                  <a:cxn ang="0">
                    <a:pos x="52" y="86"/>
                  </a:cxn>
                  <a:cxn ang="0">
                    <a:pos x="39" y="98"/>
                  </a:cxn>
                  <a:cxn ang="0">
                    <a:pos x="35" y="107"/>
                  </a:cxn>
                  <a:cxn ang="0">
                    <a:pos x="37" y="124"/>
                  </a:cxn>
                  <a:cxn ang="0">
                    <a:pos x="44" y="133"/>
                  </a:cxn>
                  <a:cxn ang="0">
                    <a:pos x="0" y="184"/>
                  </a:cxn>
                  <a:cxn ang="0">
                    <a:pos x="35" y="129"/>
                  </a:cxn>
                  <a:cxn ang="0">
                    <a:pos x="27" y="109"/>
                  </a:cxn>
                  <a:cxn ang="0">
                    <a:pos x="33" y="89"/>
                  </a:cxn>
                  <a:cxn ang="0">
                    <a:pos x="41" y="81"/>
                  </a:cxn>
                  <a:cxn ang="0">
                    <a:pos x="54" y="78"/>
                  </a:cxn>
                  <a:cxn ang="0">
                    <a:pos x="58" y="82"/>
                  </a:cxn>
                  <a:cxn ang="0">
                    <a:pos x="67" y="101"/>
                  </a:cxn>
                  <a:cxn ang="0">
                    <a:pos x="79" y="103"/>
                  </a:cxn>
                  <a:cxn ang="0">
                    <a:pos x="91" y="91"/>
                  </a:cxn>
                  <a:cxn ang="0">
                    <a:pos x="112" y="70"/>
                  </a:cxn>
                  <a:cxn ang="0">
                    <a:pos x="133" y="50"/>
                  </a:cxn>
                  <a:cxn ang="0">
                    <a:pos x="154" y="38"/>
                  </a:cxn>
                  <a:cxn ang="0">
                    <a:pos x="168" y="31"/>
                  </a:cxn>
                  <a:cxn ang="0">
                    <a:pos x="175" y="16"/>
                  </a:cxn>
                  <a:cxn ang="0">
                    <a:pos x="175" y="1"/>
                  </a:cxn>
                  <a:cxn ang="0">
                    <a:pos x="177" y="1"/>
                  </a:cxn>
                  <a:cxn ang="0">
                    <a:pos x="181" y="7"/>
                  </a:cxn>
                  <a:cxn ang="0">
                    <a:pos x="196" y="24"/>
                  </a:cxn>
                  <a:cxn ang="0">
                    <a:pos x="189" y="44"/>
                  </a:cxn>
                  <a:cxn ang="0">
                    <a:pos x="187" y="50"/>
                  </a:cxn>
                  <a:cxn ang="0">
                    <a:pos x="193" y="52"/>
                  </a:cxn>
                  <a:cxn ang="0">
                    <a:pos x="220" y="66"/>
                  </a:cxn>
                  <a:cxn ang="0">
                    <a:pos x="220" y="77"/>
                  </a:cxn>
                  <a:cxn ang="0">
                    <a:pos x="191" y="70"/>
                  </a:cxn>
                  <a:cxn ang="0">
                    <a:pos x="171" y="70"/>
                  </a:cxn>
                  <a:cxn ang="0">
                    <a:pos x="150" y="83"/>
                  </a:cxn>
                  <a:cxn ang="0">
                    <a:pos x="123" y="99"/>
                  </a:cxn>
                  <a:cxn ang="0">
                    <a:pos x="108" y="117"/>
                  </a:cxn>
                  <a:cxn ang="0">
                    <a:pos x="96" y="133"/>
                  </a:cxn>
                  <a:cxn ang="0">
                    <a:pos x="81" y="146"/>
                  </a:cxn>
                </a:cxnLst>
                <a:rect l="txL" t="txT" r="txR" b="txB"/>
                <a:pathLst>
                  <a:path w="227" h="184">
                    <a:moveTo>
                      <a:pt x="81" y="146"/>
                    </a:moveTo>
                    <a:lnTo>
                      <a:pt x="81" y="142"/>
                    </a:lnTo>
                    <a:lnTo>
                      <a:pt x="87" y="134"/>
                    </a:lnTo>
                    <a:lnTo>
                      <a:pt x="94" y="122"/>
                    </a:lnTo>
                    <a:lnTo>
                      <a:pt x="106" y="109"/>
                    </a:lnTo>
                    <a:lnTo>
                      <a:pt x="116" y="94"/>
                    </a:lnTo>
                    <a:lnTo>
                      <a:pt x="129" y="82"/>
                    </a:lnTo>
                    <a:lnTo>
                      <a:pt x="144" y="73"/>
                    </a:lnTo>
                    <a:lnTo>
                      <a:pt x="160" y="69"/>
                    </a:lnTo>
                    <a:lnTo>
                      <a:pt x="171" y="66"/>
                    </a:lnTo>
                    <a:lnTo>
                      <a:pt x="183" y="66"/>
                    </a:lnTo>
                    <a:lnTo>
                      <a:pt x="193" y="66"/>
                    </a:lnTo>
                    <a:lnTo>
                      <a:pt x="202" y="69"/>
                    </a:lnTo>
                    <a:lnTo>
                      <a:pt x="212" y="71"/>
                    </a:lnTo>
                    <a:lnTo>
                      <a:pt x="218" y="74"/>
                    </a:lnTo>
                    <a:lnTo>
                      <a:pt x="214" y="70"/>
                    </a:lnTo>
                    <a:lnTo>
                      <a:pt x="208" y="64"/>
                    </a:lnTo>
                    <a:lnTo>
                      <a:pt x="196" y="58"/>
                    </a:lnTo>
                    <a:lnTo>
                      <a:pt x="179" y="56"/>
                    </a:lnTo>
                    <a:lnTo>
                      <a:pt x="177" y="54"/>
                    </a:lnTo>
                    <a:lnTo>
                      <a:pt x="179" y="48"/>
                    </a:lnTo>
                    <a:lnTo>
                      <a:pt x="179" y="43"/>
                    </a:lnTo>
                    <a:lnTo>
                      <a:pt x="187" y="38"/>
                    </a:lnTo>
                    <a:lnTo>
                      <a:pt x="191" y="30"/>
                    </a:lnTo>
                    <a:lnTo>
                      <a:pt x="191" y="23"/>
                    </a:lnTo>
                    <a:lnTo>
                      <a:pt x="187" y="16"/>
                    </a:lnTo>
                    <a:lnTo>
                      <a:pt x="185" y="15"/>
                    </a:lnTo>
                    <a:lnTo>
                      <a:pt x="183" y="16"/>
                    </a:lnTo>
                    <a:lnTo>
                      <a:pt x="183" y="21"/>
                    </a:lnTo>
                    <a:lnTo>
                      <a:pt x="181" y="27"/>
                    </a:lnTo>
                    <a:lnTo>
                      <a:pt x="177" y="34"/>
                    </a:lnTo>
                    <a:lnTo>
                      <a:pt x="171" y="36"/>
                    </a:lnTo>
                    <a:lnTo>
                      <a:pt x="162" y="42"/>
                    </a:lnTo>
                    <a:lnTo>
                      <a:pt x="150" y="50"/>
                    </a:lnTo>
                    <a:lnTo>
                      <a:pt x="139" y="59"/>
                    </a:lnTo>
                    <a:lnTo>
                      <a:pt x="123" y="69"/>
                    </a:lnTo>
                    <a:lnTo>
                      <a:pt x="112" y="81"/>
                    </a:lnTo>
                    <a:lnTo>
                      <a:pt x="100" y="91"/>
                    </a:lnTo>
                    <a:lnTo>
                      <a:pt x="96" y="103"/>
                    </a:lnTo>
                    <a:lnTo>
                      <a:pt x="89" y="110"/>
                    </a:lnTo>
                    <a:lnTo>
                      <a:pt x="81" y="112"/>
                    </a:lnTo>
                    <a:lnTo>
                      <a:pt x="73" y="109"/>
                    </a:lnTo>
                    <a:lnTo>
                      <a:pt x="67" y="105"/>
                    </a:lnTo>
                    <a:lnTo>
                      <a:pt x="62" y="98"/>
                    </a:lnTo>
                    <a:lnTo>
                      <a:pt x="56" y="91"/>
                    </a:lnTo>
                    <a:lnTo>
                      <a:pt x="52" y="86"/>
                    </a:lnTo>
                    <a:lnTo>
                      <a:pt x="52" y="85"/>
                    </a:lnTo>
                    <a:lnTo>
                      <a:pt x="39" y="98"/>
                    </a:lnTo>
                    <a:lnTo>
                      <a:pt x="37" y="101"/>
                    </a:lnTo>
                    <a:lnTo>
                      <a:pt x="35" y="107"/>
                    </a:lnTo>
                    <a:lnTo>
                      <a:pt x="33" y="116"/>
                    </a:lnTo>
                    <a:lnTo>
                      <a:pt x="37" y="124"/>
                    </a:lnTo>
                    <a:lnTo>
                      <a:pt x="42" y="130"/>
                    </a:lnTo>
                    <a:lnTo>
                      <a:pt x="44" y="133"/>
                    </a:lnTo>
                    <a:lnTo>
                      <a:pt x="14" y="177"/>
                    </a:lnTo>
                    <a:lnTo>
                      <a:pt x="0" y="184"/>
                    </a:lnTo>
                    <a:lnTo>
                      <a:pt x="39" y="133"/>
                    </a:lnTo>
                    <a:lnTo>
                      <a:pt x="35" y="129"/>
                    </a:lnTo>
                    <a:lnTo>
                      <a:pt x="31" y="121"/>
                    </a:lnTo>
                    <a:lnTo>
                      <a:pt x="27" y="109"/>
                    </a:lnTo>
                    <a:lnTo>
                      <a:pt x="31" y="97"/>
                    </a:lnTo>
                    <a:lnTo>
                      <a:pt x="33" y="89"/>
                    </a:lnTo>
                    <a:lnTo>
                      <a:pt x="37" y="85"/>
                    </a:lnTo>
                    <a:lnTo>
                      <a:pt x="41" y="81"/>
                    </a:lnTo>
                    <a:lnTo>
                      <a:pt x="46" y="79"/>
                    </a:lnTo>
                    <a:lnTo>
                      <a:pt x="54" y="78"/>
                    </a:lnTo>
                    <a:lnTo>
                      <a:pt x="58" y="79"/>
                    </a:lnTo>
                    <a:lnTo>
                      <a:pt x="58" y="82"/>
                    </a:lnTo>
                    <a:lnTo>
                      <a:pt x="62" y="91"/>
                    </a:lnTo>
                    <a:lnTo>
                      <a:pt x="67" y="101"/>
                    </a:lnTo>
                    <a:lnTo>
                      <a:pt x="75" y="106"/>
                    </a:lnTo>
                    <a:lnTo>
                      <a:pt x="79" y="103"/>
                    </a:lnTo>
                    <a:lnTo>
                      <a:pt x="85" y="99"/>
                    </a:lnTo>
                    <a:lnTo>
                      <a:pt x="91" y="91"/>
                    </a:lnTo>
                    <a:lnTo>
                      <a:pt x="102" y="82"/>
                    </a:lnTo>
                    <a:lnTo>
                      <a:pt x="112" y="70"/>
                    </a:lnTo>
                    <a:lnTo>
                      <a:pt x="127" y="58"/>
                    </a:lnTo>
                    <a:lnTo>
                      <a:pt x="133" y="50"/>
                    </a:lnTo>
                    <a:lnTo>
                      <a:pt x="144" y="44"/>
                    </a:lnTo>
                    <a:lnTo>
                      <a:pt x="154" y="38"/>
                    </a:lnTo>
                    <a:lnTo>
                      <a:pt x="168" y="34"/>
                    </a:lnTo>
                    <a:lnTo>
                      <a:pt x="168" y="31"/>
                    </a:lnTo>
                    <a:lnTo>
                      <a:pt x="171" y="24"/>
                    </a:lnTo>
                    <a:lnTo>
                      <a:pt x="175" y="16"/>
                    </a:lnTo>
                    <a:lnTo>
                      <a:pt x="177" y="8"/>
                    </a:lnTo>
                    <a:lnTo>
                      <a:pt x="175" y="1"/>
                    </a:lnTo>
                    <a:lnTo>
                      <a:pt x="177" y="0"/>
                    </a:lnTo>
                    <a:lnTo>
                      <a:pt x="177" y="1"/>
                    </a:lnTo>
                    <a:lnTo>
                      <a:pt x="179" y="4"/>
                    </a:lnTo>
                    <a:lnTo>
                      <a:pt x="181" y="7"/>
                    </a:lnTo>
                    <a:lnTo>
                      <a:pt x="191" y="13"/>
                    </a:lnTo>
                    <a:lnTo>
                      <a:pt x="196" y="24"/>
                    </a:lnTo>
                    <a:lnTo>
                      <a:pt x="196" y="36"/>
                    </a:lnTo>
                    <a:lnTo>
                      <a:pt x="189" y="44"/>
                    </a:lnTo>
                    <a:lnTo>
                      <a:pt x="187" y="48"/>
                    </a:lnTo>
                    <a:lnTo>
                      <a:pt x="187" y="50"/>
                    </a:lnTo>
                    <a:lnTo>
                      <a:pt x="187" y="51"/>
                    </a:lnTo>
                    <a:lnTo>
                      <a:pt x="193" y="52"/>
                    </a:lnTo>
                    <a:lnTo>
                      <a:pt x="206" y="58"/>
                    </a:lnTo>
                    <a:lnTo>
                      <a:pt x="220" y="66"/>
                    </a:lnTo>
                    <a:lnTo>
                      <a:pt x="227" y="79"/>
                    </a:lnTo>
                    <a:lnTo>
                      <a:pt x="220" y="77"/>
                    </a:lnTo>
                    <a:lnTo>
                      <a:pt x="202" y="73"/>
                    </a:lnTo>
                    <a:lnTo>
                      <a:pt x="191" y="70"/>
                    </a:lnTo>
                    <a:lnTo>
                      <a:pt x="181" y="70"/>
                    </a:lnTo>
                    <a:lnTo>
                      <a:pt x="171" y="70"/>
                    </a:lnTo>
                    <a:lnTo>
                      <a:pt x="166" y="75"/>
                    </a:lnTo>
                    <a:lnTo>
                      <a:pt x="150" y="83"/>
                    </a:lnTo>
                    <a:lnTo>
                      <a:pt x="133" y="93"/>
                    </a:lnTo>
                    <a:lnTo>
                      <a:pt x="123" y="99"/>
                    </a:lnTo>
                    <a:lnTo>
                      <a:pt x="114" y="110"/>
                    </a:lnTo>
                    <a:lnTo>
                      <a:pt x="108" y="117"/>
                    </a:lnTo>
                    <a:lnTo>
                      <a:pt x="102" y="125"/>
                    </a:lnTo>
                    <a:lnTo>
                      <a:pt x="96" y="133"/>
                    </a:lnTo>
                    <a:lnTo>
                      <a:pt x="93" y="145"/>
                    </a:lnTo>
                    <a:lnTo>
                      <a:pt x="81" y="146"/>
                    </a:lnTo>
                    <a:close/>
                  </a:path>
                </a:pathLst>
              </a:custGeom>
              <a:solidFill>
                <a:srgbClr val="80994D">
                  <a:alpha val="100000"/>
                </a:srgbClr>
              </a:solidFill>
              <a:ln w="9525">
                <a:noFill/>
              </a:ln>
            </p:spPr>
            <p:txBody>
              <a:bodyPr/>
              <a:p>
                <a:endParaRPr lang="en-US"/>
              </a:p>
            </p:txBody>
          </p:sp>
          <p:sp>
            <p:nvSpPr>
              <p:cNvPr id="16708" name="Freeform 187"/>
              <p:cNvSpPr/>
              <p:nvPr/>
            </p:nvSpPr>
            <p:spPr>
              <a:xfrm>
                <a:off x="2094" y="4167"/>
                <a:ext cx="385" cy="133"/>
              </a:xfrm>
              <a:custGeom>
                <a:avLst/>
                <a:gdLst>
                  <a:gd name="txL" fmla="*/ 0 w 385"/>
                  <a:gd name="txT" fmla="*/ 0 h 133"/>
                  <a:gd name="txR" fmla="*/ 385 w 385"/>
                  <a:gd name="txB" fmla="*/ 133 h 133"/>
                </a:gdLst>
                <a:ahLst/>
                <a:cxnLst>
                  <a:cxn ang="0">
                    <a:pos x="83" y="23"/>
                  </a:cxn>
                  <a:cxn ang="0">
                    <a:pos x="113" y="7"/>
                  </a:cxn>
                  <a:cxn ang="0">
                    <a:pos x="154" y="19"/>
                  </a:cxn>
                  <a:cxn ang="0">
                    <a:pos x="175" y="22"/>
                  </a:cxn>
                  <a:cxn ang="0">
                    <a:pos x="198" y="18"/>
                  </a:cxn>
                  <a:cxn ang="0">
                    <a:pos x="229" y="11"/>
                  </a:cxn>
                  <a:cxn ang="0">
                    <a:pos x="260" y="8"/>
                  </a:cxn>
                  <a:cxn ang="0">
                    <a:pos x="290" y="10"/>
                  </a:cxn>
                  <a:cxn ang="0">
                    <a:pos x="312" y="15"/>
                  </a:cxn>
                  <a:cxn ang="0">
                    <a:pos x="344" y="19"/>
                  </a:cxn>
                  <a:cxn ang="0">
                    <a:pos x="367" y="35"/>
                  </a:cxn>
                  <a:cxn ang="0">
                    <a:pos x="375" y="57"/>
                  </a:cxn>
                  <a:cxn ang="0">
                    <a:pos x="377" y="74"/>
                  </a:cxn>
                  <a:cxn ang="0">
                    <a:pos x="354" y="86"/>
                  </a:cxn>
                  <a:cxn ang="0">
                    <a:pos x="348" y="98"/>
                  </a:cxn>
                  <a:cxn ang="0">
                    <a:pos x="329" y="112"/>
                  </a:cxn>
                  <a:cxn ang="0">
                    <a:pos x="281" y="117"/>
                  </a:cxn>
                  <a:cxn ang="0">
                    <a:pos x="240" y="108"/>
                  </a:cxn>
                  <a:cxn ang="0">
                    <a:pos x="225" y="107"/>
                  </a:cxn>
                  <a:cxn ang="0">
                    <a:pos x="204" y="117"/>
                  </a:cxn>
                  <a:cxn ang="0">
                    <a:pos x="175" y="115"/>
                  </a:cxn>
                  <a:cxn ang="0">
                    <a:pos x="135" y="128"/>
                  </a:cxn>
                  <a:cxn ang="0">
                    <a:pos x="83" y="124"/>
                  </a:cxn>
                  <a:cxn ang="0">
                    <a:pos x="58" y="109"/>
                  </a:cxn>
                  <a:cxn ang="0">
                    <a:pos x="13" y="103"/>
                  </a:cxn>
                  <a:cxn ang="0">
                    <a:pos x="4" y="105"/>
                  </a:cxn>
                  <a:cxn ang="0">
                    <a:pos x="29" y="113"/>
                  </a:cxn>
                  <a:cxn ang="0">
                    <a:pos x="52" y="113"/>
                  </a:cxn>
                  <a:cxn ang="0">
                    <a:pos x="77" y="129"/>
                  </a:cxn>
                  <a:cxn ang="0">
                    <a:pos x="102" y="132"/>
                  </a:cxn>
                  <a:cxn ang="0">
                    <a:pos x="144" y="129"/>
                  </a:cxn>
                  <a:cxn ang="0">
                    <a:pos x="183" y="123"/>
                  </a:cxn>
                  <a:cxn ang="0">
                    <a:pos x="231" y="115"/>
                  </a:cxn>
                  <a:cxn ang="0">
                    <a:pos x="258" y="123"/>
                  </a:cxn>
                  <a:cxn ang="0">
                    <a:pos x="300" y="125"/>
                  </a:cxn>
                  <a:cxn ang="0">
                    <a:pos x="337" y="116"/>
                  </a:cxn>
                  <a:cxn ang="0">
                    <a:pos x="354" y="103"/>
                  </a:cxn>
                  <a:cxn ang="0">
                    <a:pos x="373" y="88"/>
                  </a:cxn>
                  <a:cxn ang="0">
                    <a:pos x="385" y="65"/>
                  </a:cxn>
                  <a:cxn ang="0">
                    <a:pos x="377" y="37"/>
                  </a:cxn>
                  <a:cxn ang="0">
                    <a:pos x="354" y="16"/>
                  </a:cxn>
                  <a:cxn ang="0">
                    <a:pos x="317" y="6"/>
                  </a:cxn>
                  <a:cxn ang="0">
                    <a:pos x="294" y="6"/>
                  </a:cxn>
                  <a:cxn ang="0">
                    <a:pos x="260" y="3"/>
                  </a:cxn>
                  <a:cxn ang="0">
                    <a:pos x="233" y="8"/>
                  </a:cxn>
                  <a:cxn ang="0">
                    <a:pos x="198" y="8"/>
                  </a:cxn>
                  <a:cxn ang="0">
                    <a:pos x="175" y="15"/>
                  </a:cxn>
                  <a:cxn ang="0">
                    <a:pos x="156" y="8"/>
                  </a:cxn>
                  <a:cxn ang="0">
                    <a:pos x="125" y="0"/>
                  </a:cxn>
                  <a:cxn ang="0">
                    <a:pos x="90" y="10"/>
                  </a:cxn>
                  <a:cxn ang="0">
                    <a:pos x="77" y="30"/>
                  </a:cxn>
                </a:cxnLst>
                <a:rect l="txL" t="txT" r="txR" b="txB"/>
                <a:pathLst>
                  <a:path w="385" h="133">
                    <a:moveTo>
                      <a:pt x="77" y="30"/>
                    </a:moveTo>
                    <a:lnTo>
                      <a:pt x="77" y="27"/>
                    </a:lnTo>
                    <a:lnTo>
                      <a:pt x="83" y="23"/>
                    </a:lnTo>
                    <a:lnTo>
                      <a:pt x="90" y="16"/>
                    </a:lnTo>
                    <a:lnTo>
                      <a:pt x="102" y="12"/>
                    </a:lnTo>
                    <a:lnTo>
                      <a:pt x="113" y="7"/>
                    </a:lnTo>
                    <a:lnTo>
                      <a:pt x="127" y="7"/>
                    </a:lnTo>
                    <a:lnTo>
                      <a:pt x="138" y="10"/>
                    </a:lnTo>
                    <a:lnTo>
                      <a:pt x="154" y="19"/>
                    </a:lnTo>
                    <a:lnTo>
                      <a:pt x="158" y="18"/>
                    </a:lnTo>
                    <a:lnTo>
                      <a:pt x="167" y="19"/>
                    </a:lnTo>
                    <a:lnTo>
                      <a:pt x="175" y="22"/>
                    </a:lnTo>
                    <a:lnTo>
                      <a:pt x="183" y="31"/>
                    </a:lnTo>
                    <a:lnTo>
                      <a:pt x="187" y="26"/>
                    </a:lnTo>
                    <a:lnTo>
                      <a:pt x="198" y="18"/>
                    </a:lnTo>
                    <a:lnTo>
                      <a:pt x="206" y="14"/>
                    </a:lnTo>
                    <a:lnTo>
                      <a:pt x="217" y="11"/>
                    </a:lnTo>
                    <a:lnTo>
                      <a:pt x="229" y="11"/>
                    </a:lnTo>
                    <a:lnTo>
                      <a:pt x="242" y="16"/>
                    </a:lnTo>
                    <a:lnTo>
                      <a:pt x="246" y="12"/>
                    </a:lnTo>
                    <a:lnTo>
                      <a:pt x="260" y="8"/>
                    </a:lnTo>
                    <a:lnTo>
                      <a:pt x="267" y="6"/>
                    </a:lnTo>
                    <a:lnTo>
                      <a:pt x="279" y="7"/>
                    </a:lnTo>
                    <a:lnTo>
                      <a:pt x="290" y="10"/>
                    </a:lnTo>
                    <a:lnTo>
                      <a:pt x="302" y="16"/>
                    </a:lnTo>
                    <a:lnTo>
                      <a:pt x="304" y="15"/>
                    </a:lnTo>
                    <a:lnTo>
                      <a:pt x="312" y="15"/>
                    </a:lnTo>
                    <a:lnTo>
                      <a:pt x="321" y="15"/>
                    </a:lnTo>
                    <a:lnTo>
                      <a:pt x="333" y="16"/>
                    </a:lnTo>
                    <a:lnTo>
                      <a:pt x="344" y="19"/>
                    </a:lnTo>
                    <a:lnTo>
                      <a:pt x="358" y="26"/>
                    </a:lnTo>
                    <a:lnTo>
                      <a:pt x="362" y="30"/>
                    </a:lnTo>
                    <a:lnTo>
                      <a:pt x="367" y="35"/>
                    </a:lnTo>
                    <a:lnTo>
                      <a:pt x="371" y="42"/>
                    </a:lnTo>
                    <a:lnTo>
                      <a:pt x="375" y="50"/>
                    </a:lnTo>
                    <a:lnTo>
                      <a:pt x="375" y="57"/>
                    </a:lnTo>
                    <a:lnTo>
                      <a:pt x="377" y="64"/>
                    </a:lnTo>
                    <a:lnTo>
                      <a:pt x="377" y="69"/>
                    </a:lnTo>
                    <a:lnTo>
                      <a:pt x="377" y="74"/>
                    </a:lnTo>
                    <a:lnTo>
                      <a:pt x="371" y="80"/>
                    </a:lnTo>
                    <a:lnTo>
                      <a:pt x="367" y="85"/>
                    </a:lnTo>
                    <a:lnTo>
                      <a:pt x="354" y="86"/>
                    </a:lnTo>
                    <a:lnTo>
                      <a:pt x="348" y="86"/>
                    </a:lnTo>
                    <a:lnTo>
                      <a:pt x="348" y="89"/>
                    </a:lnTo>
                    <a:lnTo>
                      <a:pt x="348" y="98"/>
                    </a:lnTo>
                    <a:lnTo>
                      <a:pt x="344" y="103"/>
                    </a:lnTo>
                    <a:lnTo>
                      <a:pt x="339" y="108"/>
                    </a:lnTo>
                    <a:lnTo>
                      <a:pt x="329" y="112"/>
                    </a:lnTo>
                    <a:lnTo>
                      <a:pt x="315" y="117"/>
                    </a:lnTo>
                    <a:lnTo>
                      <a:pt x="296" y="117"/>
                    </a:lnTo>
                    <a:lnTo>
                      <a:pt x="281" y="117"/>
                    </a:lnTo>
                    <a:lnTo>
                      <a:pt x="264" y="115"/>
                    </a:lnTo>
                    <a:lnTo>
                      <a:pt x="252" y="112"/>
                    </a:lnTo>
                    <a:lnTo>
                      <a:pt x="240" y="108"/>
                    </a:lnTo>
                    <a:lnTo>
                      <a:pt x="233" y="105"/>
                    </a:lnTo>
                    <a:lnTo>
                      <a:pt x="227" y="104"/>
                    </a:lnTo>
                    <a:lnTo>
                      <a:pt x="225" y="107"/>
                    </a:lnTo>
                    <a:lnTo>
                      <a:pt x="219" y="113"/>
                    </a:lnTo>
                    <a:lnTo>
                      <a:pt x="212" y="116"/>
                    </a:lnTo>
                    <a:lnTo>
                      <a:pt x="204" y="117"/>
                    </a:lnTo>
                    <a:lnTo>
                      <a:pt x="190" y="117"/>
                    </a:lnTo>
                    <a:lnTo>
                      <a:pt x="179" y="115"/>
                    </a:lnTo>
                    <a:lnTo>
                      <a:pt x="175" y="115"/>
                    </a:lnTo>
                    <a:lnTo>
                      <a:pt x="165" y="119"/>
                    </a:lnTo>
                    <a:lnTo>
                      <a:pt x="150" y="123"/>
                    </a:lnTo>
                    <a:lnTo>
                      <a:pt x="135" y="128"/>
                    </a:lnTo>
                    <a:lnTo>
                      <a:pt x="113" y="129"/>
                    </a:lnTo>
                    <a:lnTo>
                      <a:pt x="94" y="128"/>
                    </a:lnTo>
                    <a:lnTo>
                      <a:pt x="83" y="124"/>
                    </a:lnTo>
                    <a:lnTo>
                      <a:pt x="75" y="121"/>
                    </a:lnTo>
                    <a:lnTo>
                      <a:pt x="65" y="116"/>
                    </a:lnTo>
                    <a:lnTo>
                      <a:pt x="58" y="109"/>
                    </a:lnTo>
                    <a:lnTo>
                      <a:pt x="48" y="108"/>
                    </a:lnTo>
                    <a:lnTo>
                      <a:pt x="33" y="107"/>
                    </a:lnTo>
                    <a:lnTo>
                      <a:pt x="13" y="103"/>
                    </a:lnTo>
                    <a:lnTo>
                      <a:pt x="6" y="97"/>
                    </a:lnTo>
                    <a:lnTo>
                      <a:pt x="0" y="104"/>
                    </a:lnTo>
                    <a:lnTo>
                      <a:pt x="4" y="105"/>
                    </a:lnTo>
                    <a:lnTo>
                      <a:pt x="13" y="111"/>
                    </a:lnTo>
                    <a:lnTo>
                      <a:pt x="19" y="112"/>
                    </a:lnTo>
                    <a:lnTo>
                      <a:pt x="29" y="113"/>
                    </a:lnTo>
                    <a:lnTo>
                      <a:pt x="40" y="112"/>
                    </a:lnTo>
                    <a:lnTo>
                      <a:pt x="52" y="112"/>
                    </a:lnTo>
                    <a:lnTo>
                      <a:pt x="52" y="113"/>
                    </a:lnTo>
                    <a:lnTo>
                      <a:pt x="56" y="117"/>
                    </a:lnTo>
                    <a:lnTo>
                      <a:pt x="63" y="123"/>
                    </a:lnTo>
                    <a:lnTo>
                      <a:pt x="77" y="129"/>
                    </a:lnTo>
                    <a:lnTo>
                      <a:pt x="83" y="131"/>
                    </a:lnTo>
                    <a:lnTo>
                      <a:pt x="92" y="132"/>
                    </a:lnTo>
                    <a:lnTo>
                      <a:pt x="102" y="132"/>
                    </a:lnTo>
                    <a:lnTo>
                      <a:pt x="115" y="133"/>
                    </a:lnTo>
                    <a:lnTo>
                      <a:pt x="127" y="132"/>
                    </a:lnTo>
                    <a:lnTo>
                      <a:pt x="144" y="129"/>
                    </a:lnTo>
                    <a:lnTo>
                      <a:pt x="160" y="125"/>
                    </a:lnTo>
                    <a:lnTo>
                      <a:pt x="179" y="121"/>
                    </a:lnTo>
                    <a:lnTo>
                      <a:pt x="183" y="123"/>
                    </a:lnTo>
                    <a:lnTo>
                      <a:pt x="198" y="125"/>
                    </a:lnTo>
                    <a:lnTo>
                      <a:pt x="213" y="123"/>
                    </a:lnTo>
                    <a:lnTo>
                      <a:pt x="231" y="115"/>
                    </a:lnTo>
                    <a:lnTo>
                      <a:pt x="238" y="117"/>
                    </a:lnTo>
                    <a:lnTo>
                      <a:pt x="246" y="120"/>
                    </a:lnTo>
                    <a:lnTo>
                      <a:pt x="258" y="123"/>
                    </a:lnTo>
                    <a:lnTo>
                      <a:pt x="269" y="124"/>
                    </a:lnTo>
                    <a:lnTo>
                      <a:pt x="285" y="127"/>
                    </a:lnTo>
                    <a:lnTo>
                      <a:pt x="300" y="125"/>
                    </a:lnTo>
                    <a:lnTo>
                      <a:pt x="315" y="124"/>
                    </a:lnTo>
                    <a:lnTo>
                      <a:pt x="327" y="119"/>
                    </a:lnTo>
                    <a:lnTo>
                      <a:pt x="337" y="116"/>
                    </a:lnTo>
                    <a:lnTo>
                      <a:pt x="342" y="112"/>
                    </a:lnTo>
                    <a:lnTo>
                      <a:pt x="350" y="111"/>
                    </a:lnTo>
                    <a:lnTo>
                      <a:pt x="354" y="103"/>
                    </a:lnTo>
                    <a:lnTo>
                      <a:pt x="356" y="93"/>
                    </a:lnTo>
                    <a:lnTo>
                      <a:pt x="362" y="92"/>
                    </a:lnTo>
                    <a:lnTo>
                      <a:pt x="373" y="88"/>
                    </a:lnTo>
                    <a:lnTo>
                      <a:pt x="379" y="82"/>
                    </a:lnTo>
                    <a:lnTo>
                      <a:pt x="385" y="76"/>
                    </a:lnTo>
                    <a:lnTo>
                      <a:pt x="385" y="65"/>
                    </a:lnTo>
                    <a:lnTo>
                      <a:pt x="385" y="53"/>
                    </a:lnTo>
                    <a:lnTo>
                      <a:pt x="381" y="43"/>
                    </a:lnTo>
                    <a:lnTo>
                      <a:pt x="377" y="37"/>
                    </a:lnTo>
                    <a:lnTo>
                      <a:pt x="371" y="30"/>
                    </a:lnTo>
                    <a:lnTo>
                      <a:pt x="367" y="26"/>
                    </a:lnTo>
                    <a:lnTo>
                      <a:pt x="354" y="16"/>
                    </a:lnTo>
                    <a:lnTo>
                      <a:pt x="342" y="11"/>
                    </a:lnTo>
                    <a:lnTo>
                      <a:pt x="329" y="6"/>
                    </a:lnTo>
                    <a:lnTo>
                      <a:pt x="317" y="6"/>
                    </a:lnTo>
                    <a:lnTo>
                      <a:pt x="306" y="4"/>
                    </a:lnTo>
                    <a:lnTo>
                      <a:pt x="302" y="8"/>
                    </a:lnTo>
                    <a:lnTo>
                      <a:pt x="294" y="6"/>
                    </a:lnTo>
                    <a:lnTo>
                      <a:pt x="281" y="3"/>
                    </a:lnTo>
                    <a:lnTo>
                      <a:pt x="269" y="2"/>
                    </a:lnTo>
                    <a:lnTo>
                      <a:pt x="260" y="3"/>
                    </a:lnTo>
                    <a:lnTo>
                      <a:pt x="250" y="6"/>
                    </a:lnTo>
                    <a:lnTo>
                      <a:pt x="240" y="11"/>
                    </a:lnTo>
                    <a:lnTo>
                      <a:pt x="233" y="8"/>
                    </a:lnTo>
                    <a:lnTo>
                      <a:pt x="217" y="7"/>
                    </a:lnTo>
                    <a:lnTo>
                      <a:pt x="208" y="7"/>
                    </a:lnTo>
                    <a:lnTo>
                      <a:pt x="198" y="8"/>
                    </a:lnTo>
                    <a:lnTo>
                      <a:pt x="190" y="11"/>
                    </a:lnTo>
                    <a:lnTo>
                      <a:pt x="185" y="19"/>
                    </a:lnTo>
                    <a:lnTo>
                      <a:pt x="175" y="15"/>
                    </a:lnTo>
                    <a:lnTo>
                      <a:pt x="162" y="14"/>
                    </a:lnTo>
                    <a:lnTo>
                      <a:pt x="160" y="11"/>
                    </a:lnTo>
                    <a:lnTo>
                      <a:pt x="156" y="8"/>
                    </a:lnTo>
                    <a:lnTo>
                      <a:pt x="148" y="4"/>
                    </a:lnTo>
                    <a:lnTo>
                      <a:pt x="138" y="2"/>
                    </a:lnTo>
                    <a:lnTo>
                      <a:pt x="125" y="0"/>
                    </a:lnTo>
                    <a:lnTo>
                      <a:pt x="110" y="3"/>
                    </a:lnTo>
                    <a:lnTo>
                      <a:pt x="100" y="4"/>
                    </a:lnTo>
                    <a:lnTo>
                      <a:pt x="90" y="10"/>
                    </a:lnTo>
                    <a:lnTo>
                      <a:pt x="81" y="15"/>
                    </a:lnTo>
                    <a:lnTo>
                      <a:pt x="71" y="23"/>
                    </a:lnTo>
                    <a:lnTo>
                      <a:pt x="77" y="30"/>
                    </a:lnTo>
                    <a:close/>
                  </a:path>
                </a:pathLst>
              </a:custGeom>
              <a:solidFill>
                <a:srgbClr val="9999FF">
                  <a:alpha val="100000"/>
                </a:srgbClr>
              </a:solidFill>
              <a:ln w="9525">
                <a:noFill/>
              </a:ln>
            </p:spPr>
            <p:txBody>
              <a:bodyPr/>
              <a:p>
                <a:endParaRPr lang="en-US"/>
              </a:p>
            </p:txBody>
          </p:sp>
          <p:sp>
            <p:nvSpPr>
              <p:cNvPr id="16709" name="Freeform 188"/>
              <p:cNvSpPr/>
              <p:nvPr/>
            </p:nvSpPr>
            <p:spPr>
              <a:xfrm>
                <a:off x="2082" y="4186"/>
                <a:ext cx="89" cy="86"/>
              </a:xfrm>
              <a:custGeom>
                <a:avLst/>
                <a:gdLst>
                  <a:gd name="txL" fmla="*/ 0 w 89"/>
                  <a:gd name="txT" fmla="*/ 0 h 86"/>
                  <a:gd name="txR" fmla="*/ 89 w 89"/>
                  <a:gd name="txB" fmla="*/ 86 h 86"/>
                </a:gdLst>
                <a:ahLst/>
                <a:cxnLst>
                  <a:cxn ang="0">
                    <a:pos x="27" y="86"/>
                  </a:cxn>
                  <a:cxn ang="0">
                    <a:pos x="21" y="81"/>
                  </a:cxn>
                  <a:cxn ang="0">
                    <a:pos x="16" y="70"/>
                  </a:cxn>
                  <a:cxn ang="0">
                    <a:pos x="14" y="62"/>
                  </a:cxn>
                  <a:cxn ang="0">
                    <a:pos x="16" y="55"/>
                  </a:cxn>
                  <a:cxn ang="0">
                    <a:pos x="23" y="47"/>
                  </a:cxn>
                  <a:cxn ang="0">
                    <a:pos x="41" y="42"/>
                  </a:cxn>
                  <a:cxn ang="0">
                    <a:pos x="41" y="35"/>
                  </a:cxn>
                  <a:cxn ang="0">
                    <a:pos x="48" y="24"/>
                  </a:cxn>
                  <a:cxn ang="0">
                    <a:pos x="52" y="18"/>
                  </a:cxn>
                  <a:cxn ang="0">
                    <a:pos x="62" y="12"/>
                  </a:cxn>
                  <a:cxn ang="0">
                    <a:pos x="73" y="8"/>
                  </a:cxn>
                  <a:cxn ang="0">
                    <a:pos x="89" y="10"/>
                  </a:cxn>
                  <a:cxn ang="0">
                    <a:pos x="87" y="2"/>
                  </a:cxn>
                  <a:cxn ang="0">
                    <a:pos x="79" y="0"/>
                  </a:cxn>
                  <a:cxn ang="0">
                    <a:pos x="62" y="4"/>
                  </a:cxn>
                  <a:cxn ang="0">
                    <a:pos x="52" y="7"/>
                  </a:cxn>
                  <a:cxn ang="0">
                    <a:pos x="45" y="14"/>
                  </a:cxn>
                  <a:cxn ang="0">
                    <a:pos x="39" y="22"/>
                  </a:cxn>
                  <a:cxn ang="0">
                    <a:pos x="37" y="35"/>
                  </a:cxn>
                  <a:cxn ang="0">
                    <a:pos x="33" y="35"/>
                  </a:cxn>
                  <a:cxn ang="0">
                    <a:pos x="27" y="36"/>
                  </a:cxn>
                  <a:cxn ang="0">
                    <a:pos x="18" y="41"/>
                  </a:cxn>
                  <a:cxn ang="0">
                    <a:pos x="10" y="46"/>
                  </a:cxn>
                  <a:cxn ang="0">
                    <a:pos x="2" y="53"/>
                  </a:cxn>
                  <a:cxn ang="0">
                    <a:pos x="0" y="62"/>
                  </a:cxn>
                  <a:cxn ang="0">
                    <a:pos x="2" y="73"/>
                  </a:cxn>
                  <a:cxn ang="0">
                    <a:pos x="14" y="86"/>
                  </a:cxn>
                  <a:cxn ang="0">
                    <a:pos x="27" y="86"/>
                  </a:cxn>
                  <a:cxn ang="0">
                    <a:pos x="27" y="86"/>
                  </a:cxn>
                </a:cxnLst>
                <a:rect l="txL" t="txT" r="txR" b="txB"/>
                <a:pathLst>
                  <a:path w="89" h="86">
                    <a:moveTo>
                      <a:pt x="27" y="86"/>
                    </a:moveTo>
                    <a:lnTo>
                      <a:pt x="21" y="81"/>
                    </a:lnTo>
                    <a:lnTo>
                      <a:pt x="16" y="70"/>
                    </a:lnTo>
                    <a:lnTo>
                      <a:pt x="14" y="62"/>
                    </a:lnTo>
                    <a:lnTo>
                      <a:pt x="16" y="55"/>
                    </a:lnTo>
                    <a:lnTo>
                      <a:pt x="23" y="47"/>
                    </a:lnTo>
                    <a:lnTo>
                      <a:pt x="41" y="42"/>
                    </a:lnTo>
                    <a:lnTo>
                      <a:pt x="41" y="35"/>
                    </a:lnTo>
                    <a:lnTo>
                      <a:pt x="48" y="24"/>
                    </a:lnTo>
                    <a:lnTo>
                      <a:pt x="52" y="18"/>
                    </a:lnTo>
                    <a:lnTo>
                      <a:pt x="62" y="12"/>
                    </a:lnTo>
                    <a:lnTo>
                      <a:pt x="73" y="8"/>
                    </a:lnTo>
                    <a:lnTo>
                      <a:pt x="89" y="10"/>
                    </a:lnTo>
                    <a:lnTo>
                      <a:pt x="87" y="2"/>
                    </a:lnTo>
                    <a:lnTo>
                      <a:pt x="79" y="0"/>
                    </a:lnTo>
                    <a:lnTo>
                      <a:pt x="62" y="4"/>
                    </a:lnTo>
                    <a:lnTo>
                      <a:pt x="52" y="7"/>
                    </a:lnTo>
                    <a:lnTo>
                      <a:pt x="45" y="14"/>
                    </a:lnTo>
                    <a:lnTo>
                      <a:pt x="39" y="22"/>
                    </a:lnTo>
                    <a:lnTo>
                      <a:pt x="37" y="35"/>
                    </a:lnTo>
                    <a:lnTo>
                      <a:pt x="33" y="35"/>
                    </a:lnTo>
                    <a:lnTo>
                      <a:pt x="27" y="36"/>
                    </a:lnTo>
                    <a:lnTo>
                      <a:pt x="18" y="41"/>
                    </a:lnTo>
                    <a:lnTo>
                      <a:pt x="10" y="46"/>
                    </a:lnTo>
                    <a:lnTo>
                      <a:pt x="2" y="53"/>
                    </a:lnTo>
                    <a:lnTo>
                      <a:pt x="0" y="62"/>
                    </a:lnTo>
                    <a:lnTo>
                      <a:pt x="2" y="73"/>
                    </a:lnTo>
                    <a:lnTo>
                      <a:pt x="14" y="86"/>
                    </a:lnTo>
                    <a:lnTo>
                      <a:pt x="27" y="86"/>
                    </a:lnTo>
                    <a:close/>
                  </a:path>
                </a:pathLst>
              </a:custGeom>
              <a:solidFill>
                <a:srgbClr val="9999FF">
                  <a:alpha val="100000"/>
                </a:srgbClr>
              </a:solidFill>
              <a:ln w="9525">
                <a:noFill/>
              </a:ln>
            </p:spPr>
            <p:txBody>
              <a:bodyPr/>
              <a:p>
                <a:endParaRPr lang="en-US"/>
              </a:p>
            </p:txBody>
          </p:sp>
          <p:sp>
            <p:nvSpPr>
              <p:cNvPr id="16710" name="Freeform 189"/>
              <p:cNvSpPr/>
              <p:nvPr/>
            </p:nvSpPr>
            <p:spPr>
              <a:xfrm>
                <a:off x="2292" y="4115"/>
                <a:ext cx="360" cy="107"/>
              </a:xfrm>
              <a:custGeom>
                <a:avLst/>
                <a:gdLst>
                  <a:gd name="txL" fmla="*/ 0 w 360"/>
                  <a:gd name="txT" fmla="*/ 0 h 107"/>
                  <a:gd name="txR" fmla="*/ 360 w 360"/>
                  <a:gd name="txB" fmla="*/ 107 h 107"/>
                </a:gdLst>
                <a:ahLst/>
                <a:cxnLst>
                  <a:cxn ang="0">
                    <a:pos x="8" y="60"/>
                  </a:cxn>
                  <a:cxn ang="0">
                    <a:pos x="10" y="44"/>
                  </a:cxn>
                  <a:cxn ang="0">
                    <a:pos x="17" y="25"/>
                  </a:cxn>
                  <a:cxn ang="0">
                    <a:pos x="35" y="16"/>
                  </a:cxn>
                  <a:cxn ang="0">
                    <a:pos x="56" y="17"/>
                  </a:cxn>
                  <a:cxn ang="0">
                    <a:pos x="73" y="16"/>
                  </a:cxn>
                  <a:cxn ang="0">
                    <a:pos x="96" y="5"/>
                  </a:cxn>
                  <a:cxn ang="0">
                    <a:pos x="127" y="12"/>
                  </a:cxn>
                  <a:cxn ang="0">
                    <a:pos x="148" y="20"/>
                  </a:cxn>
                  <a:cxn ang="0">
                    <a:pos x="171" y="12"/>
                  </a:cxn>
                  <a:cxn ang="0">
                    <a:pos x="206" y="8"/>
                  </a:cxn>
                  <a:cxn ang="0">
                    <a:pos x="233" y="15"/>
                  </a:cxn>
                  <a:cxn ang="0">
                    <a:pos x="248" y="28"/>
                  </a:cxn>
                  <a:cxn ang="0">
                    <a:pos x="262" y="39"/>
                  </a:cxn>
                  <a:cxn ang="0">
                    <a:pos x="281" y="48"/>
                  </a:cxn>
                  <a:cxn ang="0">
                    <a:pos x="289" y="60"/>
                  </a:cxn>
                  <a:cxn ang="0">
                    <a:pos x="295" y="68"/>
                  </a:cxn>
                  <a:cxn ang="0">
                    <a:pos x="323" y="74"/>
                  </a:cxn>
                  <a:cxn ang="0">
                    <a:pos x="341" y="89"/>
                  </a:cxn>
                  <a:cxn ang="0">
                    <a:pos x="360" y="107"/>
                  </a:cxn>
                  <a:cxn ang="0">
                    <a:pos x="354" y="99"/>
                  </a:cxn>
                  <a:cxn ang="0">
                    <a:pos x="345" y="83"/>
                  </a:cxn>
                  <a:cxn ang="0">
                    <a:pos x="323" y="68"/>
                  </a:cxn>
                  <a:cxn ang="0">
                    <a:pos x="295" y="66"/>
                  </a:cxn>
                  <a:cxn ang="0">
                    <a:pos x="293" y="50"/>
                  </a:cxn>
                  <a:cxn ang="0">
                    <a:pos x="283" y="39"/>
                  </a:cxn>
                  <a:cxn ang="0">
                    <a:pos x="264" y="35"/>
                  </a:cxn>
                  <a:cxn ang="0">
                    <a:pos x="256" y="25"/>
                  </a:cxn>
                  <a:cxn ang="0">
                    <a:pos x="239" y="9"/>
                  </a:cxn>
                  <a:cxn ang="0">
                    <a:pos x="204" y="0"/>
                  </a:cxn>
                  <a:cxn ang="0">
                    <a:pos x="179" y="3"/>
                  </a:cxn>
                  <a:cxn ang="0">
                    <a:pos x="150" y="15"/>
                  </a:cxn>
                  <a:cxn ang="0">
                    <a:pos x="141" y="9"/>
                  </a:cxn>
                  <a:cxn ang="0">
                    <a:pos x="121" y="3"/>
                  </a:cxn>
                  <a:cxn ang="0">
                    <a:pos x="94" y="1"/>
                  </a:cxn>
                  <a:cxn ang="0">
                    <a:pos x="69" y="15"/>
                  </a:cxn>
                  <a:cxn ang="0">
                    <a:pos x="50" y="11"/>
                  </a:cxn>
                  <a:cxn ang="0">
                    <a:pos x="17" y="21"/>
                  </a:cxn>
                  <a:cxn ang="0">
                    <a:pos x="6" y="34"/>
                  </a:cxn>
                  <a:cxn ang="0">
                    <a:pos x="2" y="48"/>
                  </a:cxn>
                  <a:cxn ang="0">
                    <a:pos x="2" y="64"/>
                  </a:cxn>
                  <a:cxn ang="0">
                    <a:pos x="10" y="63"/>
                  </a:cxn>
                </a:cxnLst>
                <a:rect l="txL" t="txT" r="txR" b="txB"/>
                <a:pathLst>
                  <a:path w="360" h="107">
                    <a:moveTo>
                      <a:pt x="10" y="63"/>
                    </a:moveTo>
                    <a:lnTo>
                      <a:pt x="8" y="60"/>
                    </a:lnTo>
                    <a:lnTo>
                      <a:pt x="8" y="54"/>
                    </a:lnTo>
                    <a:lnTo>
                      <a:pt x="10" y="44"/>
                    </a:lnTo>
                    <a:lnTo>
                      <a:pt x="14" y="35"/>
                    </a:lnTo>
                    <a:lnTo>
                      <a:pt x="17" y="25"/>
                    </a:lnTo>
                    <a:lnTo>
                      <a:pt x="29" y="20"/>
                    </a:lnTo>
                    <a:lnTo>
                      <a:pt x="35" y="16"/>
                    </a:lnTo>
                    <a:lnTo>
                      <a:pt x="46" y="16"/>
                    </a:lnTo>
                    <a:lnTo>
                      <a:pt x="56" y="17"/>
                    </a:lnTo>
                    <a:lnTo>
                      <a:pt x="69" y="21"/>
                    </a:lnTo>
                    <a:lnTo>
                      <a:pt x="73" y="16"/>
                    </a:lnTo>
                    <a:lnTo>
                      <a:pt x="87" y="8"/>
                    </a:lnTo>
                    <a:lnTo>
                      <a:pt x="96" y="5"/>
                    </a:lnTo>
                    <a:lnTo>
                      <a:pt x="110" y="7"/>
                    </a:lnTo>
                    <a:lnTo>
                      <a:pt x="127" y="12"/>
                    </a:lnTo>
                    <a:lnTo>
                      <a:pt x="146" y="23"/>
                    </a:lnTo>
                    <a:lnTo>
                      <a:pt x="148" y="20"/>
                    </a:lnTo>
                    <a:lnTo>
                      <a:pt x="158" y="16"/>
                    </a:lnTo>
                    <a:lnTo>
                      <a:pt x="171" y="12"/>
                    </a:lnTo>
                    <a:lnTo>
                      <a:pt x="189" y="9"/>
                    </a:lnTo>
                    <a:lnTo>
                      <a:pt x="206" y="8"/>
                    </a:lnTo>
                    <a:lnTo>
                      <a:pt x="225" y="12"/>
                    </a:lnTo>
                    <a:lnTo>
                      <a:pt x="233" y="15"/>
                    </a:lnTo>
                    <a:lnTo>
                      <a:pt x="241" y="21"/>
                    </a:lnTo>
                    <a:lnTo>
                      <a:pt x="248" y="28"/>
                    </a:lnTo>
                    <a:lnTo>
                      <a:pt x="256" y="39"/>
                    </a:lnTo>
                    <a:lnTo>
                      <a:pt x="262" y="39"/>
                    </a:lnTo>
                    <a:lnTo>
                      <a:pt x="277" y="44"/>
                    </a:lnTo>
                    <a:lnTo>
                      <a:pt x="281" y="48"/>
                    </a:lnTo>
                    <a:lnTo>
                      <a:pt x="287" y="54"/>
                    </a:lnTo>
                    <a:lnTo>
                      <a:pt x="289" y="60"/>
                    </a:lnTo>
                    <a:lnTo>
                      <a:pt x="287" y="70"/>
                    </a:lnTo>
                    <a:lnTo>
                      <a:pt x="295" y="68"/>
                    </a:lnTo>
                    <a:lnTo>
                      <a:pt x="314" y="71"/>
                    </a:lnTo>
                    <a:lnTo>
                      <a:pt x="323" y="74"/>
                    </a:lnTo>
                    <a:lnTo>
                      <a:pt x="335" y="81"/>
                    </a:lnTo>
                    <a:lnTo>
                      <a:pt x="341" y="89"/>
                    </a:lnTo>
                    <a:lnTo>
                      <a:pt x="346" y="102"/>
                    </a:lnTo>
                    <a:lnTo>
                      <a:pt x="360" y="107"/>
                    </a:lnTo>
                    <a:lnTo>
                      <a:pt x="358" y="105"/>
                    </a:lnTo>
                    <a:lnTo>
                      <a:pt x="354" y="99"/>
                    </a:lnTo>
                    <a:lnTo>
                      <a:pt x="348" y="91"/>
                    </a:lnTo>
                    <a:lnTo>
                      <a:pt x="345" y="83"/>
                    </a:lnTo>
                    <a:lnTo>
                      <a:pt x="335" y="75"/>
                    </a:lnTo>
                    <a:lnTo>
                      <a:pt x="323" y="68"/>
                    </a:lnTo>
                    <a:lnTo>
                      <a:pt x="310" y="64"/>
                    </a:lnTo>
                    <a:lnTo>
                      <a:pt x="295" y="66"/>
                    </a:lnTo>
                    <a:lnTo>
                      <a:pt x="295" y="60"/>
                    </a:lnTo>
                    <a:lnTo>
                      <a:pt x="293" y="50"/>
                    </a:lnTo>
                    <a:lnTo>
                      <a:pt x="289" y="43"/>
                    </a:lnTo>
                    <a:lnTo>
                      <a:pt x="283" y="39"/>
                    </a:lnTo>
                    <a:lnTo>
                      <a:pt x="275" y="35"/>
                    </a:lnTo>
                    <a:lnTo>
                      <a:pt x="264" y="35"/>
                    </a:lnTo>
                    <a:lnTo>
                      <a:pt x="262" y="32"/>
                    </a:lnTo>
                    <a:lnTo>
                      <a:pt x="256" y="25"/>
                    </a:lnTo>
                    <a:lnTo>
                      <a:pt x="248" y="17"/>
                    </a:lnTo>
                    <a:lnTo>
                      <a:pt x="239" y="9"/>
                    </a:lnTo>
                    <a:lnTo>
                      <a:pt x="221" y="3"/>
                    </a:lnTo>
                    <a:lnTo>
                      <a:pt x="204" y="0"/>
                    </a:lnTo>
                    <a:lnTo>
                      <a:pt x="191" y="0"/>
                    </a:lnTo>
                    <a:lnTo>
                      <a:pt x="179" y="3"/>
                    </a:lnTo>
                    <a:lnTo>
                      <a:pt x="164" y="7"/>
                    </a:lnTo>
                    <a:lnTo>
                      <a:pt x="150" y="15"/>
                    </a:lnTo>
                    <a:lnTo>
                      <a:pt x="146" y="12"/>
                    </a:lnTo>
                    <a:lnTo>
                      <a:pt x="141" y="9"/>
                    </a:lnTo>
                    <a:lnTo>
                      <a:pt x="131" y="5"/>
                    </a:lnTo>
                    <a:lnTo>
                      <a:pt x="121" y="3"/>
                    </a:lnTo>
                    <a:lnTo>
                      <a:pt x="106" y="0"/>
                    </a:lnTo>
                    <a:lnTo>
                      <a:pt x="94" y="1"/>
                    </a:lnTo>
                    <a:lnTo>
                      <a:pt x="81" y="5"/>
                    </a:lnTo>
                    <a:lnTo>
                      <a:pt x="69" y="15"/>
                    </a:lnTo>
                    <a:lnTo>
                      <a:pt x="62" y="12"/>
                    </a:lnTo>
                    <a:lnTo>
                      <a:pt x="50" y="11"/>
                    </a:lnTo>
                    <a:lnTo>
                      <a:pt x="33" y="12"/>
                    </a:lnTo>
                    <a:lnTo>
                      <a:pt x="17" y="21"/>
                    </a:lnTo>
                    <a:lnTo>
                      <a:pt x="10" y="25"/>
                    </a:lnTo>
                    <a:lnTo>
                      <a:pt x="6" y="34"/>
                    </a:lnTo>
                    <a:lnTo>
                      <a:pt x="2" y="40"/>
                    </a:lnTo>
                    <a:lnTo>
                      <a:pt x="2" y="48"/>
                    </a:lnTo>
                    <a:lnTo>
                      <a:pt x="0" y="59"/>
                    </a:lnTo>
                    <a:lnTo>
                      <a:pt x="2" y="64"/>
                    </a:lnTo>
                    <a:lnTo>
                      <a:pt x="10" y="63"/>
                    </a:lnTo>
                    <a:close/>
                  </a:path>
                </a:pathLst>
              </a:custGeom>
              <a:solidFill>
                <a:srgbClr val="9999FF">
                  <a:alpha val="100000"/>
                </a:srgbClr>
              </a:solidFill>
              <a:ln w="9525">
                <a:noFill/>
              </a:ln>
            </p:spPr>
            <p:txBody>
              <a:bodyPr/>
              <a:p>
                <a:endParaRPr lang="en-US"/>
              </a:p>
            </p:txBody>
          </p:sp>
          <p:sp>
            <p:nvSpPr>
              <p:cNvPr id="16711" name="Freeform 190"/>
              <p:cNvSpPr/>
              <p:nvPr/>
            </p:nvSpPr>
            <p:spPr>
              <a:xfrm>
                <a:off x="2406" y="4270"/>
                <a:ext cx="207" cy="30"/>
              </a:xfrm>
              <a:custGeom>
                <a:avLst/>
                <a:gdLst>
                  <a:gd name="txL" fmla="*/ 0 w 207"/>
                  <a:gd name="txT" fmla="*/ 0 h 30"/>
                  <a:gd name="txR" fmla="*/ 207 w 207"/>
                  <a:gd name="txB" fmla="*/ 30 h 30"/>
                </a:gdLst>
                <a:ahLst/>
                <a:cxnLst>
                  <a:cxn ang="0">
                    <a:pos x="9" y="20"/>
                  </a:cxn>
                  <a:cxn ang="0">
                    <a:pos x="17" y="22"/>
                  </a:cxn>
                  <a:cxn ang="0">
                    <a:pos x="27" y="24"/>
                  </a:cxn>
                  <a:cxn ang="0">
                    <a:pos x="42" y="25"/>
                  </a:cxn>
                  <a:cxn ang="0">
                    <a:pos x="55" y="24"/>
                  </a:cxn>
                  <a:cxn ang="0">
                    <a:pos x="71" y="21"/>
                  </a:cxn>
                  <a:cxn ang="0">
                    <a:pos x="86" y="13"/>
                  </a:cxn>
                  <a:cxn ang="0">
                    <a:pos x="102" y="2"/>
                  </a:cxn>
                  <a:cxn ang="0">
                    <a:pos x="109" y="6"/>
                  </a:cxn>
                  <a:cxn ang="0">
                    <a:pos x="119" y="10"/>
                  </a:cxn>
                  <a:cxn ang="0">
                    <a:pos x="132" y="14"/>
                  </a:cxn>
                  <a:cxn ang="0">
                    <a:pos x="146" y="16"/>
                  </a:cxn>
                  <a:cxn ang="0">
                    <a:pos x="163" y="14"/>
                  </a:cxn>
                  <a:cxn ang="0">
                    <a:pos x="181" y="9"/>
                  </a:cxn>
                  <a:cxn ang="0">
                    <a:pos x="200" y="0"/>
                  </a:cxn>
                  <a:cxn ang="0">
                    <a:pos x="207" y="6"/>
                  </a:cxn>
                  <a:cxn ang="0">
                    <a:pos x="204" y="6"/>
                  </a:cxn>
                  <a:cxn ang="0">
                    <a:pos x="194" y="9"/>
                  </a:cxn>
                  <a:cxn ang="0">
                    <a:pos x="181" y="13"/>
                  </a:cxn>
                  <a:cxn ang="0">
                    <a:pos x="165" y="17"/>
                  </a:cxn>
                  <a:cxn ang="0">
                    <a:pos x="146" y="20"/>
                  </a:cxn>
                  <a:cxn ang="0">
                    <a:pos x="129" y="20"/>
                  </a:cxn>
                  <a:cxn ang="0">
                    <a:pos x="111" y="16"/>
                  </a:cxn>
                  <a:cxn ang="0">
                    <a:pos x="102" y="9"/>
                  </a:cxn>
                  <a:cxn ang="0">
                    <a:pos x="100" y="9"/>
                  </a:cxn>
                  <a:cxn ang="0">
                    <a:pos x="94" y="14"/>
                  </a:cxn>
                  <a:cxn ang="0">
                    <a:pos x="86" y="18"/>
                  </a:cxn>
                  <a:cxn ang="0">
                    <a:pos x="77" y="25"/>
                  </a:cxn>
                  <a:cxn ang="0">
                    <a:pos x="61" y="28"/>
                  </a:cxn>
                  <a:cxn ang="0">
                    <a:pos x="46" y="30"/>
                  </a:cxn>
                  <a:cxn ang="0">
                    <a:pos x="34" y="29"/>
                  </a:cxn>
                  <a:cxn ang="0">
                    <a:pos x="23" y="28"/>
                  </a:cxn>
                  <a:cxn ang="0">
                    <a:pos x="11" y="24"/>
                  </a:cxn>
                  <a:cxn ang="0">
                    <a:pos x="0" y="21"/>
                  </a:cxn>
                  <a:cxn ang="0">
                    <a:pos x="9" y="20"/>
                  </a:cxn>
                  <a:cxn ang="0">
                    <a:pos x="9" y="20"/>
                  </a:cxn>
                </a:cxnLst>
                <a:rect l="txL" t="txT" r="txR" b="txB"/>
                <a:pathLst>
                  <a:path w="207" h="30">
                    <a:moveTo>
                      <a:pt x="9" y="20"/>
                    </a:moveTo>
                    <a:lnTo>
                      <a:pt x="17" y="22"/>
                    </a:lnTo>
                    <a:lnTo>
                      <a:pt x="27" y="24"/>
                    </a:lnTo>
                    <a:lnTo>
                      <a:pt x="42" y="25"/>
                    </a:lnTo>
                    <a:lnTo>
                      <a:pt x="55" y="24"/>
                    </a:lnTo>
                    <a:lnTo>
                      <a:pt x="71" y="21"/>
                    </a:lnTo>
                    <a:lnTo>
                      <a:pt x="86" y="13"/>
                    </a:lnTo>
                    <a:lnTo>
                      <a:pt x="102" y="2"/>
                    </a:lnTo>
                    <a:lnTo>
                      <a:pt x="109" y="6"/>
                    </a:lnTo>
                    <a:lnTo>
                      <a:pt x="119" y="10"/>
                    </a:lnTo>
                    <a:lnTo>
                      <a:pt x="132" y="14"/>
                    </a:lnTo>
                    <a:lnTo>
                      <a:pt x="146" y="16"/>
                    </a:lnTo>
                    <a:lnTo>
                      <a:pt x="163" y="14"/>
                    </a:lnTo>
                    <a:lnTo>
                      <a:pt x="181" y="9"/>
                    </a:lnTo>
                    <a:lnTo>
                      <a:pt x="200" y="0"/>
                    </a:lnTo>
                    <a:lnTo>
                      <a:pt x="207" y="6"/>
                    </a:lnTo>
                    <a:lnTo>
                      <a:pt x="204" y="6"/>
                    </a:lnTo>
                    <a:lnTo>
                      <a:pt x="194" y="9"/>
                    </a:lnTo>
                    <a:lnTo>
                      <a:pt x="181" y="13"/>
                    </a:lnTo>
                    <a:lnTo>
                      <a:pt x="165" y="17"/>
                    </a:lnTo>
                    <a:lnTo>
                      <a:pt x="146" y="20"/>
                    </a:lnTo>
                    <a:lnTo>
                      <a:pt x="129" y="20"/>
                    </a:lnTo>
                    <a:lnTo>
                      <a:pt x="111" y="16"/>
                    </a:lnTo>
                    <a:lnTo>
                      <a:pt x="102" y="9"/>
                    </a:lnTo>
                    <a:lnTo>
                      <a:pt x="100" y="9"/>
                    </a:lnTo>
                    <a:lnTo>
                      <a:pt x="94" y="14"/>
                    </a:lnTo>
                    <a:lnTo>
                      <a:pt x="86" y="18"/>
                    </a:lnTo>
                    <a:lnTo>
                      <a:pt x="77" y="25"/>
                    </a:lnTo>
                    <a:lnTo>
                      <a:pt x="61" y="28"/>
                    </a:lnTo>
                    <a:lnTo>
                      <a:pt x="46" y="30"/>
                    </a:lnTo>
                    <a:lnTo>
                      <a:pt x="34" y="29"/>
                    </a:lnTo>
                    <a:lnTo>
                      <a:pt x="23" y="28"/>
                    </a:lnTo>
                    <a:lnTo>
                      <a:pt x="11" y="24"/>
                    </a:lnTo>
                    <a:lnTo>
                      <a:pt x="0" y="21"/>
                    </a:lnTo>
                    <a:lnTo>
                      <a:pt x="9" y="20"/>
                    </a:lnTo>
                    <a:close/>
                  </a:path>
                </a:pathLst>
              </a:custGeom>
              <a:solidFill>
                <a:srgbClr val="9999FF">
                  <a:alpha val="100000"/>
                </a:srgbClr>
              </a:solidFill>
              <a:ln w="9525">
                <a:noFill/>
              </a:ln>
            </p:spPr>
            <p:txBody>
              <a:bodyPr/>
              <a:p>
                <a:endParaRPr lang="en-US"/>
              </a:p>
            </p:txBody>
          </p:sp>
          <p:sp>
            <p:nvSpPr>
              <p:cNvPr id="16712" name="Freeform 191"/>
              <p:cNvSpPr/>
              <p:nvPr/>
            </p:nvSpPr>
            <p:spPr>
              <a:xfrm>
                <a:off x="3229" y="3853"/>
                <a:ext cx="718" cy="265"/>
              </a:xfrm>
              <a:custGeom>
                <a:avLst/>
                <a:gdLst>
                  <a:gd name="txL" fmla="*/ 0 w 718"/>
                  <a:gd name="txT" fmla="*/ 0 h 265"/>
                  <a:gd name="txR" fmla="*/ 718 w 718"/>
                  <a:gd name="txB" fmla="*/ 265 h 265"/>
                </a:gdLst>
                <a:ahLst/>
                <a:cxnLst>
                  <a:cxn ang="0">
                    <a:pos x="39" y="251"/>
                  </a:cxn>
                  <a:cxn ang="0">
                    <a:pos x="73" y="219"/>
                  </a:cxn>
                  <a:cxn ang="0">
                    <a:pos x="56" y="200"/>
                  </a:cxn>
                  <a:cxn ang="0">
                    <a:pos x="18" y="187"/>
                  </a:cxn>
                  <a:cxn ang="0">
                    <a:pos x="23" y="150"/>
                  </a:cxn>
                  <a:cxn ang="0">
                    <a:pos x="56" y="119"/>
                  </a:cxn>
                  <a:cxn ang="0">
                    <a:pos x="108" y="101"/>
                  </a:cxn>
                  <a:cxn ang="0">
                    <a:pos x="160" y="102"/>
                  </a:cxn>
                  <a:cxn ang="0">
                    <a:pos x="173" y="119"/>
                  </a:cxn>
                  <a:cxn ang="0">
                    <a:pos x="185" y="148"/>
                  </a:cxn>
                  <a:cxn ang="0">
                    <a:pos x="222" y="161"/>
                  </a:cxn>
                  <a:cxn ang="0">
                    <a:pos x="289" y="133"/>
                  </a:cxn>
                  <a:cxn ang="0">
                    <a:pos x="275" y="95"/>
                  </a:cxn>
                  <a:cxn ang="0">
                    <a:pos x="254" y="63"/>
                  </a:cxn>
                  <a:cxn ang="0">
                    <a:pos x="279" y="31"/>
                  </a:cxn>
                  <a:cxn ang="0">
                    <a:pos x="337" y="20"/>
                  </a:cxn>
                  <a:cxn ang="0">
                    <a:pos x="424" y="9"/>
                  </a:cxn>
                  <a:cxn ang="0">
                    <a:pos x="526" y="11"/>
                  </a:cxn>
                  <a:cxn ang="0">
                    <a:pos x="622" y="39"/>
                  </a:cxn>
                  <a:cxn ang="0">
                    <a:pos x="683" y="86"/>
                  </a:cxn>
                  <a:cxn ang="0">
                    <a:pos x="701" y="117"/>
                  </a:cxn>
                  <a:cxn ang="0">
                    <a:pos x="682" y="141"/>
                  </a:cxn>
                  <a:cxn ang="0">
                    <a:pos x="639" y="146"/>
                  </a:cxn>
                  <a:cxn ang="0">
                    <a:pos x="581" y="156"/>
                  </a:cxn>
                  <a:cxn ang="0">
                    <a:pos x="551" y="195"/>
                  </a:cxn>
                  <a:cxn ang="0">
                    <a:pos x="597" y="210"/>
                  </a:cxn>
                  <a:cxn ang="0">
                    <a:pos x="657" y="211"/>
                  </a:cxn>
                  <a:cxn ang="0">
                    <a:pos x="689" y="215"/>
                  </a:cxn>
                  <a:cxn ang="0">
                    <a:pos x="685" y="255"/>
                  </a:cxn>
                  <a:cxn ang="0">
                    <a:pos x="701" y="251"/>
                  </a:cxn>
                  <a:cxn ang="0">
                    <a:pos x="697" y="212"/>
                  </a:cxn>
                  <a:cxn ang="0">
                    <a:pos x="651" y="204"/>
                  </a:cxn>
                  <a:cxn ang="0">
                    <a:pos x="589" y="206"/>
                  </a:cxn>
                  <a:cxn ang="0">
                    <a:pos x="566" y="183"/>
                  </a:cxn>
                  <a:cxn ang="0">
                    <a:pos x="601" y="162"/>
                  </a:cxn>
                  <a:cxn ang="0">
                    <a:pos x="657" y="154"/>
                  </a:cxn>
                  <a:cxn ang="0">
                    <a:pos x="703" y="142"/>
                  </a:cxn>
                  <a:cxn ang="0">
                    <a:pos x="718" y="119"/>
                  </a:cxn>
                  <a:cxn ang="0">
                    <a:pos x="701" y="93"/>
                  </a:cxn>
                  <a:cxn ang="0">
                    <a:pos x="668" y="59"/>
                  </a:cxn>
                  <a:cxn ang="0">
                    <a:pos x="624" y="27"/>
                  </a:cxn>
                  <a:cxn ang="0">
                    <a:pos x="580" y="12"/>
                  </a:cxn>
                  <a:cxn ang="0">
                    <a:pos x="522" y="5"/>
                  </a:cxn>
                  <a:cxn ang="0">
                    <a:pos x="449" y="1"/>
                  </a:cxn>
                  <a:cxn ang="0">
                    <a:pos x="368" y="4"/>
                  </a:cxn>
                  <a:cxn ang="0">
                    <a:pos x="295" y="19"/>
                  </a:cxn>
                  <a:cxn ang="0">
                    <a:pos x="245" y="40"/>
                  </a:cxn>
                  <a:cxn ang="0">
                    <a:pos x="237" y="74"/>
                  </a:cxn>
                  <a:cxn ang="0">
                    <a:pos x="268" y="99"/>
                  </a:cxn>
                  <a:cxn ang="0">
                    <a:pos x="266" y="137"/>
                  </a:cxn>
                  <a:cxn ang="0">
                    <a:pos x="212" y="154"/>
                  </a:cxn>
                  <a:cxn ang="0">
                    <a:pos x="183" y="125"/>
                  </a:cxn>
                  <a:cxn ang="0">
                    <a:pos x="164" y="95"/>
                  </a:cxn>
                  <a:cxn ang="0">
                    <a:pos x="102" y="95"/>
                  </a:cxn>
                  <a:cxn ang="0">
                    <a:pos x="46" y="117"/>
                  </a:cxn>
                  <a:cxn ang="0">
                    <a:pos x="10" y="154"/>
                  </a:cxn>
                  <a:cxn ang="0">
                    <a:pos x="4" y="189"/>
                  </a:cxn>
                  <a:cxn ang="0">
                    <a:pos x="56" y="207"/>
                  </a:cxn>
                  <a:cxn ang="0">
                    <a:pos x="54" y="230"/>
                  </a:cxn>
                  <a:cxn ang="0">
                    <a:pos x="12" y="262"/>
                  </a:cxn>
                </a:cxnLst>
                <a:rect l="txL" t="txT" r="txR" b="txB"/>
                <a:pathLst>
                  <a:path w="718" h="265">
                    <a:moveTo>
                      <a:pt x="21" y="265"/>
                    </a:moveTo>
                    <a:lnTo>
                      <a:pt x="21" y="262"/>
                    </a:lnTo>
                    <a:lnTo>
                      <a:pt x="29" y="258"/>
                    </a:lnTo>
                    <a:lnTo>
                      <a:pt x="39" y="251"/>
                    </a:lnTo>
                    <a:lnTo>
                      <a:pt x="50" y="244"/>
                    </a:lnTo>
                    <a:lnTo>
                      <a:pt x="60" y="235"/>
                    </a:lnTo>
                    <a:lnTo>
                      <a:pt x="70" y="227"/>
                    </a:lnTo>
                    <a:lnTo>
                      <a:pt x="73" y="219"/>
                    </a:lnTo>
                    <a:lnTo>
                      <a:pt x="77" y="214"/>
                    </a:lnTo>
                    <a:lnTo>
                      <a:pt x="72" y="208"/>
                    </a:lnTo>
                    <a:lnTo>
                      <a:pt x="66" y="204"/>
                    </a:lnTo>
                    <a:lnTo>
                      <a:pt x="56" y="200"/>
                    </a:lnTo>
                    <a:lnTo>
                      <a:pt x="46" y="199"/>
                    </a:lnTo>
                    <a:lnTo>
                      <a:pt x="35" y="195"/>
                    </a:lnTo>
                    <a:lnTo>
                      <a:pt x="25" y="192"/>
                    </a:lnTo>
                    <a:lnTo>
                      <a:pt x="18" y="187"/>
                    </a:lnTo>
                    <a:lnTo>
                      <a:pt x="16" y="181"/>
                    </a:lnTo>
                    <a:lnTo>
                      <a:pt x="14" y="171"/>
                    </a:lnTo>
                    <a:lnTo>
                      <a:pt x="20" y="158"/>
                    </a:lnTo>
                    <a:lnTo>
                      <a:pt x="23" y="150"/>
                    </a:lnTo>
                    <a:lnTo>
                      <a:pt x="31" y="142"/>
                    </a:lnTo>
                    <a:lnTo>
                      <a:pt x="37" y="134"/>
                    </a:lnTo>
                    <a:lnTo>
                      <a:pt x="48" y="128"/>
                    </a:lnTo>
                    <a:lnTo>
                      <a:pt x="56" y="119"/>
                    </a:lnTo>
                    <a:lnTo>
                      <a:pt x="68" y="114"/>
                    </a:lnTo>
                    <a:lnTo>
                      <a:pt x="81" y="107"/>
                    </a:lnTo>
                    <a:lnTo>
                      <a:pt x="95" y="105"/>
                    </a:lnTo>
                    <a:lnTo>
                      <a:pt x="108" y="101"/>
                    </a:lnTo>
                    <a:lnTo>
                      <a:pt x="125" y="99"/>
                    </a:lnTo>
                    <a:lnTo>
                      <a:pt x="143" y="99"/>
                    </a:lnTo>
                    <a:lnTo>
                      <a:pt x="160" y="103"/>
                    </a:lnTo>
                    <a:lnTo>
                      <a:pt x="160" y="102"/>
                    </a:lnTo>
                    <a:lnTo>
                      <a:pt x="166" y="105"/>
                    </a:lnTo>
                    <a:lnTo>
                      <a:pt x="168" y="107"/>
                    </a:lnTo>
                    <a:lnTo>
                      <a:pt x="172" y="115"/>
                    </a:lnTo>
                    <a:lnTo>
                      <a:pt x="173" y="119"/>
                    </a:lnTo>
                    <a:lnTo>
                      <a:pt x="177" y="125"/>
                    </a:lnTo>
                    <a:lnTo>
                      <a:pt x="179" y="132"/>
                    </a:lnTo>
                    <a:lnTo>
                      <a:pt x="183" y="141"/>
                    </a:lnTo>
                    <a:lnTo>
                      <a:pt x="185" y="148"/>
                    </a:lnTo>
                    <a:lnTo>
                      <a:pt x="191" y="154"/>
                    </a:lnTo>
                    <a:lnTo>
                      <a:pt x="197" y="157"/>
                    </a:lnTo>
                    <a:lnTo>
                      <a:pt x="206" y="161"/>
                    </a:lnTo>
                    <a:lnTo>
                      <a:pt x="222" y="161"/>
                    </a:lnTo>
                    <a:lnTo>
                      <a:pt x="243" y="157"/>
                    </a:lnTo>
                    <a:lnTo>
                      <a:pt x="260" y="149"/>
                    </a:lnTo>
                    <a:lnTo>
                      <a:pt x="277" y="141"/>
                    </a:lnTo>
                    <a:lnTo>
                      <a:pt x="289" y="133"/>
                    </a:lnTo>
                    <a:lnTo>
                      <a:pt x="295" y="129"/>
                    </a:lnTo>
                    <a:lnTo>
                      <a:pt x="291" y="118"/>
                    </a:lnTo>
                    <a:lnTo>
                      <a:pt x="285" y="107"/>
                    </a:lnTo>
                    <a:lnTo>
                      <a:pt x="275" y="95"/>
                    </a:lnTo>
                    <a:lnTo>
                      <a:pt x="268" y="86"/>
                    </a:lnTo>
                    <a:lnTo>
                      <a:pt x="260" y="79"/>
                    </a:lnTo>
                    <a:lnTo>
                      <a:pt x="256" y="72"/>
                    </a:lnTo>
                    <a:lnTo>
                      <a:pt x="254" y="63"/>
                    </a:lnTo>
                    <a:lnTo>
                      <a:pt x="256" y="55"/>
                    </a:lnTo>
                    <a:lnTo>
                      <a:pt x="260" y="46"/>
                    </a:lnTo>
                    <a:lnTo>
                      <a:pt x="268" y="38"/>
                    </a:lnTo>
                    <a:lnTo>
                      <a:pt x="279" y="31"/>
                    </a:lnTo>
                    <a:lnTo>
                      <a:pt x="299" y="28"/>
                    </a:lnTo>
                    <a:lnTo>
                      <a:pt x="308" y="25"/>
                    </a:lnTo>
                    <a:lnTo>
                      <a:pt x="322" y="23"/>
                    </a:lnTo>
                    <a:lnTo>
                      <a:pt x="337" y="20"/>
                    </a:lnTo>
                    <a:lnTo>
                      <a:pt x="358" y="17"/>
                    </a:lnTo>
                    <a:lnTo>
                      <a:pt x="376" y="13"/>
                    </a:lnTo>
                    <a:lnTo>
                      <a:pt x="403" y="12"/>
                    </a:lnTo>
                    <a:lnTo>
                      <a:pt x="424" y="9"/>
                    </a:lnTo>
                    <a:lnTo>
                      <a:pt x="451" y="9"/>
                    </a:lnTo>
                    <a:lnTo>
                      <a:pt x="474" y="8"/>
                    </a:lnTo>
                    <a:lnTo>
                      <a:pt x="501" y="9"/>
                    </a:lnTo>
                    <a:lnTo>
                      <a:pt x="526" y="11"/>
                    </a:lnTo>
                    <a:lnTo>
                      <a:pt x="553" y="16"/>
                    </a:lnTo>
                    <a:lnTo>
                      <a:pt x="576" y="20"/>
                    </a:lnTo>
                    <a:lnTo>
                      <a:pt x="601" y="29"/>
                    </a:lnTo>
                    <a:lnTo>
                      <a:pt x="622" y="39"/>
                    </a:lnTo>
                    <a:lnTo>
                      <a:pt x="643" y="52"/>
                    </a:lnTo>
                    <a:lnTo>
                      <a:pt x="658" y="63"/>
                    </a:lnTo>
                    <a:lnTo>
                      <a:pt x="672" y="75"/>
                    </a:lnTo>
                    <a:lnTo>
                      <a:pt x="683" y="86"/>
                    </a:lnTo>
                    <a:lnTo>
                      <a:pt x="691" y="95"/>
                    </a:lnTo>
                    <a:lnTo>
                      <a:pt x="695" y="103"/>
                    </a:lnTo>
                    <a:lnTo>
                      <a:pt x="699" y="111"/>
                    </a:lnTo>
                    <a:lnTo>
                      <a:pt x="701" y="117"/>
                    </a:lnTo>
                    <a:lnTo>
                      <a:pt x="703" y="124"/>
                    </a:lnTo>
                    <a:lnTo>
                      <a:pt x="697" y="132"/>
                    </a:lnTo>
                    <a:lnTo>
                      <a:pt x="689" y="138"/>
                    </a:lnTo>
                    <a:lnTo>
                      <a:pt x="682" y="141"/>
                    </a:lnTo>
                    <a:lnTo>
                      <a:pt x="676" y="145"/>
                    </a:lnTo>
                    <a:lnTo>
                      <a:pt x="666" y="145"/>
                    </a:lnTo>
                    <a:lnTo>
                      <a:pt x="655" y="146"/>
                    </a:lnTo>
                    <a:lnTo>
                      <a:pt x="639" y="146"/>
                    </a:lnTo>
                    <a:lnTo>
                      <a:pt x="626" y="148"/>
                    </a:lnTo>
                    <a:lnTo>
                      <a:pt x="608" y="149"/>
                    </a:lnTo>
                    <a:lnTo>
                      <a:pt x="595" y="152"/>
                    </a:lnTo>
                    <a:lnTo>
                      <a:pt x="581" y="156"/>
                    </a:lnTo>
                    <a:lnTo>
                      <a:pt x="574" y="162"/>
                    </a:lnTo>
                    <a:lnTo>
                      <a:pt x="558" y="173"/>
                    </a:lnTo>
                    <a:lnTo>
                      <a:pt x="553" y="185"/>
                    </a:lnTo>
                    <a:lnTo>
                      <a:pt x="551" y="195"/>
                    </a:lnTo>
                    <a:lnTo>
                      <a:pt x="562" y="204"/>
                    </a:lnTo>
                    <a:lnTo>
                      <a:pt x="570" y="206"/>
                    </a:lnTo>
                    <a:lnTo>
                      <a:pt x="581" y="208"/>
                    </a:lnTo>
                    <a:lnTo>
                      <a:pt x="597" y="210"/>
                    </a:lnTo>
                    <a:lnTo>
                      <a:pt x="614" y="212"/>
                    </a:lnTo>
                    <a:lnTo>
                      <a:pt x="630" y="212"/>
                    </a:lnTo>
                    <a:lnTo>
                      <a:pt x="645" y="212"/>
                    </a:lnTo>
                    <a:lnTo>
                      <a:pt x="657" y="211"/>
                    </a:lnTo>
                    <a:lnTo>
                      <a:pt x="668" y="211"/>
                    </a:lnTo>
                    <a:lnTo>
                      <a:pt x="678" y="207"/>
                    </a:lnTo>
                    <a:lnTo>
                      <a:pt x="685" y="210"/>
                    </a:lnTo>
                    <a:lnTo>
                      <a:pt x="689" y="215"/>
                    </a:lnTo>
                    <a:lnTo>
                      <a:pt x="693" y="226"/>
                    </a:lnTo>
                    <a:lnTo>
                      <a:pt x="691" y="236"/>
                    </a:lnTo>
                    <a:lnTo>
                      <a:pt x="689" y="249"/>
                    </a:lnTo>
                    <a:lnTo>
                      <a:pt x="685" y="255"/>
                    </a:lnTo>
                    <a:lnTo>
                      <a:pt x="685" y="259"/>
                    </a:lnTo>
                    <a:lnTo>
                      <a:pt x="699" y="261"/>
                    </a:lnTo>
                    <a:lnTo>
                      <a:pt x="699" y="258"/>
                    </a:lnTo>
                    <a:lnTo>
                      <a:pt x="701" y="251"/>
                    </a:lnTo>
                    <a:lnTo>
                      <a:pt x="701" y="242"/>
                    </a:lnTo>
                    <a:lnTo>
                      <a:pt x="703" y="232"/>
                    </a:lnTo>
                    <a:lnTo>
                      <a:pt x="701" y="220"/>
                    </a:lnTo>
                    <a:lnTo>
                      <a:pt x="697" y="212"/>
                    </a:lnTo>
                    <a:lnTo>
                      <a:pt x="691" y="206"/>
                    </a:lnTo>
                    <a:lnTo>
                      <a:pt x="682" y="204"/>
                    </a:lnTo>
                    <a:lnTo>
                      <a:pt x="666" y="204"/>
                    </a:lnTo>
                    <a:lnTo>
                      <a:pt x="651" y="204"/>
                    </a:lnTo>
                    <a:lnTo>
                      <a:pt x="633" y="204"/>
                    </a:lnTo>
                    <a:lnTo>
                      <a:pt x="618" y="206"/>
                    </a:lnTo>
                    <a:lnTo>
                      <a:pt x="603" y="206"/>
                    </a:lnTo>
                    <a:lnTo>
                      <a:pt x="589" y="206"/>
                    </a:lnTo>
                    <a:lnTo>
                      <a:pt x="578" y="203"/>
                    </a:lnTo>
                    <a:lnTo>
                      <a:pt x="574" y="201"/>
                    </a:lnTo>
                    <a:lnTo>
                      <a:pt x="566" y="192"/>
                    </a:lnTo>
                    <a:lnTo>
                      <a:pt x="566" y="183"/>
                    </a:lnTo>
                    <a:lnTo>
                      <a:pt x="570" y="173"/>
                    </a:lnTo>
                    <a:lnTo>
                      <a:pt x="581" y="168"/>
                    </a:lnTo>
                    <a:lnTo>
                      <a:pt x="589" y="164"/>
                    </a:lnTo>
                    <a:lnTo>
                      <a:pt x="601" y="162"/>
                    </a:lnTo>
                    <a:lnTo>
                      <a:pt x="614" y="160"/>
                    </a:lnTo>
                    <a:lnTo>
                      <a:pt x="630" y="158"/>
                    </a:lnTo>
                    <a:lnTo>
                      <a:pt x="643" y="156"/>
                    </a:lnTo>
                    <a:lnTo>
                      <a:pt x="657" y="154"/>
                    </a:lnTo>
                    <a:lnTo>
                      <a:pt x="666" y="153"/>
                    </a:lnTo>
                    <a:lnTo>
                      <a:pt x="676" y="153"/>
                    </a:lnTo>
                    <a:lnTo>
                      <a:pt x="687" y="149"/>
                    </a:lnTo>
                    <a:lnTo>
                      <a:pt x="703" y="142"/>
                    </a:lnTo>
                    <a:lnTo>
                      <a:pt x="707" y="137"/>
                    </a:lnTo>
                    <a:lnTo>
                      <a:pt x="712" y="133"/>
                    </a:lnTo>
                    <a:lnTo>
                      <a:pt x="716" y="126"/>
                    </a:lnTo>
                    <a:lnTo>
                      <a:pt x="718" y="119"/>
                    </a:lnTo>
                    <a:lnTo>
                      <a:pt x="714" y="113"/>
                    </a:lnTo>
                    <a:lnTo>
                      <a:pt x="712" y="107"/>
                    </a:lnTo>
                    <a:lnTo>
                      <a:pt x="707" y="99"/>
                    </a:lnTo>
                    <a:lnTo>
                      <a:pt x="701" y="93"/>
                    </a:lnTo>
                    <a:lnTo>
                      <a:pt x="693" y="83"/>
                    </a:lnTo>
                    <a:lnTo>
                      <a:pt x="685" y="75"/>
                    </a:lnTo>
                    <a:lnTo>
                      <a:pt x="676" y="67"/>
                    </a:lnTo>
                    <a:lnTo>
                      <a:pt x="668" y="59"/>
                    </a:lnTo>
                    <a:lnTo>
                      <a:pt x="657" y="50"/>
                    </a:lnTo>
                    <a:lnTo>
                      <a:pt x="645" y="42"/>
                    </a:lnTo>
                    <a:lnTo>
                      <a:pt x="633" y="33"/>
                    </a:lnTo>
                    <a:lnTo>
                      <a:pt x="624" y="27"/>
                    </a:lnTo>
                    <a:lnTo>
                      <a:pt x="612" y="20"/>
                    </a:lnTo>
                    <a:lnTo>
                      <a:pt x="601" y="16"/>
                    </a:lnTo>
                    <a:lnTo>
                      <a:pt x="589" y="12"/>
                    </a:lnTo>
                    <a:lnTo>
                      <a:pt x="580" y="12"/>
                    </a:lnTo>
                    <a:lnTo>
                      <a:pt x="566" y="9"/>
                    </a:lnTo>
                    <a:lnTo>
                      <a:pt x="553" y="8"/>
                    </a:lnTo>
                    <a:lnTo>
                      <a:pt x="537" y="7"/>
                    </a:lnTo>
                    <a:lnTo>
                      <a:pt x="522" y="5"/>
                    </a:lnTo>
                    <a:lnTo>
                      <a:pt x="503" y="3"/>
                    </a:lnTo>
                    <a:lnTo>
                      <a:pt x="485" y="3"/>
                    </a:lnTo>
                    <a:lnTo>
                      <a:pt x="466" y="1"/>
                    </a:lnTo>
                    <a:lnTo>
                      <a:pt x="449" y="1"/>
                    </a:lnTo>
                    <a:lnTo>
                      <a:pt x="429" y="0"/>
                    </a:lnTo>
                    <a:lnTo>
                      <a:pt x="410" y="0"/>
                    </a:lnTo>
                    <a:lnTo>
                      <a:pt x="387" y="1"/>
                    </a:lnTo>
                    <a:lnTo>
                      <a:pt x="368" y="4"/>
                    </a:lnTo>
                    <a:lnTo>
                      <a:pt x="349" y="5"/>
                    </a:lnTo>
                    <a:lnTo>
                      <a:pt x="329" y="9"/>
                    </a:lnTo>
                    <a:lnTo>
                      <a:pt x="312" y="12"/>
                    </a:lnTo>
                    <a:lnTo>
                      <a:pt x="295" y="19"/>
                    </a:lnTo>
                    <a:lnTo>
                      <a:pt x="275" y="23"/>
                    </a:lnTo>
                    <a:lnTo>
                      <a:pt x="264" y="29"/>
                    </a:lnTo>
                    <a:lnTo>
                      <a:pt x="250" y="33"/>
                    </a:lnTo>
                    <a:lnTo>
                      <a:pt x="245" y="40"/>
                    </a:lnTo>
                    <a:lnTo>
                      <a:pt x="235" y="50"/>
                    </a:lnTo>
                    <a:lnTo>
                      <a:pt x="233" y="60"/>
                    </a:lnTo>
                    <a:lnTo>
                      <a:pt x="231" y="67"/>
                    </a:lnTo>
                    <a:lnTo>
                      <a:pt x="237" y="74"/>
                    </a:lnTo>
                    <a:lnTo>
                      <a:pt x="241" y="79"/>
                    </a:lnTo>
                    <a:lnTo>
                      <a:pt x="247" y="83"/>
                    </a:lnTo>
                    <a:lnTo>
                      <a:pt x="254" y="89"/>
                    </a:lnTo>
                    <a:lnTo>
                      <a:pt x="268" y="99"/>
                    </a:lnTo>
                    <a:lnTo>
                      <a:pt x="279" y="111"/>
                    </a:lnTo>
                    <a:lnTo>
                      <a:pt x="281" y="125"/>
                    </a:lnTo>
                    <a:lnTo>
                      <a:pt x="275" y="130"/>
                    </a:lnTo>
                    <a:lnTo>
                      <a:pt x="266" y="137"/>
                    </a:lnTo>
                    <a:lnTo>
                      <a:pt x="254" y="144"/>
                    </a:lnTo>
                    <a:lnTo>
                      <a:pt x="241" y="150"/>
                    </a:lnTo>
                    <a:lnTo>
                      <a:pt x="225" y="153"/>
                    </a:lnTo>
                    <a:lnTo>
                      <a:pt x="212" y="154"/>
                    </a:lnTo>
                    <a:lnTo>
                      <a:pt x="199" y="152"/>
                    </a:lnTo>
                    <a:lnTo>
                      <a:pt x="193" y="145"/>
                    </a:lnTo>
                    <a:lnTo>
                      <a:pt x="187" y="133"/>
                    </a:lnTo>
                    <a:lnTo>
                      <a:pt x="183" y="125"/>
                    </a:lnTo>
                    <a:lnTo>
                      <a:pt x="181" y="117"/>
                    </a:lnTo>
                    <a:lnTo>
                      <a:pt x="181" y="111"/>
                    </a:lnTo>
                    <a:lnTo>
                      <a:pt x="175" y="102"/>
                    </a:lnTo>
                    <a:lnTo>
                      <a:pt x="164" y="95"/>
                    </a:lnTo>
                    <a:lnTo>
                      <a:pt x="150" y="91"/>
                    </a:lnTo>
                    <a:lnTo>
                      <a:pt x="137" y="91"/>
                    </a:lnTo>
                    <a:lnTo>
                      <a:pt x="120" y="91"/>
                    </a:lnTo>
                    <a:lnTo>
                      <a:pt x="102" y="95"/>
                    </a:lnTo>
                    <a:lnTo>
                      <a:pt x="83" y="99"/>
                    </a:lnTo>
                    <a:lnTo>
                      <a:pt x="64" y="107"/>
                    </a:lnTo>
                    <a:lnTo>
                      <a:pt x="54" y="111"/>
                    </a:lnTo>
                    <a:lnTo>
                      <a:pt x="46" y="117"/>
                    </a:lnTo>
                    <a:lnTo>
                      <a:pt x="39" y="124"/>
                    </a:lnTo>
                    <a:lnTo>
                      <a:pt x="33" y="132"/>
                    </a:lnTo>
                    <a:lnTo>
                      <a:pt x="20" y="144"/>
                    </a:lnTo>
                    <a:lnTo>
                      <a:pt x="10" y="154"/>
                    </a:lnTo>
                    <a:lnTo>
                      <a:pt x="4" y="162"/>
                    </a:lnTo>
                    <a:lnTo>
                      <a:pt x="2" y="172"/>
                    </a:lnTo>
                    <a:lnTo>
                      <a:pt x="0" y="181"/>
                    </a:lnTo>
                    <a:lnTo>
                      <a:pt x="4" y="189"/>
                    </a:lnTo>
                    <a:lnTo>
                      <a:pt x="14" y="195"/>
                    </a:lnTo>
                    <a:lnTo>
                      <a:pt x="29" y="200"/>
                    </a:lnTo>
                    <a:lnTo>
                      <a:pt x="43" y="203"/>
                    </a:lnTo>
                    <a:lnTo>
                      <a:pt x="56" y="207"/>
                    </a:lnTo>
                    <a:lnTo>
                      <a:pt x="68" y="212"/>
                    </a:lnTo>
                    <a:lnTo>
                      <a:pt x="68" y="222"/>
                    </a:lnTo>
                    <a:lnTo>
                      <a:pt x="62" y="224"/>
                    </a:lnTo>
                    <a:lnTo>
                      <a:pt x="54" y="230"/>
                    </a:lnTo>
                    <a:lnTo>
                      <a:pt x="45" y="236"/>
                    </a:lnTo>
                    <a:lnTo>
                      <a:pt x="37" y="243"/>
                    </a:lnTo>
                    <a:lnTo>
                      <a:pt x="18" y="255"/>
                    </a:lnTo>
                    <a:lnTo>
                      <a:pt x="12" y="262"/>
                    </a:lnTo>
                    <a:lnTo>
                      <a:pt x="21" y="265"/>
                    </a:lnTo>
                    <a:close/>
                  </a:path>
                </a:pathLst>
              </a:custGeom>
              <a:solidFill>
                <a:srgbClr val="80994D">
                  <a:alpha val="100000"/>
                </a:srgbClr>
              </a:solidFill>
              <a:ln w="9525">
                <a:noFill/>
              </a:ln>
            </p:spPr>
            <p:txBody>
              <a:bodyPr/>
              <a:p>
                <a:endParaRPr lang="en-US"/>
              </a:p>
            </p:txBody>
          </p:sp>
          <p:sp>
            <p:nvSpPr>
              <p:cNvPr id="16713" name="Freeform 192"/>
              <p:cNvSpPr/>
              <p:nvPr/>
            </p:nvSpPr>
            <p:spPr>
              <a:xfrm>
                <a:off x="3612" y="4194"/>
                <a:ext cx="145" cy="49"/>
              </a:xfrm>
              <a:custGeom>
                <a:avLst/>
                <a:gdLst>
                  <a:gd name="txL" fmla="*/ 0 w 145"/>
                  <a:gd name="txT" fmla="*/ 0 h 49"/>
                  <a:gd name="txR" fmla="*/ 145 w 145"/>
                  <a:gd name="txB" fmla="*/ 49 h 49"/>
                </a:gdLst>
                <a:ahLst/>
                <a:cxnLst>
                  <a:cxn ang="0">
                    <a:pos x="14" y="33"/>
                  </a:cxn>
                  <a:cxn ang="0">
                    <a:pos x="18" y="30"/>
                  </a:cxn>
                  <a:cxn ang="0">
                    <a:pos x="23" y="26"/>
                  </a:cxn>
                  <a:cxn ang="0">
                    <a:pos x="37" y="19"/>
                  </a:cxn>
                  <a:cxn ang="0">
                    <a:pos x="52" y="12"/>
                  </a:cxn>
                  <a:cxn ang="0">
                    <a:pos x="68" y="4"/>
                  </a:cxn>
                  <a:cxn ang="0">
                    <a:pos x="85" y="2"/>
                  </a:cxn>
                  <a:cxn ang="0">
                    <a:pos x="98" y="0"/>
                  </a:cxn>
                  <a:cxn ang="0">
                    <a:pos x="112" y="4"/>
                  </a:cxn>
                  <a:cxn ang="0">
                    <a:pos x="127" y="14"/>
                  </a:cxn>
                  <a:cxn ang="0">
                    <a:pos x="137" y="22"/>
                  </a:cxn>
                  <a:cxn ang="0">
                    <a:pos x="143" y="28"/>
                  </a:cxn>
                  <a:cxn ang="0">
                    <a:pos x="145" y="41"/>
                  </a:cxn>
                  <a:cxn ang="0">
                    <a:pos x="141" y="41"/>
                  </a:cxn>
                  <a:cxn ang="0">
                    <a:pos x="137" y="43"/>
                  </a:cxn>
                  <a:cxn ang="0">
                    <a:pos x="125" y="45"/>
                  </a:cxn>
                  <a:cxn ang="0">
                    <a:pos x="114" y="47"/>
                  </a:cxn>
                  <a:cxn ang="0">
                    <a:pos x="102" y="47"/>
                  </a:cxn>
                  <a:cxn ang="0">
                    <a:pos x="93" y="47"/>
                  </a:cxn>
                  <a:cxn ang="0">
                    <a:pos x="79" y="47"/>
                  </a:cxn>
                  <a:cxn ang="0">
                    <a:pos x="68" y="49"/>
                  </a:cxn>
                  <a:cxn ang="0">
                    <a:pos x="50" y="47"/>
                  </a:cxn>
                  <a:cxn ang="0">
                    <a:pos x="37" y="46"/>
                  </a:cxn>
                  <a:cxn ang="0">
                    <a:pos x="18" y="43"/>
                  </a:cxn>
                  <a:cxn ang="0">
                    <a:pos x="0" y="42"/>
                  </a:cxn>
                  <a:cxn ang="0">
                    <a:pos x="4" y="37"/>
                  </a:cxn>
                  <a:cxn ang="0">
                    <a:pos x="10" y="37"/>
                  </a:cxn>
                  <a:cxn ang="0">
                    <a:pos x="20" y="38"/>
                  </a:cxn>
                  <a:cxn ang="0">
                    <a:pos x="23" y="38"/>
                  </a:cxn>
                  <a:cxn ang="0">
                    <a:pos x="33" y="41"/>
                  </a:cxn>
                  <a:cxn ang="0">
                    <a:pos x="46" y="41"/>
                  </a:cxn>
                  <a:cxn ang="0">
                    <a:pos x="56" y="43"/>
                  </a:cxn>
                  <a:cxn ang="0">
                    <a:pos x="66" y="43"/>
                  </a:cxn>
                  <a:cxn ang="0">
                    <a:pos x="77" y="45"/>
                  </a:cxn>
                  <a:cxn ang="0">
                    <a:pos x="87" y="45"/>
                  </a:cxn>
                  <a:cxn ang="0">
                    <a:pos x="98" y="45"/>
                  </a:cxn>
                  <a:cxn ang="0">
                    <a:pos x="108" y="43"/>
                  </a:cxn>
                  <a:cxn ang="0">
                    <a:pos x="120" y="43"/>
                  </a:cxn>
                  <a:cxn ang="0">
                    <a:pos x="127" y="41"/>
                  </a:cxn>
                  <a:cxn ang="0">
                    <a:pos x="137" y="39"/>
                  </a:cxn>
                  <a:cxn ang="0">
                    <a:pos x="135" y="35"/>
                  </a:cxn>
                  <a:cxn ang="0">
                    <a:pos x="131" y="28"/>
                  </a:cxn>
                  <a:cxn ang="0">
                    <a:pos x="123" y="18"/>
                  </a:cxn>
                  <a:cxn ang="0">
                    <a:pos x="110" y="11"/>
                  </a:cxn>
                  <a:cxn ang="0">
                    <a:pos x="96" y="8"/>
                  </a:cxn>
                  <a:cxn ang="0">
                    <a:pos x="85" y="11"/>
                  </a:cxn>
                  <a:cxn ang="0">
                    <a:pos x="70" y="15"/>
                  </a:cxn>
                  <a:cxn ang="0">
                    <a:pos x="56" y="20"/>
                  </a:cxn>
                  <a:cxn ang="0">
                    <a:pos x="41" y="24"/>
                  </a:cxn>
                  <a:cxn ang="0">
                    <a:pos x="31" y="30"/>
                  </a:cxn>
                  <a:cxn ang="0">
                    <a:pos x="23" y="33"/>
                  </a:cxn>
                  <a:cxn ang="0">
                    <a:pos x="21" y="35"/>
                  </a:cxn>
                  <a:cxn ang="0">
                    <a:pos x="14" y="33"/>
                  </a:cxn>
                  <a:cxn ang="0">
                    <a:pos x="14" y="33"/>
                  </a:cxn>
                </a:cxnLst>
                <a:rect l="txL" t="txT" r="txR" b="txB"/>
                <a:pathLst>
                  <a:path w="145" h="49">
                    <a:moveTo>
                      <a:pt x="14" y="33"/>
                    </a:moveTo>
                    <a:lnTo>
                      <a:pt x="18" y="30"/>
                    </a:lnTo>
                    <a:lnTo>
                      <a:pt x="23" y="26"/>
                    </a:lnTo>
                    <a:lnTo>
                      <a:pt x="37" y="19"/>
                    </a:lnTo>
                    <a:lnTo>
                      <a:pt x="52" y="12"/>
                    </a:lnTo>
                    <a:lnTo>
                      <a:pt x="68" y="4"/>
                    </a:lnTo>
                    <a:lnTo>
                      <a:pt x="85" y="2"/>
                    </a:lnTo>
                    <a:lnTo>
                      <a:pt x="98" y="0"/>
                    </a:lnTo>
                    <a:lnTo>
                      <a:pt x="112" y="4"/>
                    </a:lnTo>
                    <a:lnTo>
                      <a:pt x="127" y="14"/>
                    </a:lnTo>
                    <a:lnTo>
                      <a:pt x="137" y="22"/>
                    </a:lnTo>
                    <a:lnTo>
                      <a:pt x="143" y="28"/>
                    </a:lnTo>
                    <a:lnTo>
                      <a:pt x="145" y="41"/>
                    </a:lnTo>
                    <a:lnTo>
                      <a:pt x="141" y="41"/>
                    </a:lnTo>
                    <a:lnTo>
                      <a:pt x="137" y="43"/>
                    </a:lnTo>
                    <a:lnTo>
                      <a:pt x="125" y="45"/>
                    </a:lnTo>
                    <a:lnTo>
                      <a:pt x="114" y="47"/>
                    </a:lnTo>
                    <a:lnTo>
                      <a:pt x="102" y="47"/>
                    </a:lnTo>
                    <a:lnTo>
                      <a:pt x="93" y="47"/>
                    </a:lnTo>
                    <a:lnTo>
                      <a:pt x="79" y="47"/>
                    </a:lnTo>
                    <a:lnTo>
                      <a:pt x="68" y="49"/>
                    </a:lnTo>
                    <a:lnTo>
                      <a:pt x="50" y="47"/>
                    </a:lnTo>
                    <a:lnTo>
                      <a:pt x="37" y="46"/>
                    </a:lnTo>
                    <a:lnTo>
                      <a:pt x="18" y="43"/>
                    </a:lnTo>
                    <a:lnTo>
                      <a:pt x="0" y="42"/>
                    </a:lnTo>
                    <a:lnTo>
                      <a:pt x="4" y="37"/>
                    </a:lnTo>
                    <a:lnTo>
                      <a:pt x="10" y="37"/>
                    </a:lnTo>
                    <a:lnTo>
                      <a:pt x="20" y="38"/>
                    </a:lnTo>
                    <a:lnTo>
                      <a:pt x="23" y="38"/>
                    </a:lnTo>
                    <a:lnTo>
                      <a:pt x="33" y="41"/>
                    </a:lnTo>
                    <a:lnTo>
                      <a:pt x="46" y="41"/>
                    </a:lnTo>
                    <a:lnTo>
                      <a:pt x="56" y="43"/>
                    </a:lnTo>
                    <a:lnTo>
                      <a:pt x="66" y="43"/>
                    </a:lnTo>
                    <a:lnTo>
                      <a:pt x="77" y="45"/>
                    </a:lnTo>
                    <a:lnTo>
                      <a:pt x="87" y="45"/>
                    </a:lnTo>
                    <a:lnTo>
                      <a:pt x="98" y="45"/>
                    </a:lnTo>
                    <a:lnTo>
                      <a:pt x="108" y="43"/>
                    </a:lnTo>
                    <a:lnTo>
                      <a:pt x="120" y="43"/>
                    </a:lnTo>
                    <a:lnTo>
                      <a:pt x="127" y="41"/>
                    </a:lnTo>
                    <a:lnTo>
                      <a:pt x="137" y="39"/>
                    </a:lnTo>
                    <a:lnTo>
                      <a:pt x="135" y="35"/>
                    </a:lnTo>
                    <a:lnTo>
                      <a:pt x="131" y="28"/>
                    </a:lnTo>
                    <a:lnTo>
                      <a:pt x="123" y="18"/>
                    </a:lnTo>
                    <a:lnTo>
                      <a:pt x="110" y="11"/>
                    </a:lnTo>
                    <a:lnTo>
                      <a:pt x="96" y="8"/>
                    </a:lnTo>
                    <a:lnTo>
                      <a:pt x="85" y="11"/>
                    </a:lnTo>
                    <a:lnTo>
                      <a:pt x="70" y="15"/>
                    </a:lnTo>
                    <a:lnTo>
                      <a:pt x="56" y="20"/>
                    </a:lnTo>
                    <a:lnTo>
                      <a:pt x="41" y="24"/>
                    </a:lnTo>
                    <a:lnTo>
                      <a:pt x="31" y="30"/>
                    </a:lnTo>
                    <a:lnTo>
                      <a:pt x="23" y="33"/>
                    </a:lnTo>
                    <a:lnTo>
                      <a:pt x="21" y="35"/>
                    </a:lnTo>
                    <a:lnTo>
                      <a:pt x="14" y="33"/>
                    </a:lnTo>
                    <a:close/>
                  </a:path>
                </a:pathLst>
              </a:custGeom>
              <a:solidFill>
                <a:srgbClr val="6B4724">
                  <a:alpha val="100000"/>
                </a:srgbClr>
              </a:solidFill>
              <a:ln w="9525">
                <a:noFill/>
              </a:ln>
            </p:spPr>
            <p:txBody>
              <a:bodyPr/>
              <a:p>
                <a:endParaRPr lang="en-US"/>
              </a:p>
            </p:txBody>
          </p:sp>
          <p:sp>
            <p:nvSpPr>
              <p:cNvPr id="16714" name="Freeform 193"/>
              <p:cNvSpPr/>
              <p:nvPr/>
            </p:nvSpPr>
            <p:spPr>
              <a:xfrm>
                <a:off x="3508" y="4170"/>
                <a:ext cx="277" cy="75"/>
              </a:xfrm>
              <a:custGeom>
                <a:avLst/>
                <a:gdLst>
                  <a:gd name="txL" fmla="*/ 0 w 277"/>
                  <a:gd name="txT" fmla="*/ 0 h 75"/>
                  <a:gd name="txR" fmla="*/ 277 w 277"/>
                  <a:gd name="txB" fmla="*/ 75 h 75"/>
                </a:gdLst>
                <a:ahLst/>
                <a:cxnLst>
                  <a:cxn ang="0">
                    <a:pos x="0" y="63"/>
                  </a:cxn>
                  <a:cxn ang="0">
                    <a:pos x="4" y="63"/>
                  </a:cxn>
                  <a:cxn ang="0">
                    <a:pos x="14" y="65"/>
                  </a:cxn>
                  <a:cxn ang="0">
                    <a:pos x="20" y="65"/>
                  </a:cxn>
                  <a:cxn ang="0">
                    <a:pos x="29" y="65"/>
                  </a:cxn>
                  <a:cxn ang="0">
                    <a:pos x="41" y="65"/>
                  </a:cxn>
                  <a:cxn ang="0">
                    <a:pos x="52" y="66"/>
                  </a:cxn>
                  <a:cxn ang="0">
                    <a:pos x="62" y="65"/>
                  </a:cxn>
                  <a:cxn ang="0">
                    <a:pos x="75" y="63"/>
                  </a:cxn>
                  <a:cxn ang="0">
                    <a:pos x="87" y="61"/>
                  </a:cxn>
                  <a:cxn ang="0">
                    <a:pos x="98" y="58"/>
                  </a:cxn>
                  <a:cxn ang="0">
                    <a:pos x="112" y="52"/>
                  </a:cxn>
                  <a:cxn ang="0">
                    <a:pos x="124" y="48"/>
                  </a:cxn>
                  <a:cxn ang="0">
                    <a:pos x="135" y="42"/>
                  </a:cxn>
                  <a:cxn ang="0">
                    <a:pos x="150" y="35"/>
                  </a:cxn>
                  <a:cxn ang="0">
                    <a:pos x="160" y="26"/>
                  </a:cxn>
                  <a:cxn ang="0">
                    <a:pos x="170" y="19"/>
                  </a:cxn>
                  <a:cxn ang="0">
                    <a:pos x="181" y="13"/>
                  </a:cxn>
                  <a:cxn ang="0">
                    <a:pos x="193" y="9"/>
                  </a:cxn>
                  <a:cxn ang="0">
                    <a:pos x="202" y="5"/>
                  </a:cxn>
                  <a:cxn ang="0">
                    <a:pos x="214" y="4"/>
                  </a:cxn>
                  <a:cxn ang="0">
                    <a:pos x="224" y="1"/>
                  </a:cxn>
                  <a:cxn ang="0">
                    <a:pos x="235" y="1"/>
                  </a:cxn>
                  <a:cxn ang="0">
                    <a:pos x="251" y="0"/>
                  </a:cxn>
                  <a:cxn ang="0">
                    <a:pos x="264" y="0"/>
                  </a:cxn>
                  <a:cxn ang="0">
                    <a:pos x="274" y="0"/>
                  </a:cxn>
                  <a:cxn ang="0">
                    <a:pos x="277" y="1"/>
                  </a:cxn>
                  <a:cxn ang="0">
                    <a:pos x="277" y="9"/>
                  </a:cxn>
                  <a:cxn ang="0">
                    <a:pos x="274" y="8"/>
                  </a:cxn>
                  <a:cxn ang="0">
                    <a:pos x="266" y="8"/>
                  </a:cxn>
                  <a:cxn ang="0">
                    <a:pos x="252" y="8"/>
                  </a:cxn>
                  <a:cxn ang="0">
                    <a:pos x="239" y="9"/>
                  </a:cxn>
                  <a:cxn ang="0">
                    <a:pos x="220" y="11"/>
                  </a:cxn>
                  <a:cxn ang="0">
                    <a:pos x="200" y="18"/>
                  </a:cxn>
                  <a:cxn ang="0">
                    <a:pos x="181" y="26"/>
                  </a:cxn>
                  <a:cxn ang="0">
                    <a:pos x="164" y="38"/>
                  </a:cxn>
                  <a:cxn ang="0">
                    <a:pos x="152" y="43"/>
                  </a:cxn>
                  <a:cxn ang="0">
                    <a:pos x="143" y="50"/>
                  </a:cxn>
                  <a:cxn ang="0">
                    <a:pos x="133" y="55"/>
                  </a:cxn>
                  <a:cxn ang="0">
                    <a:pos x="124" y="61"/>
                  </a:cxn>
                  <a:cxn ang="0">
                    <a:pos x="100" y="69"/>
                  </a:cxn>
                  <a:cxn ang="0">
                    <a:pos x="81" y="74"/>
                  </a:cxn>
                  <a:cxn ang="0">
                    <a:pos x="70" y="74"/>
                  </a:cxn>
                  <a:cxn ang="0">
                    <a:pos x="62" y="75"/>
                  </a:cxn>
                  <a:cxn ang="0">
                    <a:pos x="50" y="75"/>
                  </a:cxn>
                  <a:cxn ang="0">
                    <a:pos x="41" y="75"/>
                  </a:cxn>
                  <a:cxn ang="0">
                    <a:pos x="20" y="73"/>
                  </a:cxn>
                  <a:cxn ang="0">
                    <a:pos x="0" y="70"/>
                  </a:cxn>
                  <a:cxn ang="0">
                    <a:pos x="0" y="63"/>
                  </a:cxn>
                  <a:cxn ang="0">
                    <a:pos x="0" y="63"/>
                  </a:cxn>
                </a:cxnLst>
                <a:rect l="txL" t="txT" r="txR" b="txB"/>
                <a:pathLst>
                  <a:path w="277" h="75">
                    <a:moveTo>
                      <a:pt x="0" y="63"/>
                    </a:moveTo>
                    <a:lnTo>
                      <a:pt x="4" y="63"/>
                    </a:lnTo>
                    <a:lnTo>
                      <a:pt x="14" y="65"/>
                    </a:lnTo>
                    <a:lnTo>
                      <a:pt x="20" y="65"/>
                    </a:lnTo>
                    <a:lnTo>
                      <a:pt x="29" y="65"/>
                    </a:lnTo>
                    <a:lnTo>
                      <a:pt x="41" y="65"/>
                    </a:lnTo>
                    <a:lnTo>
                      <a:pt x="52" y="66"/>
                    </a:lnTo>
                    <a:lnTo>
                      <a:pt x="62" y="65"/>
                    </a:lnTo>
                    <a:lnTo>
                      <a:pt x="75" y="63"/>
                    </a:lnTo>
                    <a:lnTo>
                      <a:pt x="87" y="61"/>
                    </a:lnTo>
                    <a:lnTo>
                      <a:pt x="98" y="58"/>
                    </a:lnTo>
                    <a:lnTo>
                      <a:pt x="112" y="52"/>
                    </a:lnTo>
                    <a:lnTo>
                      <a:pt x="124" y="48"/>
                    </a:lnTo>
                    <a:lnTo>
                      <a:pt x="135" y="42"/>
                    </a:lnTo>
                    <a:lnTo>
                      <a:pt x="150" y="35"/>
                    </a:lnTo>
                    <a:lnTo>
                      <a:pt x="160" y="26"/>
                    </a:lnTo>
                    <a:lnTo>
                      <a:pt x="170" y="19"/>
                    </a:lnTo>
                    <a:lnTo>
                      <a:pt x="181" y="13"/>
                    </a:lnTo>
                    <a:lnTo>
                      <a:pt x="193" y="9"/>
                    </a:lnTo>
                    <a:lnTo>
                      <a:pt x="202" y="5"/>
                    </a:lnTo>
                    <a:lnTo>
                      <a:pt x="214" y="4"/>
                    </a:lnTo>
                    <a:lnTo>
                      <a:pt x="224" y="1"/>
                    </a:lnTo>
                    <a:lnTo>
                      <a:pt x="235" y="1"/>
                    </a:lnTo>
                    <a:lnTo>
                      <a:pt x="251" y="0"/>
                    </a:lnTo>
                    <a:lnTo>
                      <a:pt x="264" y="0"/>
                    </a:lnTo>
                    <a:lnTo>
                      <a:pt x="274" y="0"/>
                    </a:lnTo>
                    <a:lnTo>
                      <a:pt x="277" y="1"/>
                    </a:lnTo>
                    <a:lnTo>
                      <a:pt x="277" y="9"/>
                    </a:lnTo>
                    <a:lnTo>
                      <a:pt x="274" y="8"/>
                    </a:lnTo>
                    <a:lnTo>
                      <a:pt x="266" y="8"/>
                    </a:lnTo>
                    <a:lnTo>
                      <a:pt x="252" y="8"/>
                    </a:lnTo>
                    <a:lnTo>
                      <a:pt x="239" y="9"/>
                    </a:lnTo>
                    <a:lnTo>
                      <a:pt x="220" y="11"/>
                    </a:lnTo>
                    <a:lnTo>
                      <a:pt x="200" y="18"/>
                    </a:lnTo>
                    <a:lnTo>
                      <a:pt x="181" y="26"/>
                    </a:lnTo>
                    <a:lnTo>
                      <a:pt x="164" y="38"/>
                    </a:lnTo>
                    <a:lnTo>
                      <a:pt x="152" y="43"/>
                    </a:lnTo>
                    <a:lnTo>
                      <a:pt x="143" y="50"/>
                    </a:lnTo>
                    <a:lnTo>
                      <a:pt x="133" y="55"/>
                    </a:lnTo>
                    <a:lnTo>
                      <a:pt x="124" y="61"/>
                    </a:lnTo>
                    <a:lnTo>
                      <a:pt x="100" y="69"/>
                    </a:lnTo>
                    <a:lnTo>
                      <a:pt x="81" y="74"/>
                    </a:lnTo>
                    <a:lnTo>
                      <a:pt x="70" y="74"/>
                    </a:lnTo>
                    <a:lnTo>
                      <a:pt x="62" y="75"/>
                    </a:lnTo>
                    <a:lnTo>
                      <a:pt x="50" y="75"/>
                    </a:lnTo>
                    <a:lnTo>
                      <a:pt x="41" y="75"/>
                    </a:lnTo>
                    <a:lnTo>
                      <a:pt x="20" y="73"/>
                    </a:lnTo>
                    <a:lnTo>
                      <a:pt x="0" y="70"/>
                    </a:lnTo>
                    <a:lnTo>
                      <a:pt x="0" y="63"/>
                    </a:lnTo>
                    <a:close/>
                  </a:path>
                </a:pathLst>
              </a:custGeom>
              <a:solidFill>
                <a:srgbClr val="80994D">
                  <a:alpha val="100000"/>
                </a:srgbClr>
              </a:solidFill>
              <a:ln w="9525">
                <a:noFill/>
              </a:ln>
            </p:spPr>
            <p:txBody>
              <a:bodyPr/>
              <a:p>
                <a:endParaRPr lang="en-US"/>
              </a:p>
            </p:txBody>
          </p:sp>
          <p:sp>
            <p:nvSpPr>
              <p:cNvPr id="16715" name="Freeform 194"/>
              <p:cNvSpPr/>
              <p:nvPr/>
            </p:nvSpPr>
            <p:spPr>
              <a:xfrm>
                <a:off x="3299" y="3885"/>
                <a:ext cx="560" cy="327"/>
              </a:xfrm>
              <a:custGeom>
                <a:avLst/>
                <a:gdLst>
                  <a:gd name="txL" fmla="*/ 0 w 560"/>
                  <a:gd name="txT" fmla="*/ 0 h 327"/>
                  <a:gd name="txR" fmla="*/ 560 w 560"/>
                  <a:gd name="txB" fmla="*/ 327 h 327"/>
                </a:gdLst>
                <a:ahLst/>
                <a:cxnLst>
                  <a:cxn ang="0">
                    <a:pos x="53" y="144"/>
                  </a:cxn>
                  <a:cxn ang="0">
                    <a:pos x="67" y="105"/>
                  </a:cxn>
                  <a:cxn ang="0">
                    <a:pos x="94" y="143"/>
                  </a:cxn>
                  <a:cxn ang="0">
                    <a:pos x="171" y="194"/>
                  </a:cxn>
                  <a:cxn ang="0">
                    <a:pos x="209" y="266"/>
                  </a:cxn>
                  <a:cxn ang="0">
                    <a:pos x="256" y="246"/>
                  </a:cxn>
                  <a:cxn ang="0">
                    <a:pos x="300" y="168"/>
                  </a:cxn>
                  <a:cxn ang="0">
                    <a:pos x="344" y="113"/>
                  </a:cxn>
                  <a:cxn ang="0">
                    <a:pos x="427" y="49"/>
                  </a:cxn>
                  <a:cxn ang="0">
                    <a:pos x="438" y="20"/>
                  </a:cxn>
                  <a:cxn ang="0">
                    <a:pos x="500" y="62"/>
                  </a:cxn>
                  <a:cxn ang="0">
                    <a:pos x="521" y="66"/>
                  </a:cxn>
                  <a:cxn ang="0">
                    <a:pos x="425" y="90"/>
                  </a:cxn>
                  <a:cxn ang="0">
                    <a:pos x="336" y="151"/>
                  </a:cxn>
                  <a:cxn ang="0">
                    <a:pos x="298" y="229"/>
                  </a:cxn>
                  <a:cxn ang="0">
                    <a:pos x="267" y="269"/>
                  </a:cxn>
                  <a:cxn ang="0">
                    <a:pos x="334" y="253"/>
                  </a:cxn>
                  <a:cxn ang="0">
                    <a:pos x="400" y="230"/>
                  </a:cxn>
                  <a:cxn ang="0">
                    <a:pos x="475" y="219"/>
                  </a:cxn>
                  <a:cxn ang="0">
                    <a:pos x="521" y="195"/>
                  </a:cxn>
                  <a:cxn ang="0">
                    <a:pos x="508" y="238"/>
                  </a:cxn>
                  <a:cxn ang="0">
                    <a:pos x="525" y="258"/>
                  </a:cxn>
                  <a:cxn ang="0">
                    <a:pos x="460" y="245"/>
                  </a:cxn>
                  <a:cxn ang="0">
                    <a:pos x="359" y="261"/>
                  </a:cxn>
                  <a:cxn ang="0">
                    <a:pos x="271" y="309"/>
                  </a:cxn>
                  <a:cxn ang="0">
                    <a:pos x="192" y="312"/>
                  </a:cxn>
                  <a:cxn ang="0">
                    <a:pos x="107" y="294"/>
                  </a:cxn>
                  <a:cxn ang="0">
                    <a:pos x="88" y="298"/>
                  </a:cxn>
                  <a:cxn ang="0">
                    <a:pos x="165" y="311"/>
                  </a:cxn>
                  <a:cxn ang="0">
                    <a:pos x="250" y="324"/>
                  </a:cxn>
                  <a:cxn ang="0">
                    <a:pos x="306" y="296"/>
                  </a:cxn>
                  <a:cxn ang="0">
                    <a:pos x="394" y="255"/>
                  </a:cxn>
                  <a:cxn ang="0">
                    <a:pos x="506" y="260"/>
                  </a:cxn>
                  <a:cxn ang="0">
                    <a:pos x="517" y="238"/>
                  </a:cxn>
                  <a:cxn ang="0">
                    <a:pos x="535" y="194"/>
                  </a:cxn>
                  <a:cxn ang="0">
                    <a:pos x="479" y="200"/>
                  </a:cxn>
                  <a:cxn ang="0">
                    <a:pos x="425" y="225"/>
                  </a:cxn>
                  <a:cxn ang="0">
                    <a:pos x="336" y="239"/>
                  </a:cxn>
                  <a:cxn ang="0">
                    <a:pos x="281" y="262"/>
                  </a:cxn>
                  <a:cxn ang="0">
                    <a:pos x="334" y="186"/>
                  </a:cxn>
                  <a:cxn ang="0">
                    <a:pos x="379" y="129"/>
                  </a:cxn>
                  <a:cxn ang="0">
                    <a:pos x="467" y="83"/>
                  </a:cxn>
                  <a:cxn ang="0">
                    <a:pos x="552" y="47"/>
                  </a:cxn>
                  <a:cxn ang="0">
                    <a:pos x="458" y="57"/>
                  </a:cxn>
                  <a:cxn ang="0">
                    <a:pos x="448" y="6"/>
                  </a:cxn>
                  <a:cxn ang="0">
                    <a:pos x="421" y="28"/>
                  </a:cxn>
                  <a:cxn ang="0">
                    <a:pos x="342" y="100"/>
                  </a:cxn>
                  <a:cxn ang="0">
                    <a:pos x="296" y="153"/>
                  </a:cxn>
                  <a:cxn ang="0">
                    <a:pos x="252" y="231"/>
                  </a:cxn>
                  <a:cxn ang="0">
                    <a:pos x="213" y="257"/>
                  </a:cxn>
                  <a:cxn ang="0">
                    <a:pos x="180" y="186"/>
                  </a:cxn>
                  <a:cxn ang="0">
                    <a:pos x="88" y="130"/>
                  </a:cxn>
                  <a:cxn ang="0">
                    <a:pos x="55" y="101"/>
                  </a:cxn>
                  <a:cxn ang="0">
                    <a:pos x="23" y="137"/>
                  </a:cxn>
                </a:cxnLst>
                <a:rect l="txL" t="txT" r="txR" b="txB"/>
                <a:pathLst>
                  <a:path w="560" h="327">
                    <a:moveTo>
                      <a:pt x="9" y="160"/>
                    </a:moveTo>
                    <a:lnTo>
                      <a:pt x="7" y="156"/>
                    </a:lnTo>
                    <a:lnTo>
                      <a:pt x="11" y="151"/>
                    </a:lnTo>
                    <a:lnTo>
                      <a:pt x="15" y="147"/>
                    </a:lnTo>
                    <a:lnTo>
                      <a:pt x="25" y="145"/>
                    </a:lnTo>
                    <a:lnTo>
                      <a:pt x="36" y="143"/>
                    </a:lnTo>
                    <a:lnTo>
                      <a:pt x="53" y="144"/>
                    </a:lnTo>
                    <a:lnTo>
                      <a:pt x="52" y="141"/>
                    </a:lnTo>
                    <a:lnTo>
                      <a:pt x="52" y="137"/>
                    </a:lnTo>
                    <a:lnTo>
                      <a:pt x="50" y="130"/>
                    </a:lnTo>
                    <a:lnTo>
                      <a:pt x="52" y="124"/>
                    </a:lnTo>
                    <a:lnTo>
                      <a:pt x="52" y="116"/>
                    </a:lnTo>
                    <a:lnTo>
                      <a:pt x="59" y="110"/>
                    </a:lnTo>
                    <a:lnTo>
                      <a:pt x="67" y="105"/>
                    </a:lnTo>
                    <a:lnTo>
                      <a:pt x="80" y="105"/>
                    </a:lnTo>
                    <a:lnTo>
                      <a:pt x="77" y="108"/>
                    </a:lnTo>
                    <a:lnTo>
                      <a:pt x="75" y="117"/>
                    </a:lnTo>
                    <a:lnTo>
                      <a:pt x="73" y="126"/>
                    </a:lnTo>
                    <a:lnTo>
                      <a:pt x="78" y="136"/>
                    </a:lnTo>
                    <a:lnTo>
                      <a:pt x="82" y="137"/>
                    </a:lnTo>
                    <a:lnTo>
                      <a:pt x="94" y="143"/>
                    </a:lnTo>
                    <a:lnTo>
                      <a:pt x="107" y="148"/>
                    </a:lnTo>
                    <a:lnTo>
                      <a:pt x="125" y="156"/>
                    </a:lnTo>
                    <a:lnTo>
                      <a:pt x="138" y="164"/>
                    </a:lnTo>
                    <a:lnTo>
                      <a:pt x="154" y="175"/>
                    </a:lnTo>
                    <a:lnTo>
                      <a:pt x="159" y="180"/>
                    </a:lnTo>
                    <a:lnTo>
                      <a:pt x="165" y="187"/>
                    </a:lnTo>
                    <a:lnTo>
                      <a:pt x="171" y="194"/>
                    </a:lnTo>
                    <a:lnTo>
                      <a:pt x="177" y="202"/>
                    </a:lnTo>
                    <a:lnTo>
                      <a:pt x="180" y="214"/>
                    </a:lnTo>
                    <a:lnTo>
                      <a:pt x="186" y="227"/>
                    </a:lnTo>
                    <a:lnTo>
                      <a:pt x="192" y="239"/>
                    </a:lnTo>
                    <a:lnTo>
                      <a:pt x="198" y="250"/>
                    </a:lnTo>
                    <a:lnTo>
                      <a:pt x="202" y="258"/>
                    </a:lnTo>
                    <a:lnTo>
                      <a:pt x="209" y="266"/>
                    </a:lnTo>
                    <a:lnTo>
                      <a:pt x="215" y="270"/>
                    </a:lnTo>
                    <a:lnTo>
                      <a:pt x="227" y="274"/>
                    </a:lnTo>
                    <a:lnTo>
                      <a:pt x="231" y="272"/>
                    </a:lnTo>
                    <a:lnTo>
                      <a:pt x="236" y="269"/>
                    </a:lnTo>
                    <a:lnTo>
                      <a:pt x="242" y="262"/>
                    </a:lnTo>
                    <a:lnTo>
                      <a:pt x="250" y="255"/>
                    </a:lnTo>
                    <a:lnTo>
                      <a:pt x="256" y="246"/>
                    </a:lnTo>
                    <a:lnTo>
                      <a:pt x="261" y="235"/>
                    </a:lnTo>
                    <a:lnTo>
                      <a:pt x="271" y="225"/>
                    </a:lnTo>
                    <a:lnTo>
                      <a:pt x="279" y="214"/>
                    </a:lnTo>
                    <a:lnTo>
                      <a:pt x="284" y="200"/>
                    </a:lnTo>
                    <a:lnTo>
                      <a:pt x="288" y="188"/>
                    </a:lnTo>
                    <a:lnTo>
                      <a:pt x="296" y="178"/>
                    </a:lnTo>
                    <a:lnTo>
                      <a:pt x="300" y="168"/>
                    </a:lnTo>
                    <a:lnTo>
                      <a:pt x="306" y="157"/>
                    </a:lnTo>
                    <a:lnTo>
                      <a:pt x="307" y="151"/>
                    </a:lnTo>
                    <a:lnTo>
                      <a:pt x="309" y="145"/>
                    </a:lnTo>
                    <a:lnTo>
                      <a:pt x="315" y="143"/>
                    </a:lnTo>
                    <a:lnTo>
                      <a:pt x="317" y="135"/>
                    </a:lnTo>
                    <a:lnTo>
                      <a:pt x="331" y="125"/>
                    </a:lnTo>
                    <a:lnTo>
                      <a:pt x="344" y="113"/>
                    </a:lnTo>
                    <a:lnTo>
                      <a:pt x="361" y="102"/>
                    </a:lnTo>
                    <a:lnTo>
                      <a:pt x="379" y="90"/>
                    </a:lnTo>
                    <a:lnTo>
                      <a:pt x="392" y="79"/>
                    </a:lnTo>
                    <a:lnTo>
                      <a:pt x="404" y="73"/>
                    </a:lnTo>
                    <a:lnTo>
                      <a:pt x="413" y="70"/>
                    </a:lnTo>
                    <a:lnTo>
                      <a:pt x="419" y="61"/>
                    </a:lnTo>
                    <a:lnTo>
                      <a:pt x="427" y="49"/>
                    </a:lnTo>
                    <a:lnTo>
                      <a:pt x="429" y="40"/>
                    </a:lnTo>
                    <a:lnTo>
                      <a:pt x="431" y="34"/>
                    </a:lnTo>
                    <a:lnTo>
                      <a:pt x="431" y="27"/>
                    </a:lnTo>
                    <a:lnTo>
                      <a:pt x="433" y="24"/>
                    </a:lnTo>
                    <a:lnTo>
                      <a:pt x="436" y="14"/>
                    </a:lnTo>
                    <a:lnTo>
                      <a:pt x="440" y="15"/>
                    </a:lnTo>
                    <a:lnTo>
                      <a:pt x="438" y="20"/>
                    </a:lnTo>
                    <a:lnTo>
                      <a:pt x="436" y="34"/>
                    </a:lnTo>
                    <a:lnTo>
                      <a:pt x="436" y="47"/>
                    </a:lnTo>
                    <a:lnTo>
                      <a:pt x="444" y="58"/>
                    </a:lnTo>
                    <a:lnTo>
                      <a:pt x="456" y="61"/>
                    </a:lnTo>
                    <a:lnTo>
                      <a:pt x="473" y="63"/>
                    </a:lnTo>
                    <a:lnTo>
                      <a:pt x="485" y="62"/>
                    </a:lnTo>
                    <a:lnTo>
                      <a:pt x="500" y="62"/>
                    </a:lnTo>
                    <a:lnTo>
                      <a:pt x="508" y="59"/>
                    </a:lnTo>
                    <a:lnTo>
                      <a:pt x="517" y="58"/>
                    </a:lnTo>
                    <a:lnTo>
                      <a:pt x="527" y="55"/>
                    </a:lnTo>
                    <a:lnTo>
                      <a:pt x="538" y="54"/>
                    </a:lnTo>
                    <a:lnTo>
                      <a:pt x="535" y="55"/>
                    </a:lnTo>
                    <a:lnTo>
                      <a:pt x="531" y="61"/>
                    </a:lnTo>
                    <a:lnTo>
                      <a:pt x="521" y="66"/>
                    </a:lnTo>
                    <a:lnTo>
                      <a:pt x="511" y="71"/>
                    </a:lnTo>
                    <a:lnTo>
                      <a:pt x="496" y="73"/>
                    </a:lnTo>
                    <a:lnTo>
                      <a:pt x="481" y="75"/>
                    </a:lnTo>
                    <a:lnTo>
                      <a:pt x="463" y="77"/>
                    </a:lnTo>
                    <a:lnTo>
                      <a:pt x="450" y="81"/>
                    </a:lnTo>
                    <a:lnTo>
                      <a:pt x="438" y="83"/>
                    </a:lnTo>
                    <a:lnTo>
                      <a:pt x="425" y="90"/>
                    </a:lnTo>
                    <a:lnTo>
                      <a:pt x="408" y="98"/>
                    </a:lnTo>
                    <a:lnTo>
                      <a:pt x="392" y="109"/>
                    </a:lnTo>
                    <a:lnTo>
                      <a:pt x="375" y="118"/>
                    </a:lnTo>
                    <a:lnTo>
                      <a:pt x="359" y="129"/>
                    </a:lnTo>
                    <a:lnTo>
                      <a:pt x="350" y="137"/>
                    </a:lnTo>
                    <a:lnTo>
                      <a:pt x="342" y="145"/>
                    </a:lnTo>
                    <a:lnTo>
                      <a:pt x="336" y="151"/>
                    </a:lnTo>
                    <a:lnTo>
                      <a:pt x="333" y="161"/>
                    </a:lnTo>
                    <a:lnTo>
                      <a:pt x="325" y="174"/>
                    </a:lnTo>
                    <a:lnTo>
                      <a:pt x="321" y="187"/>
                    </a:lnTo>
                    <a:lnTo>
                      <a:pt x="313" y="199"/>
                    </a:lnTo>
                    <a:lnTo>
                      <a:pt x="306" y="211"/>
                    </a:lnTo>
                    <a:lnTo>
                      <a:pt x="300" y="221"/>
                    </a:lnTo>
                    <a:lnTo>
                      <a:pt x="298" y="229"/>
                    </a:lnTo>
                    <a:lnTo>
                      <a:pt x="288" y="235"/>
                    </a:lnTo>
                    <a:lnTo>
                      <a:pt x="284" y="243"/>
                    </a:lnTo>
                    <a:lnTo>
                      <a:pt x="279" y="249"/>
                    </a:lnTo>
                    <a:lnTo>
                      <a:pt x="275" y="254"/>
                    </a:lnTo>
                    <a:lnTo>
                      <a:pt x="271" y="257"/>
                    </a:lnTo>
                    <a:lnTo>
                      <a:pt x="269" y="264"/>
                    </a:lnTo>
                    <a:lnTo>
                      <a:pt x="267" y="269"/>
                    </a:lnTo>
                    <a:lnTo>
                      <a:pt x="271" y="276"/>
                    </a:lnTo>
                    <a:lnTo>
                      <a:pt x="277" y="276"/>
                    </a:lnTo>
                    <a:lnTo>
                      <a:pt x="288" y="274"/>
                    </a:lnTo>
                    <a:lnTo>
                      <a:pt x="296" y="270"/>
                    </a:lnTo>
                    <a:lnTo>
                      <a:pt x="306" y="266"/>
                    </a:lnTo>
                    <a:lnTo>
                      <a:pt x="317" y="260"/>
                    </a:lnTo>
                    <a:lnTo>
                      <a:pt x="334" y="253"/>
                    </a:lnTo>
                    <a:lnTo>
                      <a:pt x="336" y="250"/>
                    </a:lnTo>
                    <a:lnTo>
                      <a:pt x="344" y="247"/>
                    </a:lnTo>
                    <a:lnTo>
                      <a:pt x="354" y="242"/>
                    </a:lnTo>
                    <a:lnTo>
                      <a:pt x="371" y="238"/>
                    </a:lnTo>
                    <a:lnTo>
                      <a:pt x="379" y="234"/>
                    </a:lnTo>
                    <a:lnTo>
                      <a:pt x="388" y="233"/>
                    </a:lnTo>
                    <a:lnTo>
                      <a:pt x="400" y="230"/>
                    </a:lnTo>
                    <a:lnTo>
                      <a:pt x="411" y="230"/>
                    </a:lnTo>
                    <a:lnTo>
                      <a:pt x="423" y="229"/>
                    </a:lnTo>
                    <a:lnTo>
                      <a:pt x="436" y="229"/>
                    </a:lnTo>
                    <a:lnTo>
                      <a:pt x="450" y="230"/>
                    </a:lnTo>
                    <a:lnTo>
                      <a:pt x="465" y="233"/>
                    </a:lnTo>
                    <a:lnTo>
                      <a:pt x="467" y="227"/>
                    </a:lnTo>
                    <a:lnTo>
                      <a:pt x="475" y="219"/>
                    </a:lnTo>
                    <a:lnTo>
                      <a:pt x="485" y="208"/>
                    </a:lnTo>
                    <a:lnTo>
                      <a:pt x="496" y="202"/>
                    </a:lnTo>
                    <a:lnTo>
                      <a:pt x="506" y="196"/>
                    </a:lnTo>
                    <a:lnTo>
                      <a:pt x="517" y="194"/>
                    </a:lnTo>
                    <a:lnTo>
                      <a:pt x="523" y="194"/>
                    </a:lnTo>
                    <a:lnTo>
                      <a:pt x="527" y="194"/>
                    </a:lnTo>
                    <a:lnTo>
                      <a:pt x="521" y="195"/>
                    </a:lnTo>
                    <a:lnTo>
                      <a:pt x="513" y="202"/>
                    </a:lnTo>
                    <a:lnTo>
                      <a:pt x="506" y="208"/>
                    </a:lnTo>
                    <a:lnTo>
                      <a:pt x="502" y="218"/>
                    </a:lnTo>
                    <a:lnTo>
                      <a:pt x="500" y="222"/>
                    </a:lnTo>
                    <a:lnTo>
                      <a:pt x="504" y="230"/>
                    </a:lnTo>
                    <a:lnTo>
                      <a:pt x="506" y="235"/>
                    </a:lnTo>
                    <a:lnTo>
                      <a:pt x="508" y="238"/>
                    </a:lnTo>
                    <a:lnTo>
                      <a:pt x="510" y="238"/>
                    </a:lnTo>
                    <a:lnTo>
                      <a:pt x="519" y="242"/>
                    </a:lnTo>
                    <a:lnTo>
                      <a:pt x="527" y="245"/>
                    </a:lnTo>
                    <a:lnTo>
                      <a:pt x="537" y="250"/>
                    </a:lnTo>
                    <a:lnTo>
                      <a:pt x="544" y="254"/>
                    </a:lnTo>
                    <a:lnTo>
                      <a:pt x="548" y="258"/>
                    </a:lnTo>
                    <a:lnTo>
                      <a:pt x="525" y="258"/>
                    </a:lnTo>
                    <a:lnTo>
                      <a:pt x="521" y="255"/>
                    </a:lnTo>
                    <a:lnTo>
                      <a:pt x="513" y="254"/>
                    </a:lnTo>
                    <a:lnTo>
                      <a:pt x="504" y="251"/>
                    </a:lnTo>
                    <a:lnTo>
                      <a:pt x="494" y="250"/>
                    </a:lnTo>
                    <a:lnTo>
                      <a:pt x="485" y="247"/>
                    </a:lnTo>
                    <a:lnTo>
                      <a:pt x="471" y="246"/>
                    </a:lnTo>
                    <a:lnTo>
                      <a:pt x="460" y="245"/>
                    </a:lnTo>
                    <a:lnTo>
                      <a:pt x="448" y="245"/>
                    </a:lnTo>
                    <a:lnTo>
                      <a:pt x="436" y="245"/>
                    </a:lnTo>
                    <a:lnTo>
                      <a:pt x="425" y="247"/>
                    </a:lnTo>
                    <a:lnTo>
                      <a:pt x="408" y="247"/>
                    </a:lnTo>
                    <a:lnTo>
                      <a:pt x="392" y="251"/>
                    </a:lnTo>
                    <a:lnTo>
                      <a:pt x="375" y="254"/>
                    </a:lnTo>
                    <a:lnTo>
                      <a:pt x="359" y="261"/>
                    </a:lnTo>
                    <a:lnTo>
                      <a:pt x="342" y="268"/>
                    </a:lnTo>
                    <a:lnTo>
                      <a:pt x="325" y="277"/>
                    </a:lnTo>
                    <a:lnTo>
                      <a:pt x="306" y="288"/>
                    </a:lnTo>
                    <a:lnTo>
                      <a:pt x="288" y="303"/>
                    </a:lnTo>
                    <a:lnTo>
                      <a:pt x="284" y="303"/>
                    </a:lnTo>
                    <a:lnTo>
                      <a:pt x="279" y="305"/>
                    </a:lnTo>
                    <a:lnTo>
                      <a:pt x="271" y="309"/>
                    </a:lnTo>
                    <a:lnTo>
                      <a:pt x="261" y="313"/>
                    </a:lnTo>
                    <a:lnTo>
                      <a:pt x="250" y="316"/>
                    </a:lnTo>
                    <a:lnTo>
                      <a:pt x="236" y="319"/>
                    </a:lnTo>
                    <a:lnTo>
                      <a:pt x="223" y="319"/>
                    </a:lnTo>
                    <a:lnTo>
                      <a:pt x="209" y="317"/>
                    </a:lnTo>
                    <a:lnTo>
                      <a:pt x="200" y="313"/>
                    </a:lnTo>
                    <a:lnTo>
                      <a:pt x="192" y="312"/>
                    </a:lnTo>
                    <a:lnTo>
                      <a:pt x="180" y="308"/>
                    </a:lnTo>
                    <a:lnTo>
                      <a:pt x="171" y="307"/>
                    </a:lnTo>
                    <a:lnTo>
                      <a:pt x="159" y="304"/>
                    </a:lnTo>
                    <a:lnTo>
                      <a:pt x="150" y="303"/>
                    </a:lnTo>
                    <a:lnTo>
                      <a:pt x="138" y="300"/>
                    </a:lnTo>
                    <a:lnTo>
                      <a:pt x="129" y="298"/>
                    </a:lnTo>
                    <a:lnTo>
                      <a:pt x="107" y="294"/>
                    </a:lnTo>
                    <a:lnTo>
                      <a:pt x="92" y="292"/>
                    </a:lnTo>
                    <a:lnTo>
                      <a:pt x="82" y="289"/>
                    </a:lnTo>
                    <a:lnTo>
                      <a:pt x="78" y="289"/>
                    </a:lnTo>
                    <a:lnTo>
                      <a:pt x="69" y="298"/>
                    </a:lnTo>
                    <a:lnTo>
                      <a:pt x="73" y="298"/>
                    </a:lnTo>
                    <a:lnTo>
                      <a:pt x="82" y="298"/>
                    </a:lnTo>
                    <a:lnTo>
                      <a:pt x="88" y="298"/>
                    </a:lnTo>
                    <a:lnTo>
                      <a:pt x="98" y="300"/>
                    </a:lnTo>
                    <a:lnTo>
                      <a:pt x="109" y="301"/>
                    </a:lnTo>
                    <a:lnTo>
                      <a:pt x="121" y="304"/>
                    </a:lnTo>
                    <a:lnTo>
                      <a:pt x="130" y="304"/>
                    </a:lnTo>
                    <a:lnTo>
                      <a:pt x="142" y="307"/>
                    </a:lnTo>
                    <a:lnTo>
                      <a:pt x="154" y="308"/>
                    </a:lnTo>
                    <a:lnTo>
                      <a:pt x="165" y="311"/>
                    </a:lnTo>
                    <a:lnTo>
                      <a:pt x="175" y="312"/>
                    </a:lnTo>
                    <a:lnTo>
                      <a:pt x="186" y="315"/>
                    </a:lnTo>
                    <a:lnTo>
                      <a:pt x="196" y="319"/>
                    </a:lnTo>
                    <a:lnTo>
                      <a:pt x="205" y="323"/>
                    </a:lnTo>
                    <a:lnTo>
                      <a:pt x="219" y="325"/>
                    </a:lnTo>
                    <a:lnTo>
                      <a:pt x="234" y="327"/>
                    </a:lnTo>
                    <a:lnTo>
                      <a:pt x="250" y="324"/>
                    </a:lnTo>
                    <a:lnTo>
                      <a:pt x="261" y="321"/>
                    </a:lnTo>
                    <a:lnTo>
                      <a:pt x="271" y="316"/>
                    </a:lnTo>
                    <a:lnTo>
                      <a:pt x="284" y="312"/>
                    </a:lnTo>
                    <a:lnTo>
                      <a:pt x="288" y="308"/>
                    </a:lnTo>
                    <a:lnTo>
                      <a:pt x="294" y="308"/>
                    </a:lnTo>
                    <a:lnTo>
                      <a:pt x="296" y="304"/>
                    </a:lnTo>
                    <a:lnTo>
                      <a:pt x="306" y="296"/>
                    </a:lnTo>
                    <a:lnTo>
                      <a:pt x="315" y="289"/>
                    </a:lnTo>
                    <a:lnTo>
                      <a:pt x="325" y="284"/>
                    </a:lnTo>
                    <a:lnTo>
                      <a:pt x="334" y="278"/>
                    </a:lnTo>
                    <a:lnTo>
                      <a:pt x="352" y="273"/>
                    </a:lnTo>
                    <a:lnTo>
                      <a:pt x="361" y="266"/>
                    </a:lnTo>
                    <a:lnTo>
                      <a:pt x="379" y="261"/>
                    </a:lnTo>
                    <a:lnTo>
                      <a:pt x="394" y="255"/>
                    </a:lnTo>
                    <a:lnTo>
                      <a:pt x="413" y="253"/>
                    </a:lnTo>
                    <a:lnTo>
                      <a:pt x="431" y="249"/>
                    </a:lnTo>
                    <a:lnTo>
                      <a:pt x="450" y="249"/>
                    </a:lnTo>
                    <a:lnTo>
                      <a:pt x="469" y="250"/>
                    </a:lnTo>
                    <a:lnTo>
                      <a:pt x="490" y="254"/>
                    </a:lnTo>
                    <a:lnTo>
                      <a:pt x="494" y="255"/>
                    </a:lnTo>
                    <a:lnTo>
                      <a:pt x="506" y="260"/>
                    </a:lnTo>
                    <a:lnTo>
                      <a:pt x="521" y="262"/>
                    </a:lnTo>
                    <a:lnTo>
                      <a:pt x="542" y="265"/>
                    </a:lnTo>
                    <a:lnTo>
                      <a:pt x="560" y="251"/>
                    </a:lnTo>
                    <a:lnTo>
                      <a:pt x="554" y="249"/>
                    </a:lnTo>
                    <a:lnTo>
                      <a:pt x="544" y="245"/>
                    </a:lnTo>
                    <a:lnTo>
                      <a:pt x="531" y="239"/>
                    </a:lnTo>
                    <a:lnTo>
                      <a:pt x="517" y="238"/>
                    </a:lnTo>
                    <a:lnTo>
                      <a:pt x="511" y="233"/>
                    </a:lnTo>
                    <a:lnTo>
                      <a:pt x="508" y="222"/>
                    </a:lnTo>
                    <a:lnTo>
                      <a:pt x="508" y="214"/>
                    </a:lnTo>
                    <a:lnTo>
                      <a:pt x="515" y="206"/>
                    </a:lnTo>
                    <a:lnTo>
                      <a:pt x="519" y="202"/>
                    </a:lnTo>
                    <a:lnTo>
                      <a:pt x="527" y="198"/>
                    </a:lnTo>
                    <a:lnTo>
                      <a:pt x="535" y="194"/>
                    </a:lnTo>
                    <a:lnTo>
                      <a:pt x="546" y="191"/>
                    </a:lnTo>
                    <a:lnTo>
                      <a:pt x="542" y="190"/>
                    </a:lnTo>
                    <a:lnTo>
                      <a:pt x="535" y="190"/>
                    </a:lnTo>
                    <a:lnTo>
                      <a:pt x="521" y="190"/>
                    </a:lnTo>
                    <a:lnTo>
                      <a:pt x="508" y="191"/>
                    </a:lnTo>
                    <a:lnTo>
                      <a:pt x="492" y="194"/>
                    </a:lnTo>
                    <a:lnTo>
                      <a:pt x="479" y="200"/>
                    </a:lnTo>
                    <a:lnTo>
                      <a:pt x="471" y="204"/>
                    </a:lnTo>
                    <a:lnTo>
                      <a:pt x="465" y="210"/>
                    </a:lnTo>
                    <a:lnTo>
                      <a:pt x="461" y="217"/>
                    </a:lnTo>
                    <a:lnTo>
                      <a:pt x="460" y="226"/>
                    </a:lnTo>
                    <a:lnTo>
                      <a:pt x="454" y="225"/>
                    </a:lnTo>
                    <a:lnTo>
                      <a:pt x="442" y="225"/>
                    </a:lnTo>
                    <a:lnTo>
                      <a:pt x="425" y="225"/>
                    </a:lnTo>
                    <a:lnTo>
                      <a:pt x="406" y="227"/>
                    </a:lnTo>
                    <a:lnTo>
                      <a:pt x="394" y="227"/>
                    </a:lnTo>
                    <a:lnTo>
                      <a:pt x="383" y="229"/>
                    </a:lnTo>
                    <a:lnTo>
                      <a:pt x="371" y="230"/>
                    </a:lnTo>
                    <a:lnTo>
                      <a:pt x="359" y="234"/>
                    </a:lnTo>
                    <a:lnTo>
                      <a:pt x="350" y="235"/>
                    </a:lnTo>
                    <a:lnTo>
                      <a:pt x="336" y="239"/>
                    </a:lnTo>
                    <a:lnTo>
                      <a:pt x="327" y="243"/>
                    </a:lnTo>
                    <a:lnTo>
                      <a:pt x="323" y="250"/>
                    </a:lnTo>
                    <a:lnTo>
                      <a:pt x="306" y="258"/>
                    </a:lnTo>
                    <a:lnTo>
                      <a:pt x="296" y="264"/>
                    </a:lnTo>
                    <a:lnTo>
                      <a:pt x="288" y="266"/>
                    </a:lnTo>
                    <a:lnTo>
                      <a:pt x="284" y="266"/>
                    </a:lnTo>
                    <a:lnTo>
                      <a:pt x="281" y="262"/>
                    </a:lnTo>
                    <a:lnTo>
                      <a:pt x="286" y="255"/>
                    </a:lnTo>
                    <a:lnTo>
                      <a:pt x="290" y="246"/>
                    </a:lnTo>
                    <a:lnTo>
                      <a:pt x="306" y="235"/>
                    </a:lnTo>
                    <a:lnTo>
                      <a:pt x="315" y="222"/>
                    </a:lnTo>
                    <a:lnTo>
                      <a:pt x="323" y="208"/>
                    </a:lnTo>
                    <a:lnTo>
                      <a:pt x="327" y="196"/>
                    </a:lnTo>
                    <a:lnTo>
                      <a:pt x="334" y="186"/>
                    </a:lnTo>
                    <a:lnTo>
                      <a:pt x="336" y="175"/>
                    </a:lnTo>
                    <a:lnTo>
                      <a:pt x="342" y="167"/>
                    </a:lnTo>
                    <a:lnTo>
                      <a:pt x="342" y="159"/>
                    </a:lnTo>
                    <a:lnTo>
                      <a:pt x="346" y="156"/>
                    </a:lnTo>
                    <a:lnTo>
                      <a:pt x="352" y="149"/>
                    </a:lnTo>
                    <a:lnTo>
                      <a:pt x="361" y="141"/>
                    </a:lnTo>
                    <a:lnTo>
                      <a:pt x="379" y="129"/>
                    </a:lnTo>
                    <a:lnTo>
                      <a:pt x="394" y="118"/>
                    </a:lnTo>
                    <a:lnTo>
                      <a:pt x="409" y="105"/>
                    </a:lnTo>
                    <a:lnTo>
                      <a:pt x="427" y="96"/>
                    </a:lnTo>
                    <a:lnTo>
                      <a:pt x="438" y="87"/>
                    </a:lnTo>
                    <a:lnTo>
                      <a:pt x="448" y="85"/>
                    </a:lnTo>
                    <a:lnTo>
                      <a:pt x="454" y="83"/>
                    </a:lnTo>
                    <a:lnTo>
                      <a:pt x="467" y="83"/>
                    </a:lnTo>
                    <a:lnTo>
                      <a:pt x="483" y="81"/>
                    </a:lnTo>
                    <a:lnTo>
                      <a:pt x="502" y="78"/>
                    </a:lnTo>
                    <a:lnTo>
                      <a:pt x="517" y="73"/>
                    </a:lnTo>
                    <a:lnTo>
                      <a:pt x="535" y="67"/>
                    </a:lnTo>
                    <a:lnTo>
                      <a:pt x="546" y="58"/>
                    </a:lnTo>
                    <a:lnTo>
                      <a:pt x="556" y="49"/>
                    </a:lnTo>
                    <a:lnTo>
                      <a:pt x="552" y="47"/>
                    </a:lnTo>
                    <a:lnTo>
                      <a:pt x="546" y="47"/>
                    </a:lnTo>
                    <a:lnTo>
                      <a:pt x="535" y="47"/>
                    </a:lnTo>
                    <a:lnTo>
                      <a:pt x="521" y="51"/>
                    </a:lnTo>
                    <a:lnTo>
                      <a:pt x="502" y="54"/>
                    </a:lnTo>
                    <a:lnTo>
                      <a:pt x="485" y="58"/>
                    </a:lnTo>
                    <a:lnTo>
                      <a:pt x="467" y="59"/>
                    </a:lnTo>
                    <a:lnTo>
                      <a:pt x="458" y="57"/>
                    </a:lnTo>
                    <a:lnTo>
                      <a:pt x="454" y="51"/>
                    </a:lnTo>
                    <a:lnTo>
                      <a:pt x="452" y="44"/>
                    </a:lnTo>
                    <a:lnTo>
                      <a:pt x="450" y="36"/>
                    </a:lnTo>
                    <a:lnTo>
                      <a:pt x="450" y="28"/>
                    </a:lnTo>
                    <a:lnTo>
                      <a:pt x="448" y="20"/>
                    </a:lnTo>
                    <a:lnTo>
                      <a:pt x="448" y="12"/>
                    </a:lnTo>
                    <a:lnTo>
                      <a:pt x="448" y="6"/>
                    </a:lnTo>
                    <a:lnTo>
                      <a:pt x="448" y="3"/>
                    </a:lnTo>
                    <a:lnTo>
                      <a:pt x="438" y="0"/>
                    </a:lnTo>
                    <a:lnTo>
                      <a:pt x="431" y="1"/>
                    </a:lnTo>
                    <a:lnTo>
                      <a:pt x="425" y="6"/>
                    </a:lnTo>
                    <a:lnTo>
                      <a:pt x="423" y="11"/>
                    </a:lnTo>
                    <a:lnTo>
                      <a:pt x="421" y="18"/>
                    </a:lnTo>
                    <a:lnTo>
                      <a:pt x="421" y="28"/>
                    </a:lnTo>
                    <a:lnTo>
                      <a:pt x="419" y="39"/>
                    </a:lnTo>
                    <a:lnTo>
                      <a:pt x="417" y="47"/>
                    </a:lnTo>
                    <a:lnTo>
                      <a:pt x="409" y="51"/>
                    </a:lnTo>
                    <a:lnTo>
                      <a:pt x="398" y="61"/>
                    </a:lnTo>
                    <a:lnTo>
                      <a:pt x="381" y="71"/>
                    </a:lnTo>
                    <a:lnTo>
                      <a:pt x="363" y="86"/>
                    </a:lnTo>
                    <a:lnTo>
                      <a:pt x="342" y="100"/>
                    </a:lnTo>
                    <a:lnTo>
                      <a:pt x="327" y="113"/>
                    </a:lnTo>
                    <a:lnTo>
                      <a:pt x="315" y="124"/>
                    </a:lnTo>
                    <a:lnTo>
                      <a:pt x="309" y="130"/>
                    </a:lnTo>
                    <a:lnTo>
                      <a:pt x="306" y="132"/>
                    </a:lnTo>
                    <a:lnTo>
                      <a:pt x="306" y="137"/>
                    </a:lnTo>
                    <a:lnTo>
                      <a:pt x="298" y="144"/>
                    </a:lnTo>
                    <a:lnTo>
                      <a:pt x="296" y="153"/>
                    </a:lnTo>
                    <a:lnTo>
                      <a:pt x="288" y="163"/>
                    </a:lnTo>
                    <a:lnTo>
                      <a:pt x="284" y="175"/>
                    </a:lnTo>
                    <a:lnTo>
                      <a:pt x="279" y="187"/>
                    </a:lnTo>
                    <a:lnTo>
                      <a:pt x="271" y="199"/>
                    </a:lnTo>
                    <a:lnTo>
                      <a:pt x="265" y="210"/>
                    </a:lnTo>
                    <a:lnTo>
                      <a:pt x="257" y="222"/>
                    </a:lnTo>
                    <a:lnTo>
                      <a:pt x="252" y="231"/>
                    </a:lnTo>
                    <a:lnTo>
                      <a:pt x="246" y="242"/>
                    </a:lnTo>
                    <a:lnTo>
                      <a:pt x="240" y="249"/>
                    </a:lnTo>
                    <a:lnTo>
                      <a:pt x="234" y="257"/>
                    </a:lnTo>
                    <a:lnTo>
                      <a:pt x="231" y="260"/>
                    </a:lnTo>
                    <a:lnTo>
                      <a:pt x="229" y="264"/>
                    </a:lnTo>
                    <a:lnTo>
                      <a:pt x="221" y="261"/>
                    </a:lnTo>
                    <a:lnTo>
                      <a:pt x="213" y="257"/>
                    </a:lnTo>
                    <a:lnTo>
                      <a:pt x="207" y="249"/>
                    </a:lnTo>
                    <a:lnTo>
                      <a:pt x="202" y="242"/>
                    </a:lnTo>
                    <a:lnTo>
                      <a:pt x="196" y="231"/>
                    </a:lnTo>
                    <a:lnTo>
                      <a:pt x="192" y="221"/>
                    </a:lnTo>
                    <a:lnTo>
                      <a:pt x="188" y="210"/>
                    </a:lnTo>
                    <a:lnTo>
                      <a:pt x="188" y="199"/>
                    </a:lnTo>
                    <a:lnTo>
                      <a:pt x="180" y="186"/>
                    </a:lnTo>
                    <a:lnTo>
                      <a:pt x="169" y="174"/>
                    </a:lnTo>
                    <a:lnTo>
                      <a:pt x="152" y="161"/>
                    </a:lnTo>
                    <a:lnTo>
                      <a:pt x="134" y="152"/>
                    </a:lnTo>
                    <a:lnTo>
                      <a:pt x="117" y="143"/>
                    </a:lnTo>
                    <a:lnTo>
                      <a:pt x="102" y="136"/>
                    </a:lnTo>
                    <a:lnTo>
                      <a:pt x="92" y="130"/>
                    </a:lnTo>
                    <a:lnTo>
                      <a:pt x="88" y="130"/>
                    </a:lnTo>
                    <a:lnTo>
                      <a:pt x="86" y="126"/>
                    </a:lnTo>
                    <a:lnTo>
                      <a:pt x="86" y="118"/>
                    </a:lnTo>
                    <a:lnTo>
                      <a:pt x="86" y="108"/>
                    </a:lnTo>
                    <a:lnTo>
                      <a:pt x="90" y="97"/>
                    </a:lnTo>
                    <a:lnTo>
                      <a:pt x="80" y="96"/>
                    </a:lnTo>
                    <a:lnTo>
                      <a:pt x="65" y="98"/>
                    </a:lnTo>
                    <a:lnTo>
                      <a:pt x="55" y="101"/>
                    </a:lnTo>
                    <a:lnTo>
                      <a:pt x="50" y="109"/>
                    </a:lnTo>
                    <a:lnTo>
                      <a:pt x="46" y="113"/>
                    </a:lnTo>
                    <a:lnTo>
                      <a:pt x="44" y="120"/>
                    </a:lnTo>
                    <a:lnTo>
                      <a:pt x="44" y="126"/>
                    </a:lnTo>
                    <a:lnTo>
                      <a:pt x="46" y="136"/>
                    </a:lnTo>
                    <a:lnTo>
                      <a:pt x="38" y="135"/>
                    </a:lnTo>
                    <a:lnTo>
                      <a:pt x="23" y="137"/>
                    </a:lnTo>
                    <a:lnTo>
                      <a:pt x="13" y="139"/>
                    </a:lnTo>
                    <a:lnTo>
                      <a:pt x="5" y="144"/>
                    </a:lnTo>
                    <a:lnTo>
                      <a:pt x="0" y="151"/>
                    </a:lnTo>
                    <a:lnTo>
                      <a:pt x="2" y="160"/>
                    </a:lnTo>
                    <a:lnTo>
                      <a:pt x="9" y="160"/>
                    </a:lnTo>
                    <a:close/>
                  </a:path>
                </a:pathLst>
              </a:custGeom>
              <a:solidFill>
                <a:srgbClr val="80994D">
                  <a:alpha val="100000"/>
                </a:srgbClr>
              </a:solidFill>
              <a:ln w="9525">
                <a:noFill/>
              </a:ln>
            </p:spPr>
            <p:txBody>
              <a:bodyPr/>
              <a:p>
                <a:endParaRPr lang="en-US"/>
              </a:p>
            </p:txBody>
          </p:sp>
          <p:sp>
            <p:nvSpPr>
              <p:cNvPr id="16716" name="Freeform 195"/>
              <p:cNvSpPr/>
              <p:nvPr/>
            </p:nvSpPr>
            <p:spPr>
              <a:xfrm>
                <a:off x="3302" y="4036"/>
                <a:ext cx="185" cy="130"/>
              </a:xfrm>
              <a:custGeom>
                <a:avLst/>
                <a:gdLst>
                  <a:gd name="txL" fmla="*/ 0 w 185"/>
                  <a:gd name="txT" fmla="*/ 0 h 130"/>
                  <a:gd name="txR" fmla="*/ 185 w 185"/>
                  <a:gd name="txB" fmla="*/ 130 h 130"/>
                </a:gdLst>
                <a:ahLst/>
                <a:cxnLst>
                  <a:cxn ang="0">
                    <a:pos x="0" y="6"/>
                  </a:cxn>
                  <a:cxn ang="0">
                    <a:pos x="4" y="4"/>
                  </a:cxn>
                  <a:cxn ang="0">
                    <a:pos x="14" y="2"/>
                  </a:cxn>
                  <a:cxn ang="0">
                    <a:pos x="20" y="1"/>
                  </a:cxn>
                  <a:cxn ang="0">
                    <a:pos x="29" y="0"/>
                  </a:cxn>
                  <a:cxn ang="0">
                    <a:pos x="41" y="0"/>
                  </a:cxn>
                  <a:cxn ang="0">
                    <a:pos x="52" y="1"/>
                  </a:cxn>
                  <a:cxn ang="0">
                    <a:pos x="62" y="1"/>
                  </a:cxn>
                  <a:cxn ang="0">
                    <a:pos x="74" y="2"/>
                  </a:cxn>
                  <a:cxn ang="0">
                    <a:pos x="83" y="5"/>
                  </a:cxn>
                  <a:cxn ang="0">
                    <a:pos x="95" y="10"/>
                  </a:cxn>
                  <a:cxn ang="0">
                    <a:pos x="104" y="14"/>
                  </a:cxn>
                  <a:cxn ang="0">
                    <a:pos x="116" y="23"/>
                  </a:cxn>
                  <a:cxn ang="0">
                    <a:pos x="124" y="31"/>
                  </a:cxn>
                  <a:cxn ang="0">
                    <a:pos x="133" y="43"/>
                  </a:cxn>
                  <a:cxn ang="0">
                    <a:pos x="139" y="52"/>
                  </a:cxn>
                  <a:cxn ang="0">
                    <a:pos x="145" y="63"/>
                  </a:cxn>
                  <a:cxn ang="0">
                    <a:pos x="151" y="71"/>
                  </a:cxn>
                  <a:cxn ang="0">
                    <a:pos x="156" y="80"/>
                  </a:cxn>
                  <a:cxn ang="0">
                    <a:pos x="160" y="87"/>
                  </a:cxn>
                  <a:cxn ang="0">
                    <a:pos x="164" y="95"/>
                  </a:cxn>
                  <a:cxn ang="0">
                    <a:pos x="168" y="100"/>
                  </a:cxn>
                  <a:cxn ang="0">
                    <a:pos x="174" y="107"/>
                  </a:cxn>
                  <a:cxn ang="0">
                    <a:pos x="177" y="115"/>
                  </a:cxn>
                  <a:cxn ang="0">
                    <a:pos x="181" y="122"/>
                  </a:cxn>
                  <a:cxn ang="0">
                    <a:pos x="183" y="125"/>
                  </a:cxn>
                  <a:cxn ang="0">
                    <a:pos x="185" y="127"/>
                  </a:cxn>
                  <a:cxn ang="0">
                    <a:pos x="127" y="130"/>
                  </a:cxn>
                  <a:cxn ang="0">
                    <a:pos x="137" y="125"/>
                  </a:cxn>
                  <a:cxn ang="0">
                    <a:pos x="172" y="123"/>
                  </a:cxn>
                  <a:cxn ang="0">
                    <a:pos x="127" y="45"/>
                  </a:cxn>
                  <a:cxn ang="0">
                    <a:pos x="124" y="43"/>
                  </a:cxn>
                  <a:cxn ang="0">
                    <a:pos x="118" y="36"/>
                  </a:cxn>
                  <a:cxn ang="0">
                    <a:pos x="106" y="28"/>
                  </a:cxn>
                  <a:cxn ang="0">
                    <a:pos x="95" y="20"/>
                  </a:cxn>
                  <a:cxn ang="0">
                    <a:pos x="85" y="16"/>
                  </a:cxn>
                  <a:cxn ang="0">
                    <a:pos x="77" y="12"/>
                  </a:cxn>
                  <a:cxn ang="0">
                    <a:pos x="66" y="8"/>
                  </a:cxn>
                  <a:cxn ang="0">
                    <a:pos x="56" y="8"/>
                  </a:cxn>
                  <a:cxn ang="0">
                    <a:pos x="43" y="5"/>
                  </a:cxn>
                  <a:cxn ang="0">
                    <a:pos x="31" y="6"/>
                  </a:cxn>
                  <a:cxn ang="0">
                    <a:pos x="18" y="8"/>
                  </a:cxn>
                  <a:cxn ang="0">
                    <a:pos x="4" y="12"/>
                  </a:cxn>
                  <a:cxn ang="0">
                    <a:pos x="0" y="6"/>
                  </a:cxn>
                  <a:cxn ang="0">
                    <a:pos x="0" y="6"/>
                  </a:cxn>
                </a:cxnLst>
                <a:rect l="txL" t="txT" r="txR" b="txB"/>
                <a:pathLst>
                  <a:path w="185" h="130">
                    <a:moveTo>
                      <a:pt x="0" y="6"/>
                    </a:moveTo>
                    <a:lnTo>
                      <a:pt x="4" y="4"/>
                    </a:lnTo>
                    <a:lnTo>
                      <a:pt x="14" y="2"/>
                    </a:lnTo>
                    <a:lnTo>
                      <a:pt x="20" y="1"/>
                    </a:lnTo>
                    <a:lnTo>
                      <a:pt x="29" y="0"/>
                    </a:lnTo>
                    <a:lnTo>
                      <a:pt x="41" y="0"/>
                    </a:lnTo>
                    <a:lnTo>
                      <a:pt x="52" y="1"/>
                    </a:lnTo>
                    <a:lnTo>
                      <a:pt x="62" y="1"/>
                    </a:lnTo>
                    <a:lnTo>
                      <a:pt x="74" y="2"/>
                    </a:lnTo>
                    <a:lnTo>
                      <a:pt x="83" y="5"/>
                    </a:lnTo>
                    <a:lnTo>
                      <a:pt x="95" y="10"/>
                    </a:lnTo>
                    <a:lnTo>
                      <a:pt x="104" y="14"/>
                    </a:lnTo>
                    <a:lnTo>
                      <a:pt x="116" y="23"/>
                    </a:lnTo>
                    <a:lnTo>
                      <a:pt x="124" y="31"/>
                    </a:lnTo>
                    <a:lnTo>
                      <a:pt x="133" y="43"/>
                    </a:lnTo>
                    <a:lnTo>
                      <a:pt x="139" y="52"/>
                    </a:lnTo>
                    <a:lnTo>
                      <a:pt x="145" y="63"/>
                    </a:lnTo>
                    <a:lnTo>
                      <a:pt x="151" y="71"/>
                    </a:lnTo>
                    <a:lnTo>
                      <a:pt x="156" y="80"/>
                    </a:lnTo>
                    <a:lnTo>
                      <a:pt x="160" y="87"/>
                    </a:lnTo>
                    <a:lnTo>
                      <a:pt x="164" y="95"/>
                    </a:lnTo>
                    <a:lnTo>
                      <a:pt x="168" y="100"/>
                    </a:lnTo>
                    <a:lnTo>
                      <a:pt x="174" y="107"/>
                    </a:lnTo>
                    <a:lnTo>
                      <a:pt x="177" y="115"/>
                    </a:lnTo>
                    <a:lnTo>
                      <a:pt x="181" y="122"/>
                    </a:lnTo>
                    <a:lnTo>
                      <a:pt x="183" y="125"/>
                    </a:lnTo>
                    <a:lnTo>
                      <a:pt x="185" y="127"/>
                    </a:lnTo>
                    <a:lnTo>
                      <a:pt x="127" y="130"/>
                    </a:lnTo>
                    <a:lnTo>
                      <a:pt x="137" y="125"/>
                    </a:lnTo>
                    <a:lnTo>
                      <a:pt x="172" y="123"/>
                    </a:lnTo>
                    <a:lnTo>
                      <a:pt x="127" y="45"/>
                    </a:lnTo>
                    <a:lnTo>
                      <a:pt x="124" y="43"/>
                    </a:lnTo>
                    <a:lnTo>
                      <a:pt x="118" y="36"/>
                    </a:lnTo>
                    <a:lnTo>
                      <a:pt x="106" y="28"/>
                    </a:lnTo>
                    <a:lnTo>
                      <a:pt x="95" y="20"/>
                    </a:lnTo>
                    <a:lnTo>
                      <a:pt x="85" y="16"/>
                    </a:lnTo>
                    <a:lnTo>
                      <a:pt x="77" y="12"/>
                    </a:lnTo>
                    <a:lnTo>
                      <a:pt x="66" y="8"/>
                    </a:lnTo>
                    <a:lnTo>
                      <a:pt x="56" y="8"/>
                    </a:lnTo>
                    <a:lnTo>
                      <a:pt x="43" y="5"/>
                    </a:lnTo>
                    <a:lnTo>
                      <a:pt x="31" y="6"/>
                    </a:lnTo>
                    <a:lnTo>
                      <a:pt x="18" y="8"/>
                    </a:lnTo>
                    <a:lnTo>
                      <a:pt x="4" y="12"/>
                    </a:lnTo>
                    <a:lnTo>
                      <a:pt x="0" y="6"/>
                    </a:lnTo>
                    <a:close/>
                  </a:path>
                </a:pathLst>
              </a:custGeom>
              <a:solidFill>
                <a:srgbClr val="80994D">
                  <a:alpha val="100000"/>
                </a:srgbClr>
              </a:solidFill>
              <a:ln w="9525">
                <a:noFill/>
              </a:ln>
            </p:spPr>
            <p:txBody>
              <a:bodyPr/>
              <a:p>
                <a:endParaRPr lang="en-US"/>
              </a:p>
            </p:txBody>
          </p:sp>
          <p:sp>
            <p:nvSpPr>
              <p:cNvPr id="16717" name="Freeform 196"/>
              <p:cNvSpPr/>
              <p:nvPr/>
            </p:nvSpPr>
            <p:spPr>
              <a:xfrm>
                <a:off x="3778" y="4087"/>
                <a:ext cx="431" cy="160"/>
              </a:xfrm>
              <a:custGeom>
                <a:avLst/>
                <a:gdLst>
                  <a:gd name="txL" fmla="*/ 0 w 431"/>
                  <a:gd name="txT" fmla="*/ 0 h 160"/>
                  <a:gd name="txR" fmla="*/ 431 w 431"/>
                  <a:gd name="txB" fmla="*/ 160 h 160"/>
                </a:gdLst>
                <a:ahLst/>
                <a:cxnLst>
                  <a:cxn ang="0">
                    <a:pos x="11" y="110"/>
                  </a:cxn>
                  <a:cxn ang="0">
                    <a:pos x="13" y="87"/>
                  </a:cxn>
                  <a:cxn ang="0">
                    <a:pos x="34" y="75"/>
                  </a:cxn>
                  <a:cxn ang="0">
                    <a:pos x="59" y="70"/>
                  </a:cxn>
                  <a:cxn ang="0">
                    <a:pos x="92" y="43"/>
                  </a:cxn>
                  <a:cxn ang="0">
                    <a:pos x="133" y="29"/>
                  </a:cxn>
                  <a:cxn ang="0">
                    <a:pos x="167" y="31"/>
                  </a:cxn>
                  <a:cxn ang="0">
                    <a:pos x="185" y="33"/>
                  </a:cxn>
                  <a:cxn ang="0">
                    <a:pos x="211" y="20"/>
                  </a:cxn>
                  <a:cxn ang="0">
                    <a:pos x="252" y="9"/>
                  </a:cxn>
                  <a:cxn ang="0">
                    <a:pos x="287" y="17"/>
                  </a:cxn>
                  <a:cxn ang="0">
                    <a:pos x="306" y="28"/>
                  </a:cxn>
                  <a:cxn ang="0">
                    <a:pos x="315" y="48"/>
                  </a:cxn>
                  <a:cxn ang="0">
                    <a:pos x="348" y="45"/>
                  </a:cxn>
                  <a:cxn ang="0">
                    <a:pos x="379" y="51"/>
                  </a:cxn>
                  <a:cxn ang="0">
                    <a:pos x="392" y="78"/>
                  </a:cxn>
                  <a:cxn ang="0">
                    <a:pos x="410" y="90"/>
                  </a:cxn>
                  <a:cxn ang="0">
                    <a:pos x="417" y="107"/>
                  </a:cxn>
                  <a:cxn ang="0">
                    <a:pos x="398" y="131"/>
                  </a:cxn>
                  <a:cxn ang="0">
                    <a:pos x="365" y="134"/>
                  </a:cxn>
                  <a:cxn ang="0">
                    <a:pos x="344" y="135"/>
                  </a:cxn>
                  <a:cxn ang="0">
                    <a:pos x="310" y="146"/>
                  </a:cxn>
                  <a:cxn ang="0">
                    <a:pos x="273" y="150"/>
                  </a:cxn>
                  <a:cxn ang="0">
                    <a:pos x="235" y="144"/>
                  </a:cxn>
                  <a:cxn ang="0">
                    <a:pos x="208" y="135"/>
                  </a:cxn>
                  <a:cxn ang="0">
                    <a:pos x="186" y="140"/>
                  </a:cxn>
                  <a:cxn ang="0">
                    <a:pos x="144" y="150"/>
                  </a:cxn>
                  <a:cxn ang="0">
                    <a:pos x="90" y="150"/>
                  </a:cxn>
                  <a:cxn ang="0">
                    <a:pos x="56" y="140"/>
                  </a:cxn>
                  <a:cxn ang="0">
                    <a:pos x="40" y="135"/>
                  </a:cxn>
                  <a:cxn ang="0">
                    <a:pos x="63" y="150"/>
                  </a:cxn>
                  <a:cxn ang="0">
                    <a:pos x="108" y="158"/>
                  </a:cxn>
                  <a:cxn ang="0">
                    <a:pos x="156" y="152"/>
                  </a:cxn>
                  <a:cxn ang="0">
                    <a:pos x="196" y="144"/>
                  </a:cxn>
                  <a:cxn ang="0">
                    <a:pos x="213" y="144"/>
                  </a:cxn>
                  <a:cxn ang="0">
                    <a:pos x="246" y="153"/>
                  </a:cxn>
                  <a:cxn ang="0">
                    <a:pos x="288" y="160"/>
                  </a:cxn>
                  <a:cxn ang="0">
                    <a:pos x="317" y="153"/>
                  </a:cxn>
                  <a:cxn ang="0">
                    <a:pos x="350" y="146"/>
                  </a:cxn>
                  <a:cxn ang="0">
                    <a:pos x="369" y="145"/>
                  </a:cxn>
                  <a:cxn ang="0">
                    <a:pos x="408" y="138"/>
                  </a:cxn>
                  <a:cxn ang="0">
                    <a:pos x="431" y="113"/>
                  </a:cxn>
                  <a:cxn ang="0">
                    <a:pos x="419" y="91"/>
                  </a:cxn>
                  <a:cxn ang="0">
                    <a:pos x="398" y="76"/>
                  </a:cxn>
                  <a:cxn ang="0">
                    <a:pos x="394" y="55"/>
                  </a:cxn>
                  <a:cxn ang="0">
                    <a:pos x="362" y="39"/>
                  </a:cxn>
                  <a:cxn ang="0">
                    <a:pos x="323" y="43"/>
                  </a:cxn>
                  <a:cxn ang="0">
                    <a:pos x="312" y="20"/>
                  </a:cxn>
                  <a:cxn ang="0">
                    <a:pos x="281" y="2"/>
                  </a:cxn>
                  <a:cxn ang="0">
                    <a:pos x="240" y="2"/>
                  </a:cxn>
                  <a:cxn ang="0">
                    <a:pos x="185" y="27"/>
                  </a:cxn>
                  <a:cxn ang="0">
                    <a:pos x="154" y="21"/>
                  </a:cxn>
                  <a:cxn ang="0">
                    <a:pos x="111" y="24"/>
                  </a:cxn>
                  <a:cxn ang="0">
                    <a:pos x="79" y="37"/>
                  </a:cxn>
                  <a:cxn ang="0">
                    <a:pos x="52" y="68"/>
                  </a:cxn>
                  <a:cxn ang="0">
                    <a:pos x="29" y="67"/>
                  </a:cxn>
                  <a:cxn ang="0">
                    <a:pos x="2" y="87"/>
                  </a:cxn>
                  <a:cxn ang="0">
                    <a:pos x="2" y="110"/>
                  </a:cxn>
                  <a:cxn ang="0">
                    <a:pos x="15" y="117"/>
                  </a:cxn>
                </a:cxnLst>
                <a:rect l="txL" t="txT" r="txR" b="txB"/>
                <a:pathLst>
                  <a:path w="431" h="160">
                    <a:moveTo>
                      <a:pt x="15" y="117"/>
                    </a:moveTo>
                    <a:lnTo>
                      <a:pt x="13" y="114"/>
                    </a:lnTo>
                    <a:lnTo>
                      <a:pt x="11" y="110"/>
                    </a:lnTo>
                    <a:lnTo>
                      <a:pt x="9" y="102"/>
                    </a:lnTo>
                    <a:lnTo>
                      <a:pt x="11" y="95"/>
                    </a:lnTo>
                    <a:lnTo>
                      <a:pt x="13" y="87"/>
                    </a:lnTo>
                    <a:lnTo>
                      <a:pt x="21" y="80"/>
                    </a:lnTo>
                    <a:lnTo>
                      <a:pt x="27" y="76"/>
                    </a:lnTo>
                    <a:lnTo>
                      <a:pt x="34" y="75"/>
                    </a:lnTo>
                    <a:lnTo>
                      <a:pt x="44" y="74"/>
                    </a:lnTo>
                    <a:lnTo>
                      <a:pt x="56" y="75"/>
                    </a:lnTo>
                    <a:lnTo>
                      <a:pt x="59" y="70"/>
                    </a:lnTo>
                    <a:lnTo>
                      <a:pt x="73" y="58"/>
                    </a:lnTo>
                    <a:lnTo>
                      <a:pt x="81" y="49"/>
                    </a:lnTo>
                    <a:lnTo>
                      <a:pt x="92" y="43"/>
                    </a:lnTo>
                    <a:lnTo>
                      <a:pt x="104" y="36"/>
                    </a:lnTo>
                    <a:lnTo>
                      <a:pt x="119" y="33"/>
                    </a:lnTo>
                    <a:lnTo>
                      <a:pt x="133" y="29"/>
                    </a:lnTo>
                    <a:lnTo>
                      <a:pt x="146" y="29"/>
                    </a:lnTo>
                    <a:lnTo>
                      <a:pt x="156" y="29"/>
                    </a:lnTo>
                    <a:lnTo>
                      <a:pt x="167" y="31"/>
                    </a:lnTo>
                    <a:lnTo>
                      <a:pt x="179" y="33"/>
                    </a:lnTo>
                    <a:lnTo>
                      <a:pt x="185" y="36"/>
                    </a:lnTo>
                    <a:lnTo>
                      <a:pt x="185" y="33"/>
                    </a:lnTo>
                    <a:lnTo>
                      <a:pt x="192" y="29"/>
                    </a:lnTo>
                    <a:lnTo>
                      <a:pt x="200" y="24"/>
                    </a:lnTo>
                    <a:lnTo>
                      <a:pt x="211" y="20"/>
                    </a:lnTo>
                    <a:lnTo>
                      <a:pt x="223" y="15"/>
                    </a:lnTo>
                    <a:lnTo>
                      <a:pt x="238" y="10"/>
                    </a:lnTo>
                    <a:lnTo>
                      <a:pt x="252" y="9"/>
                    </a:lnTo>
                    <a:lnTo>
                      <a:pt x="267" y="12"/>
                    </a:lnTo>
                    <a:lnTo>
                      <a:pt x="277" y="13"/>
                    </a:lnTo>
                    <a:lnTo>
                      <a:pt x="287" y="17"/>
                    </a:lnTo>
                    <a:lnTo>
                      <a:pt x="294" y="20"/>
                    </a:lnTo>
                    <a:lnTo>
                      <a:pt x="302" y="24"/>
                    </a:lnTo>
                    <a:lnTo>
                      <a:pt x="306" y="28"/>
                    </a:lnTo>
                    <a:lnTo>
                      <a:pt x="312" y="33"/>
                    </a:lnTo>
                    <a:lnTo>
                      <a:pt x="313" y="39"/>
                    </a:lnTo>
                    <a:lnTo>
                      <a:pt x="315" y="48"/>
                    </a:lnTo>
                    <a:lnTo>
                      <a:pt x="321" y="47"/>
                    </a:lnTo>
                    <a:lnTo>
                      <a:pt x="338" y="45"/>
                    </a:lnTo>
                    <a:lnTo>
                      <a:pt x="348" y="45"/>
                    </a:lnTo>
                    <a:lnTo>
                      <a:pt x="360" y="45"/>
                    </a:lnTo>
                    <a:lnTo>
                      <a:pt x="369" y="47"/>
                    </a:lnTo>
                    <a:lnTo>
                      <a:pt x="379" y="51"/>
                    </a:lnTo>
                    <a:lnTo>
                      <a:pt x="389" y="59"/>
                    </a:lnTo>
                    <a:lnTo>
                      <a:pt x="392" y="70"/>
                    </a:lnTo>
                    <a:lnTo>
                      <a:pt x="392" y="78"/>
                    </a:lnTo>
                    <a:lnTo>
                      <a:pt x="392" y="82"/>
                    </a:lnTo>
                    <a:lnTo>
                      <a:pt x="398" y="83"/>
                    </a:lnTo>
                    <a:lnTo>
                      <a:pt x="410" y="90"/>
                    </a:lnTo>
                    <a:lnTo>
                      <a:pt x="414" y="94"/>
                    </a:lnTo>
                    <a:lnTo>
                      <a:pt x="417" y="101"/>
                    </a:lnTo>
                    <a:lnTo>
                      <a:pt x="417" y="107"/>
                    </a:lnTo>
                    <a:lnTo>
                      <a:pt x="415" y="118"/>
                    </a:lnTo>
                    <a:lnTo>
                      <a:pt x="408" y="126"/>
                    </a:lnTo>
                    <a:lnTo>
                      <a:pt x="398" y="131"/>
                    </a:lnTo>
                    <a:lnTo>
                      <a:pt x="387" y="134"/>
                    </a:lnTo>
                    <a:lnTo>
                      <a:pt x="377" y="135"/>
                    </a:lnTo>
                    <a:lnTo>
                      <a:pt x="365" y="134"/>
                    </a:lnTo>
                    <a:lnTo>
                      <a:pt x="358" y="134"/>
                    </a:lnTo>
                    <a:lnTo>
                      <a:pt x="350" y="134"/>
                    </a:lnTo>
                    <a:lnTo>
                      <a:pt x="344" y="135"/>
                    </a:lnTo>
                    <a:lnTo>
                      <a:pt x="331" y="141"/>
                    </a:lnTo>
                    <a:lnTo>
                      <a:pt x="319" y="144"/>
                    </a:lnTo>
                    <a:lnTo>
                      <a:pt x="310" y="146"/>
                    </a:lnTo>
                    <a:lnTo>
                      <a:pt x="298" y="149"/>
                    </a:lnTo>
                    <a:lnTo>
                      <a:pt x="288" y="152"/>
                    </a:lnTo>
                    <a:lnTo>
                      <a:pt x="273" y="150"/>
                    </a:lnTo>
                    <a:lnTo>
                      <a:pt x="262" y="149"/>
                    </a:lnTo>
                    <a:lnTo>
                      <a:pt x="246" y="146"/>
                    </a:lnTo>
                    <a:lnTo>
                      <a:pt x="235" y="144"/>
                    </a:lnTo>
                    <a:lnTo>
                      <a:pt x="223" y="140"/>
                    </a:lnTo>
                    <a:lnTo>
                      <a:pt x="215" y="137"/>
                    </a:lnTo>
                    <a:lnTo>
                      <a:pt x="208" y="135"/>
                    </a:lnTo>
                    <a:lnTo>
                      <a:pt x="204" y="135"/>
                    </a:lnTo>
                    <a:lnTo>
                      <a:pt x="198" y="137"/>
                    </a:lnTo>
                    <a:lnTo>
                      <a:pt x="186" y="140"/>
                    </a:lnTo>
                    <a:lnTo>
                      <a:pt x="177" y="144"/>
                    </a:lnTo>
                    <a:lnTo>
                      <a:pt x="160" y="146"/>
                    </a:lnTo>
                    <a:lnTo>
                      <a:pt x="144" y="150"/>
                    </a:lnTo>
                    <a:lnTo>
                      <a:pt x="127" y="152"/>
                    </a:lnTo>
                    <a:lnTo>
                      <a:pt x="109" y="153"/>
                    </a:lnTo>
                    <a:lnTo>
                      <a:pt x="90" y="150"/>
                    </a:lnTo>
                    <a:lnTo>
                      <a:pt x="75" y="148"/>
                    </a:lnTo>
                    <a:lnTo>
                      <a:pt x="63" y="144"/>
                    </a:lnTo>
                    <a:lnTo>
                      <a:pt x="56" y="140"/>
                    </a:lnTo>
                    <a:lnTo>
                      <a:pt x="44" y="131"/>
                    </a:lnTo>
                    <a:lnTo>
                      <a:pt x="42" y="129"/>
                    </a:lnTo>
                    <a:lnTo>
                      <a:pt x="40" y="135"/>
                    </a:lnTo>
                    <a:lnTo>
                      <a:pt x="44" y="138"/>
                    </a:lnTo>
                    <a:lnTo>
                      <a:pt x="56" y="146"/>
                    </a:lnTo>
                    <a:lnTo>
                      <a:pt x="63" y="150"/>
                    </a:lnTo>
                    <a:lnTo>
                      <a:pt x="77" y="154"/>
                    </a:lnTo>
                    <a:lnTo>
                      <a:pt x="90" y="157"/>
                    </a:lnTo>
                    <a:lnTo>
                      <a:pt x="108" y="158"/>
                    </a:lnTo>
                    <a:lnTo>
                      <a:pt x="123" y="156"/>
                    </a:lnTo>
                    <a:lnTo>
                      <a:pt x="140" y="154"/>
                    </a:lnTo>
                    <a:lnTo>
                      <a:pt x="156" y="152"/>
                    </a:lnTo>
                    <a:lnTo>
                      <a:pt x="173" y="149"/>
                    </a:lnTo>
                    <a:lnTo>
                      <a:pt x="185" y="145"/>
                    </a:lnTo>
                    <a:lnTo>
                      <a:pt x="196" y="144"/>
                    </a:lnTo>
                    <a:lnTo>
                      <a:pt x="202" y="142"/>
                    </a:lnTo>
                    <a:lnTo>
                      <a:pt x="206" y="142"/>
                    </a:lnTo>
                    <a:lnTo>
                      <a:pt x="213" y="144"/>
                    </a:lnTo>
                    <a:lnTo>
                      <a:pt x="223" y="146"/>
                    </a:lnTo>
                    <a:lnTo>
                      <a:pt x="235" y="150"/>
                    </a:lnTo>
                    <a:lnTo>
                      <a:pt x="246" y="153"/>
                    </a:lnTo>
                    <a:lnTo>
                      <a:pt x="262" y="157"/>
                    </a:lnTo>
                    <a:lnTo>
                      <a:pt x="275" y="158"/>
                    </a:lnTo>
                    <a:lnTo>
                      <a:pt x="288" y="160"/>
                    </a:lnTo>
                    <a:lnTo>
                      <a:pt x="298" y="157"/>
                    </a:lnTo>
                    <a:lnTo>
                      <a:pt x="308" y="156"/>
                    </a:lnTo>
                    <a:lnTo>
                      <a:pt x="317" y="153"/>
                    </a:lnTo>
                    <a:lnTo>
                      <a:pt x="329" y="152"/>
                    </a:lnTo>
                    <a:lnTo>
                      <a:pt x="342" y="148"/>
                    </a:lnTo>
                    <a:lnTo>
                      <a:pt x="350" y="146"/>
                    </a:lnTo>
                    <a:lnTo>
                      <a:pt x="352" y="146"/>
                    </a:lnTo>
                    <a:lnTo>
                      <a:pt x="360" y="146"/>
                    </a:lnTo>
                    <a:lnTo>
                      <a:pt x="369" y="145"/>
                    </a:lnTo>
                    <a:lnTo>
                      <a:pt x="383" y="145"/>
                    </a:lnTo>
                    <a:lnTo>
                      <a:pt x="394" y="142"/>
                    </a:lnTo>
                    <a:lnTo>
                      <a:pt x="408" y="138"/>
                    </a:lnTo>
                    <a:lnTo>
                      <a:pt x="417" y="133"/>
                    </a:lnTo>
                    <a:lnTo>
                      <a:pt x="429" y="125"/>
                    </a:lnTo>
                    <a:lnTo>
                      <a:pt x="431" y="113"/>
                    </a:lnTo>
                    <a:lnTo>
                      <a:pt x="429" y="105"/>
                    </a:lnTo>
                    <a:lnTo>
                      <a:pt x="423" y="96"/>
                    </a:lnTo>
                    <a:lnTo>
                      <a:pt x="419" y="91"/>
                    </a:lnTo>
                    <a:lnTo>
                      <a:pt x="404" y="82"/>
                    </a:lnTo>
                    <a:lnTo>
                      <a:pt x="398" y="79"/>
                    </a:lnTo>
                    <a:lnTo>
                      <a:pt x="398" y="76"/>
                    </a:lnTo>
                    <a:lnTo>
                      <a:pt x="398" y="71"/>
                    </a:lnTo>
                    <a:lnTo>
                      <a:pt x="396" y="63"/>
                    </a:lnTo>
                    <a:lnTo>
                      <a:pt x="394" y="55"/>
                    </a:lnTo>
                    <a:lnTo>
                      <a:pt x="385" y="45"/>
                    </a:lnTo>
                    <a:lnTo>
                      <a:pt x="373" y="40"/>
                    </a:lnTo>
                    <a:lnTo>
                      <a:pt x="362" y="39"/>
                    </a:lnTo>
                    <a:lnTo>
                      <a:pt x="352" y="39"/>
                    </a:lnTo>
                    <a:lnTo>
                      <a:pt x="338" y="39"/>
                    </a:lnTo>
                    <a:lnTo>
                      <a:pt x="323" y="43"/>
                    </a:lnTo>
                    <a:lnTo>
                      <a:pt x="321" y="39"/>
                    </a:lnTo>
                    <a:lnTo>
                      <a:pt x="317" y="31"/>
                    </a:lnTo>
                    <a:lnTo>
                      <a:pt x="312" y="20"/>
                    </a:lnTo>
                    <a:lnTo>
                      <a:pt x="300" y="10"/>
                    </a:lnTo>
                    <a:lnTo>
                      <a:pt x="290" y="5"/>
                    </a:lnTo>
                    <a:lnTo>
                      <a:pt x="281" y="2"/>
                    </a:lnTo>
                    <a:lnTo>
                      <a:pt x="269" y="0"/>
                    </a:lnTo>
                    <a:lnTo>
                      <a:pt x="258" y="1"/>
                    </a:lnTo>
                    <a:lnTo>
                      <a:pt x="240" y="2"/>
                    </a:lnTo>
                    <a:lnTo>
                      <a:pt x="225" y="8"/>
                    </a:lnTo>
                    <a:lnTo>
                      <a:pt x="206" y="15"/>
                    </a:lnTo>
                    <a:lnTo>
                      <a:pt x="185" y="27"/>
                    </a:lnTo>
                    <a:lnTo>
                      <a:pt x="179" y="24"/>
                    </a:lnTo>
                    <a:lnTo>
                      <a:pt x="169" y="23"/>
                    </a:lnTo>
                    <a:lnTo>
                      <a:pt x="154" y="21"/>
                    </a:lnTo>
                    <a:lnTo>
                      <a:pt x="134" y="23"/>
                    </a:lnTo>
                    <a:lnTo>
                      <a:pt x="123" y="23"/>
                    </a:lnTo>
                    <a:lnTo>
                      <a:pt x="111" y="24"/>
                    </a:lnTo>
                    <a:lnTo>
                      <a:pt x="100" y="28"/>
                    </a:lnTo>
                    <a:lnTo>
                      <a:pt x="90" y="33"/>
                    </a:lnTo>
                    <a:lnTo>
                      <a:pt x="79" y="37"/>
                    </a:lnTo>
                    <a:lnTo>
                      <a:pt x="69" y="47"/>
                    </a:lnTo>
                    <a:lnTo>
                      <a:pt x="59" y="55"/>
                    </a:lnTo>
                    <a:lnTo>
                      <a:pt x="52" y="68"/>
                    </a:lnTo>
                    <a:lnTo>
                      <a:pt x="48" y="67"/>
                    </a:lnTo>
                    <a:lnTo>
                      <a:pt x="40" y="67"/>
                    </a:lnTo>
                    <a:lnTo>
                      <a:pt x="29" y="67"/>
                    </a:lnTo>
                    <a:lnTo>
                      <a:pt x="19" y="72"/>
                    </a:lnTo>
                    <a:lnTo>
                      <a:pt x="7" y="78"/>
                    </a:lnTo>
                    <a:lnTo>
                      <a:pt x="2" y="87"/>
                    </a:lnTo>
                    <a:lnTo>
                      <a:pt x="0" y="92"/>
                    </a:lnTo>
                    <a:lnTo>
                      <a:pt x="0" y="101"/>
                    </a:lnTo>
                    <a:lnTo>
                      <a:pt x="2" y="110"/>
                    </a:lnTo>
                    <a:lnTo>
                      <a:pt x="7" y="122"/>
                    </a:lnTo>
                    <a:lnTo>
                      <a:pt x="15" y="117"/>
                    </a:lnTo>
                    <a:close/>
                  </a:path>
                </a:pathLst>
              </a:custGeom>
              <a:solidFill>
                <a:srgbClr val="9999FF">
                  <a:alpha val="100000"/>
                </a:srgbClr>
              </a:solidFill>
              <a:ln w="9525">
                <a:noFill/>
              </a:ln>
            </p:spPr>
            <p:txBody>
              <a:bodyPr/>
              <a:p>
                <a:endParaRPr lang="en-US"/>
              </a:p>
            </p:txBody>
          </p:sp>
          <p:sp>
            <p:nvSpPr>
              <p:cNvPr id="16718" name="Freeform 197"/>
              <p:cNvSpPr/>
              <p:nvPr/>
            </p:nvSpPr>
            <p:spPr>
              <a:xfrm>
                <a:off x="3780" y="4175"/>
                <a:ext cx="40" cy="49"/>
              </a:xfrm>
              <a:custGeom>
                <a:avLst/>
                <a:gdLst>
                  <a:gd name="txL" fmla="*/ 0 w 40"/>
                  <a:gd name="txT" fmla="*/ 0 h 49"/>
                  <a:gd name="txR" fmla="*/ 40 w 40"/>
                  <a:gd name="txB" fmla="*/ 49 h 49"/>
                </a:gdLst>
                <a:ahLst/>
                <a:cxnLst>
                  <a:cxn ang="0">
                    <a:pos x="2" y="17"/>
                  </a:cxn>
                  <a:cxn ang="0">
                    <a:pos x="0" y="21"/>
                  </a:cxn>
                  <a:cxn ang="0">
                    <a:pos x="4" y="31"/>
                  </a:cxn>
                  <a:cxn ang="0">
                    <a:pos x="5" y="37"/>
                  </a:cxn>
                  <a:cxn ang="0">
                    <a:pos x="13" y="42"/>
                  </a:cxn>
                  <a:cxn ang="0">
                    <a:pos x="23" y="45"/>
                  </a:cxn>
                  <a:cxn ang="0">
                    <a:pos x="38" y="49"/>
                  </a:cxn>
                  <a:cxn ang="0">
                    <a:pos x="40" y="42"/>
                  </a:cxn>
                  <a:cxn ang="0">
                    <a:pos x="34" y="41"/>
                  </a:cxn>
                  <a:cxn ang="0">
                    <a:pos x="25" y="37"/>
                  </a:cxn>
                  <a:cxn ang="0">
                    <a:pos x="17" y="31"/>
                  </a:cxn>
                  <a:cxn ang="0">
                    <a:pos x="11" y="27"/>
                  </a:cxn>
                  <a:cxn ang="0">
                    <a:pos x="5" y="21"/>
                  </a:cxn>
                  <a:cxn ang="0">
                    <a:pos x="4" y="13"/>
                  </a:cxn>
                  <a:cxn ang="0">
                    <a:pos x="0" y="4"/>
                  </a:cxn>
                  <a:cxn ang="0">
                    <a:pos x="0" y="2"/>
                  </a:cxn>
                  <a:cxn ang="0">
                    <a:pos x="0" y="0"/>
                  </a:cxn>
                  <a:cxn ang="0">
                    <a:pos x="0" y="4"/>
                  </a:cxn>
                  <a:cxn ang="0">
                    <a:pos x="0" y="11"/>
                  </a:cxn>
                  <a:cxn ang="0">
                    <a:pos x="2" y="17"/>
                  </a:cxn>
                  <a:cxn ang="0">
                    <a:pos x="2" y="17"/>
                  </a:cxn>
                </a:cxnLst>
                <a:rect l="txL" t="txT" r="txR" b="txB"/>
                <a:pathLst>
                  <a:path w="40" h="49">
                    <a:moveTo>
                      <a:pt x="2" y="17"/>
                    </a:moveTo>
                    <a:lnTo>
                      <a:pt x="0" y="21"/>
                    </a:lnTo>
                    <a:lnTo>
                      <a:pt x="4" y="31"/>
                    </a:lnTo>
                    <a:lnTo>
                      <a:pt x="5" y="37"/>
                    </a:lnTo>
                    <a:lnTo>
                      <a:pt x="13" y="42"/>
                    </a:lnTo>
                    <a:lnTo>
                      <a:pt x="23" y="45"/>
                    </a:lnTo>
                    <a:lnTo>
                      <a:pt x="38" y="49"/>
                    </a:lnTo>
                    <a:lnTo>
                      <a:pt x="40" y="42"/>
                    </a:lnTo>
                    <a:lnTo>
                      <a:pt x="34" y="41"/>
                    </a:lnTo>
                    <a:lnTo>
                      <a:pt x="25" y="37"/>
                    </a:lnTo>
                    <a:lnTo>
                      <a:pt x="17" y="31"/>
                    </a:lnTo>
                    <a:lnTo>
                      <a:pt x="11" y="27"/>
                    </a:lnTo>
                    <a:lnTo>
                      <a:pt x="5" y="21"/>
                    </a:lnTo>
                    <a:lnTo>
                      <a:pt x="4" y="13"/>
                    </a:lnTo>
                    <a:lnTo>
                      <a:pt x="0" y="4"/>
                    </a:lnTo>
                    <a:lnTo>
                      <a:pt x="0" y="2"/>
                    </a:lnTo>
                    <a:lnTo>
                      <a:pt x="0" y="0"/>
                    </a:lnTo>
                    <a:lnTo>
                      <a:pt x="0" y="4"/>
                    </a:lnTo>
                    <a:lnTo>
                      <a:pt x="0" y="11"/>
                    </a:lnTo>
                    <a:lnTo>
                      <a:pt x="2" y="17"/>
                    </a:lnTo>
                    <a:close/>
                  </a:path>
                </a:pathLst>
              </a:custGeom>
              <a:solidFill>
                <a:srgbClr val="9999FF">
                  <a:alpha val="100000"/>
                </a:srgbClr>
              </a:solidFill>
              <a:ln w="9525">
                <a:noFill/>
              </a:ln>
            </p:spPr>
            <p:txBody>
              <a:bodyPr/>
              <a:p>
                <a:endParaRPr lang="en-US"/>
              </a:p>
            </p:txBody>
          </p:sp>
          <p:sp>
            <p:nvSpPr>
              <p:cNvPr id="16719" name="Freeform 198"/>
              <p:cNvSpPr/>
              <p:nvPr/>
            </p:nvSpPr>
            <p:spPr>
              <a:xfrm>
                <a:off x="4461" y="4063"/>
                <a:ext cx="31" cy="103"/>
              </a:xfrm>
              <a:custGeom>
                <a:avLst/>
                <a:gdLst>
                  <a:gd name="txL" fmla="*/ 0 w 31"/>
                  <a:gd name="txT" fmla="*/ 0 h 103"/>
                  <a:gd name="txR" fmla="*/ 31 w 31"/>
                  <a:gd name="txB" fmla="*/ 103 h 103"/>
                </a:gdLst>
                <a:ahLst/>
                <a:cxnLst>
                  <a:cxn ang="0">
                    <a:pos x="0" y="6"/>
                  </a:cxn>
                  <a:cxn ang="0">
                    <a:pos x="6" y="10"/>
                  </a:cxn>
                  <a:cxn ang="0">
                    <a:pos x="12" y="16"/>
                  </a:cxn>
                  <a:cxn ang="0">
                    <a:pos x="19" y="25"/>
                  </a:cxn>
                  <a:cxn ang="0">
                    <a:pos x="21" y="29"/>
                  </a:cxn>
                  <a:cxn ang="0">
                    <a:pos x="23" y="36"/>
                  </a:cxn>
                  <a:cxn ang="0">
                    <a:pos x="23" y="43"/>
                  </a:cxn>
                  <a:cxn ang="0">
                    <a:pos x="23" y="51"/>
                  </a:cxn>
                  <a:cxn ang="0">
                    <a:pos x="21" y="59"/>
                  </a:cxn>
                  <a:cxn ang="0">
                    <a:pos x="17" y="69"/>
                  </a:cxn>
                  <a:cxn ang="0">
                    <a:pos x="12" y="80"/>
                  </a:cxn>
                  <a:cxn ang="0">
                    <a:pos x="8" y="94"/>
                  </a:cxn>
                  <a:cxn ang="0">
                    <a:pos x="13" y="103"/>
                  </a:cxn>
                  <a:cxn ang="0">
                    <a:pos x="13" y="99"/>
                  </a:cxn>
                  <a:cxn ang="0">
                    <a:pos x="19" y="91"/>
                  </a:cxn>
                  <a:cxn ang="0">
                    <a:pos x="21" y="84"/>
                  </a:cxn>
                  <a:cxn ang="0">
                    <a:pos x="23" y="77"/>
                  </a:cxn>
                  <a:cxn ang="0">
                    <a:pos x="25" y="69"/>
                  </a:cxn>
                  <a:cxn ang="0">
                    <a:pos x="29" y="63"/>
                  </a:cxn>
                  <a:cxn ang="0">
                    <a:pos x="29" y="53"/>
                  </a:cxn>
                  <a:cxn ang="0">
                    <a:pos x="31" y="45"/>
                  </a:cxn>
                  <a:cxn ang="0">
                    <a:pos x="29" y="37"/>
                  </a:cxn>
                  <a:cxn ang="0">
                    <a:pos x="29" y="29"/>
                  </a:cxn>
                  <a:cxn ang="0">
                    <a:pos x="23" y="20"/>
                  </a:cxn>
                  <a:cxn ang="0">
                    <a:pos x="19" y="12"/>
                  </a:cxn>
                  <a:cxn ang="0">
                    <a:pos x="13" y="5"/>
                  </a:cxn>
                  <a:cxn ang="0">
                    <a:pos x="6" y="0"/>
                  </a:cxn>
                  <a:cxn ang="0">
                    <a:pos x="0" y="6"/>
                  </a:cxn>
                  <a:cxn ang="0">
                    <a:pos x="0" y="6"/>
                  </a:cxn>
                </a:cxnLst>
                <a:rect l="txL" t="txT" r="txR" b="txB"/>
                <a:pathLst>
                  <a:path w="31" h="103">
                    <a:moveTo>
                      <a:pt x="0" y="6"/>
                    </a:moveTo>
                    <a:lnTo>
                      <a:pt x="6" y="10"/>
                    </a:lnTo>
                    <a:lnTo>
                      <a:pt x="12" y="16"/>
                    </a:lnTo>
                    <a:lnTo>
                      <a:pt x="19" y="25"/>
                    </a:lnTo>
                    <a:lnTo>
                      <a:pt x="21" y="29"/>
                    </a:lnTo>
                    <a:lnTo>
                      <a:pt x="23" y="36"/>
                    </a:lnTo>
                    <a:lnTo>
                      <a:pt x="23" y="43"/>
                    </a:lnTo>
                    <a:lnTo>
                      <a:pt x="23" y="51"/>
                    </a:lnTo>
                    <a:lnTo>
                      <a:pt x="21" y="59"/>
                    </a:lnTo>
                    <a:lnTo>
                      <a:pt x="17" y="69"/>
                    </a:lnTo>
                    <a:lnTo>
                      <a:pt x="12" y="80"/>
                    </a:lnTo>
                    <a:lnTo>
                      <a:pt x="8" y="94"/>
                    </a:lnTo>
                    <a:lnTo>
                      <a:pt x="13" y="103"/>
                    </a:lnTo>
                    <a:lnTo>
                      <a:pt x="13" y="99"/>
                    </a:lnTo>
                    <a:lnTo>
                      <a:pt x="19" y="91"/>
                    </a:lnTo>
                    <a:lnTo>
                      <a:pt x="21" y="84"/>
                    </a:lnTo>
                    <a:lnTo>
                      <a:pt x="23" y="77"/>
                    </a:lnTo>
                    <a:lnTo>
                      <a:pt x="25" y="69"/>
                    </a:lnTo>
                    <a:lnTo>
                      <a:pt x="29" y="63"/>
                    </a:lnTo>
                    <a:lnTo>
                      <a:pt x="29" y="53"/>
                    </a:lnTo>
                    <a:lnTo>
                      <a:pt x="31" y="45"/>
                    </a:lnTo>
                    <a:lnTo>
                      <a:pt x="29" y="37"/>
                    </a:lnTo>
                    <a:lnTo>
                      <a:pt x="29" y="29"/>
                    </a:lnTo>
                    <a:lnTo>
                      <a:pt x="23" y="20"/>
                    </a:lnTo>
                    <a:lnTo>
                      <a:pt x="19" y="12"/>
                    </a:lnTo>
                    <a:lnTo>
                      <a:pt x="13" y="5"/>
                    </a:lnTo>
                    <a:lnTo>
                      <a:pt x="6" y="0"/>
                    </a:lnTo>
                    <a:lnTo>
                      <a:pt x="0" y="6"/>
                    </a:lnTo>
                    <a:close/>
                  </a:path>
                </a:pathLst>
              </a:custGeom>
              <a:solidFill>
                <a:srgbClr val="80994D">
                  <a:alpha val="100000"/>
                </a:srgbClr>
              </a:solidFill>
              <a:ln w="9525">
                <a:noFill/>
              </a:ln>
            </p:spPr>
            <p:txBody>
              <a:bodyPr/>
              <a:p>
                <a:endParaRPr lang="en-US"/>
              </a:p>
            </p:txBody>
          </p:sp>
          <p:sp>
            <p:nvSpPr>
              <p:cNvPr id="16720" name="Freeform 199"/>
              <p:cNvSpPr/>
              <p:nvPr/>
            </p:nvSpPr>
            <p:spPr>
              <a:xfrm>
                <a:off x="4474" y="3896"/>
                <a:ext cx="318" cy="316"/>
              </a:xfrm>
              <a:custGeom>
                <a:avLst/>
                <a:gdLst>
                  <a:gd name="txL" fmla="*/ 0 w 318"/>
                  <a:gd name="txT" fmla="*/ 0 h 316"/>
                  <a:gd name="txR" fmla="*/ 318 w 318"/>
                  <a:gd name="txB" fmla="*/ 316 h 316"/>
                </a:gdLst>
                <a:ahLst/>
                <a:cxnLst>
                  <a:cxn ang="0">
                    <a:pos x="24" y="154"/>
                  </a:cxn>
                  <a:cxn ang="0">
                    <a:pos x="43" y="129"/>
                  </a:cxn>
                  <a:cxn ang="0">
                    <a:pos x="52" y="89"/>
                  </a:cxn>
                  <a:cxn ang="0">
                    <a:pos x="58" y="51"/>
                  </a:cxn>
                  <a:cxn ang="0">
                    <a:pos x="60" y="24"/>
                  </a:cxn>
                  <a:cxn ang="0">
                    <a:pos x="74" y="9"/>
                  </a:cxn>
                  <a:cxn ang="0">
                    <a:pos x="75" y="35"/>
                  </a:cxn>
                  <a:cxn ang="0">
                    <a:pos x="87" y="66"/>
                  </a:cxn>
                  <a:cxn ang="0">
                    <a:pos x="122" y="64"/>
                  </a:cxn>
                  <a:cxn ang="0">
                    <a:pos x="151" y="59"/>
                  </a:cxn>
                  <a:cxn ang="0">
                    <a:pos x="127" y="78"/>
                  </a:cxn>
                  <a:cxn ang="0">
                    <a:pos x="85" y="107"/>
                  </a:cxn>
                  <a:cxn ang="0">
                    <a:pos x="62" y="141"/>
                  </a:cxn>
                  <a:cxn ang="0">
                    <a:pos x="54" y="161"/>
                  </a:cxn>
                  <a:cxn ang="0">
                    <a:pos x="52" y="191"/>
                  </a:cxn>
                  <a:cxn ang="0">
                    <a:pos x="41" y="224"/>
                  </a:cxn>
                  <a:cxn ang="0">
                    <a:pos x="54" y="230"/>
                  </a:cxn>
                  <a:cxn ang="0">
                    <a:pos x="99" y="216"/>
                  </a:cxn>
                  <a:cxn ang="0">
                    <a:pos x="149" y="207"/>
                  </a:cxn>
                  <a:cxn ang="0">
                    <a:pos x="191" y="210"/>
                  </a:cxn>
                  <a:cxn ang="0">
                    <a:pos x="228" y="185"/>
                  </a:cxn>
                  <a:cxn ang="0">
                    <a:pos x="235" y="163"/>
                  </a:cxn>
                  <a:cxn ang="0">
                    <a:pos x="249" y="185"/>
                  </a:cxn>
                  <a:cxn ang="0">
                    <a:pos x="272" y="199"/>
                  </a:cxn>
                  <a:cxn ang="0">
                    <a:pos x="231" y="207"/>
                  </a:cxn>
                  <a:cxn ang="0">
                    <a:pos x="214" y="224"/>
                  </a:cxn>
                  <a:cxn ang="0">
                    <a:pos x="251" y="247"/>
                  </a:cxn>
                  <a:cxn ang="0">
                    <a:pos x="301" y="279"/>
                  </a:cxn>
                  <a:cxn ang="0">
                    <a:pos x="264" y="290"/>
                  </a:cxn>
                  <a:cxn ang="0">
                    <a:pos x="247" y="273"/>
                  </a:cxn>
                  <a:cxn ang="0">
                    <a:pos x="226" y="251"/>
                  </a:cxn>
                  <a:cxn ang="0">
                    <a:pos x="166" y="230"/>
                  </a:cxn>
                  <a:cxn ang="0">
                    <a:pos x="116" y="236"/>
                  </a:cxn>
                  <a:cxn ang="0">
                    <a:pos x="68" y="257"/>
                  </a:cxn>
                  <a:cxn ang="0">
                    <a:pos x="29" y="275"/>
                  </a:cxn>
                  <a:cxn ang="0">
                    <a:pos x="22" y="290"/>
                  </a:cxn>
                  <a:cxn ang="0">
                    <a:pos x="64" y="267"/>
                  </a:cxn>
                  <a:cxn ang="0">
                    <a:pos x="110" y="246"/>
                  </a:cxn>
                  <a:cxn ang="0">
                    <a:pos x="152" y="235"/>
                  </a:cxn>
                  <a:cxn ang="0">
                    <a:pos x="201" y="250"/>
                  </a:cxn>
                  <a:cxn ang="0">
                    <a:pos x="229" y="316"/>
                  </a:cxn>
                  <a:cxn ang="0">
                    <a:pos x="268" y="258"/>
                  </a:cxn>
                  <a:cxn ang="0">
                    <a:pos x="241" y="227"/>
                  </a:cxn>
                  <a:cxn ang="0">
                    <a:pos x="243" y="212"/>
                  </a:cxn>
                  <a:cxn ang="0">
                    <a:pos x="279" y="204"/>
                  </a:cxn>
                  <a:cxn ang="0">
                    <a:pos x="270" y="191"/>
                  </a:cxn>
                  <a:cxn ang="0">
                    <a:pos x="239" y="156"/>
                  </a:cxn>
                  <a:cxn ang="0">
                    <a:pos x="216" y="179"/>
                  </a:cxn>
                  <a:cxn ang="0">
                    <a:pos x="193" y="200"/>
                  </a:cxn>
                  <a:cxn ang="0">
                    <a:pos x="141" y="201"/>
                  </a:cxn>
                  <a:cxn ang="0">
                    <a:pos x="95" y="207"/>
                  </a:cxn>
                  <a:cxn ang="0">
                    <a:pos x="56" y="222"/>
                  </a:cxn>
                  <a:cxn ang="0">
                    <a:pos x="60" y="204"/>
                  </a:cxn>
                  <a:cxn ang="0">
                    <a:pos x="62" y="158"/>
                  </a:cxn>
                  <a:cxn ang="0">
                    <a:pos x="79" y="129"/>
                  </a:cxn>
                  <a:cxn ang="0">
                    <a:pos x="124" y="91"/>
                  </a:cxn>
                  <a:cxn ang="0">
                    <a:pos x="152" y="47"/>
                  </a:cxn>
                  <a:cxn ang="0">
                    <a:pos x="108" y="62"/>
                  </a:cxn>
                  <a:cxn ang="0">
                    <a:pos x="85" y="44"/>
                  </a:cxn>
                  <a:cxn ang="0">
                    <a:pos x="81" y="7"/>
                  </a:cxn>
                  <a:cxn ang="0">
                    <a:pos x="49" y="25"/>
                  </a:cxn>
                  <a:cxn ang="0">
                    <a:pos x="29" y="140"/>
                  </a:cxn>
                  <a:cxn ang="0">
                    <a:pos x="2" y="138"/>
                  </a:cxn>
                </a:cxnLst>
                <a:rect l="txL" t="txT" r="txR" b="txB"/>
                <a:pathLst>
                  <a:path w="318" h="316">
                    <a:moveTo>
                      <a:pt x="0" y="146"/>
                    </a:moveTo>
                    <a:lnTo>
                      <a:pt x="4" y="150"/>
                    </a:lnTo>
                    <a:lnTo>
                      <a:pt x="18" y="156"/>
                    </a:lnTo>
                    <a:lnTo>
                      <a:pt x="24" y="154"/>
                    </a:lnTo>
                    <a:lnTo>
                      <a:pt x="31" y="149"/>
                    </a:lnTo>
                    <a:lnTo>
                      <a:pt x="35" y="144"/>
                    </a:lnTo>
                    <a:lnTo>
                      <a:pt x="39" y="138"/>
                    </a:lnTo>
                    <a:lnTo>
                      <a:pt x="43" y="129"/>
                    </a:lnTo>
                    <a:lnTo>
                      <a:pt x="47" y="121"/>
                    </a:lnTo>
                    <a:lnTo>
                      <a:pt x="49" y="109"/>
                    </a:lnTo>
                    <a:lnTo>
                      <a:pt x="50" y="99"/>
                    </a:lnTo>
                    <a:lnTo>
                      <a:pt x="52" y="89"/>
                    </a:lnTo>
                    <a:lnTo>
                      <a:pt x="54" y="79"/>
                    </a:lnTo>
                    <a:lnTo>
                      <a:pt x="54" y="68"/>
                    </a:lnTo>
                    <a:lnTo>
                      <a:pt x="56" y="59"/>
                    </a:lnTo>
                    <a:lnTo>
                      <a:pt x="58" y="51"/>
                    </a:lnTo>
                    <a:lnTo>
                      <a:pt x="60" y="44"/>
                    </a:lnTo>
                    <a:lnTo>
                      <a:pt x="60" y="36"/>
                    </a:lnTo>
                    <a:lnTo>
                      <a:pt x="60" y="29"/>
                    </a:lnTo>
                    <a:lnTo>
                      <a:pt x="60" y="24"/>
                    </a:lnTo>
                    <a:lnTo>
                      <a:pt x="62" y="20"/>
                    </a:lnTo>
                    <a:lnTo>
                      <a:pt x="62" y="13"/>
                    </a:lnTo>
                    <a:lnTo>
                      <a:pt x="64" y="12"/>
                    </a:lnTo>
                    <a:lnTo>
                      <a:pt x="74" y="9"/>
                    </a:lnTo>
                    <a:lnTo>
                      <a:pt x="74" y="11"/>
                    </a:lnTo>
                    <a:lnTo>
                      <a:pt x="74" y="16"/>
                    </a:lnTo>
                    <a:lnTo>
                      <a:pt x="74" y="24"/>
                    </a:lnTo>
                    <a:lnTo>
                      <a:pt x="75" y="35"/>
                    </a:lnTo>
                    <a:lnTo>
                      <a:pt x="75" y="44"/>
                    </a:lnTo>
                    <a:lnTo>
                      <a:pt x="79" y="54"/>
                    </a:lnTo>
                    <a:lnTo>
                      <a:pt x="81" y="60"/>
                    </a:lnTo>
                    <a:lnTo>
                      <a:pt x="87" y="66"/>
                    </a:lnTo>
                    <a:lnTo>
                      <a:pt x="91" y="66"/>
                    </a:lnTo>
                    <a:lnTo>
                      <a:pt x="99" y="67"/>
                    </a:lnTo>
                    <a:lnTo>
                      <a:pt x="110" y="66"/>
                    </a:lnTo>
                    <a:lnTo>
                      <a:pt x="122" y="64"/>
                    </a:lnTo>
                    <a:lnTo>
                      <a:pt x="131" y="62"/>
                    </a:lnTo>
                    <a:lnTo>
                      <a:pt x="141" y="60"/>
                    </a:lnTo>
                    <a:lnTo>
                      <a:pt x="147" y="59"/>
                    </a:lnTo>
                    <a:lnTo>
                      <a:pt x="151" y="59"/>
                    </a:lnTo>
                    <a:lnTo>
                      <a:pt x="145" y="72"/>
                    </a:lnTo>
                    <a:lnTo>
                      <a:pt x="141" y="72"/>
                    </a:lnTo>
                    <a:lnTo>
                      <a:pt x="137" y="75"/>
                    </a:lnTo>
                    <a:lnTo>
                      <a:pt x="127" y="78"/>
                    </a:lnTo>
                    <a:lnTo>
                      <a:pt x="118" y="85"/>
                    </a:lnTo>
                    <a:lnTo>
                      <a:pt x="106" y="90"/>
                    </a:lnTo>
                    <a:lnTo>
                      <a:pt x="97" y="99"/>
                    </a:lnTo>
                    <a:lnTo>
                      <a:pt x="85" y="107"/>
                    </a:lnTo>
                    <a:lnTo>
                      <a:pt x="79" y="119"/>
                    </a:lnTo>
                    <a:lnTo>
                      <a:pt x="72" y="128"/>
                    </a:lnTo>
                    <a:lnTo>
                      <a:pt x="66" y="136"/>
                    </a:lnTo>
                    <a:lnTo>
                      <a:pt x="62" y="141"/>
                    </a:lnTo>
                    <a:lnTo>
                      <a:pt x="60" y="148"/>
                    </a:lnTo>
                    <a:lnTo>
                      <a:pt x="54" y="153"/>
                    </a:lnTo>
                    <a:lnTo>
                      <a:pt x="54" y="156"/>
                    </a:lnTo>
                    <a:lnTo>
                      <a:pt x="54" y="161"/>
                    </a:lnTo>
                    <a:lnTo>
                      <a:pt x="54" y="167"/>
                    </a:lnTo>
                    <a:lnTo>
                      <a:pt x="54" y="175"/>
                    </a:lnTo>
                    <a:lnTo>
                      <a:pt x="52" y="183"/>
                    </a:lnTo>
                    <a:lnTo>
                      <a:pt x="52" y="191"/>
                    </a:lnTo>
                    <a:lnTo>
                      <a:pt x="52" y="197"/>
                    </a:lnTo>
                    <a:lnTo>
                      <a:pt x="52" y="204"/>
                    </a:lnTo>
                    <a:lnTo>
                      <a:pt x="47" y="214"/>
                    </a:lnTo>
                    <a:lnTo>
                      <a:pt x="41" y="224"/>
                    </a:lnTo>
                    <a:lnTo>
                      <a:pt x="37" y="232"/>
                    </a:lnTo>
                    <a:lnTo>
                      <a:pt x="37" y="236"/>
                    </a:lnTo>
                    <a:lnTo>
                      <a:pt x="41" y="234"/>
                    </a:lnTo>
                    <a:lnTo>
                      <a:pt x="54" y="230"/>
                    </a:lnTo>
                    <a:lnTo>
                      <a:pt x="62" y="226"/>
                    </a:lnTo>
                    <a:lnTo>
                      <a:pt x="74" y="223"/>
                    </a:lnTo>
                    <a:lnTo>
                      <a:pt x="85" y="219"/>
                    </a:lnTo>
                    <a:lnTo>
                      <a:pt x="99" y="216"/>
                    </a:lnTo>
                    <a:lnTo>
                      <a:pt x="110" y="212"/>
                    </a:lnTo>
                    <a:lnTo>
                      <a:pt x="122" y="210"/>
                    </a:lnTo>
                    <a:lnTo>
                      <a:pt x="135" y="207"/>
                    </a:lnTo>
                    <a:lnTo>
                      <a:pt x="149" y="207"/>
                    </a:lnTo>
                    <a:lnTo>
                      <a:pt x="158" y="204"/>
                    </a:lnTo>
                    <a:lnTo>
                      <a:pt x="170" y="206"/>
                    </a:lnTo>
                    <a:lnTo>
                      <a:pt x="179" y="206"/>
                    </a:lnTo>
                    <a:lnTo>
                      <a:pt x="191" y="210"/>
                    </a:lnTo>
                    <a:lnTo>
                      <a:pt x="195" y="207"/>
                    </a:lnTo>
                    <a:lnTo>
                      <a:pt x="206" y="203"/>
                    </a:lnTo>
                    <a:lnTo>
                      <a:pt x="218" y="195"/>
                    </a:lnTo>
                    <a:lnTo>
                      <a:pt x="228" y="185"/>
                    </a:lnTo>
                    <a:lnTo>
                      <a:pt x="229" y="173"/>
                    </a:lnTo>
                    <a:lnTo>
                      <a:pt x="231" y="167"/>
                    </a:lnTo>
                    <a:lnTo>
                      <a:pt x="233" y="163"/>
                    </a:lnTo>
                    <a:lnTo>
                      <a:pt x="235" y="163"/>
                    </a:lnTo>
                    <a:lnTo>
                      <a:pt x="235" y="164"/>
                    </a:lnTo>
                    <a:lnTo>
                      <a:pt x="237" y="171"/>
                    </a:lnTo>
                    <a:lnTo>
                      <a:pt x="241" y="177"/>
                    </a:lnTo>
                    <a:lnTo>
                      <a:pt x="249" y="185"/>
                    </a:lnTo>
                    <a:lnTo>
                      <a:pt x="254" y="189"/>
                    </a:lnTo>
                    <a:lnTo>
                      <a:pt x="262" y="195"/>
                    </a:lnTo>
                    <a:lnTo>
                      <a:pt x="268" y="197"/>
                    </a:lnTo>
                    <a:lnTo>
                      <a:pt x="272" y="199"/>
                    </a:lnTo>
                    <a:lnTo>
                      <a:pt x="266" y="197"/>
                    </a:lnTo>
                    <a:lnTo>
                      <a:pt x="256" y="197"/>
                    </a:lnTo>
                    <a:lnTo>
                      <a:pt x="243" y="200"/>
                    </a:lnTo>
                    <a:lnTo>
                      <a:pt x="231" y="207"/>
                    </a:lnTo>
                    <a:lnTo>
                      <a:pt x="220" y="215"/>
                    </a:lnTo>
                    <a:lnTo>
                      <a:pt x="214" y="220"/>
                    </a:lnTo>
                    <a:lnTo>
                      <a:pt x="212" y="223"/>
                    </a:lnTo>
                    <a:lnTo>
                      <a:pt x="214" y="224"/>
                    </a:lnTo>
                    <a:lnTo>
                      <a:pt x="220" y="227"/>
                    </a:lnTo>
                    <a:lnTo>
                      <a:pt x="235" y="235"/>
                    </a:lnTo>
                    <a:lnTo>
                      <a:pt x="241" y="239"/>
                    </a:lnTo>
                    <a:lnTo>
                      <a:pt x="251" y="247"/>
                    </a:lnTo>
                    <a:lnTo>
                      <a:pt x="256" y="255"/>
                    </a:lnTo>
                    <a:lnTo>
                      <a:pt x="262" y="265"/>
                    </a:lnTo>
                    <a:lnTo>
                      <a:pt x="305" y="279"/>
                    </a:lnTo>
                    <a:lnTo>
                      <a:pt x="301" y="279"/>
                    </a:lnTo>
                    <a:lnTo>
                      <a:pt x="295" y="281"/>
                    </a:lnTo>
                    <a:lnTo>
                      <a:pt x="285" y="282"/>
                    </a:lnTo>
                    <a:lnTo>
                      <a:pt x="276" y="286"/>
                    </a:lnTo>
                    <a:lnTo>
                      <a:pt x="264" y="290"/>
                    </a:lnTo>
                    <a:lnTo>
                      <a:pt x="254" y="294"/>
                    </a:lnTo>
                    <a:lnTo>
                      <a:pt x="243" y="298"/>
                    </a:lnTo>
                    <a:lnTo>
                      <a:pt x="239" y="304"/>
                    </a:lnTo>
                    <a:lnTo>
                      <a:pt x="247" y="273"/>
                    </a:lnTo>
                    <a:lnTo>
                      <a:pt x="245" y="270"/>
                    </a:lnTo>
                    <a:lnTo>
                      <a:pt x="241" y="266"/>
                    </a:lnTo>
                    <a:lnTo>
                      <a:pt x="233" y="258"/>
                    </a:lnTo>
                    <a:lnTo>
                      <a:pt x="226" y="251"/>
                    </a:lnTo>
                    <a:lnTo>
                      <a:pt x="212" y="243"/>
                    </a:lnTo>
                    <a:lnTo>
                      <a:pt x="201" y="236"/>
                    </a:lnTo>
                    <a:lnTo>
                      <a:pt x="183" y="231"/>
                    </a:lnTo>
                    <a:lnTo>
                      <a:pt x="166" y="230"/>
                    </a:lnTo>
                    <a:lnTo>
                      <a:pt x="152" y="228"/>
                    </a:lnTo>
                    <a:lnTo>
                      <a:pt x="141" y="230"/>
                    </a:lnTo>
                    <a:lnTo>
                      <a:pt x="127" y="232"/>
                    </a:lnTo>
                    <a:lnTo>
                      <a:pt x="116" y="236"/>
                    </a:lnTo>
                    <a:lnTo>
                      <a:pt x="102" y="240"/>
                    </a:lnTo>
                    <a:lnTo>
                      <a:pt x="91" y="244"/>
                    </a:lnTo>
                    <a:lnTo>
                      <a:pt x="79" y="250"/>
                    </a:lnTo>
                    <a:lnTo>
                      <a:pt x="68" y="257"/>
                    </a:lnTo>
                    <a:lnTo>
                      <a:pt x="56" y="261"/>
                    </a:lnTo>
                    <a:lnTo>
                      <a:pt x="45" y="266"/>
                    </a:lnTo>
                    <a:lnTo>
                      <a:pt x="35" y="270"/>
                    </a:lnTo>
                    <a:lnTo>
                      <a:pt x="29" y="275"/>
                    </a:lnTo>
                    <a:lnTo>
                      <a:pt x="18" y="282"/>
                    </a:lnTo>
                    <a:lnTo>
                      <a:pt x="14" y="285"/>
                    </a:lnTo>
                    <a:lnTo>
                      <a:pt x="18" y="294"/>
                    </a:lnTo>
                    <a:lnTo>
                      <a:pt x="22" y="290"/>
                    </a:lnTo>
                    <a:lnTo>
                      <a:pt x="35" y="283"/>
                    </a:lnTo>
                    <a:lnTo>
                      <a:pt x="41" y="278"/>
                    </a:lnTo>
                    <a:lnTo>
                      <a:pt x="52" y="273"/>
                    </a:lnTo>
                    <a:lnTo>
                      <a:pt x="64" y="267"/>
                    </a:lnTo>
                    <a:lnTo>
                      <a:pt x="75" y="262"/>
                    </a:lnTo>
                    <a:lnTo>
                      <a:pt x="87" y="255"/>
                    </a:lnTo>
                    <a:lnTo>
                      <a:pt x="99" y="250"/>
                    </a:lnTo>
                    <a:lnTo>
                      <a:pt x="110" y="246"/>
                    </a:lnTo>
                    <a:lnTo>
                      <a:pt x="122" y="242"/>
                    </a:lnTo>
                    <a:lnTo>
                      <a:pt x="131" y="238"/>
                    </a:lnTo>
                    <a:lnTo>
                      <a:pt x="143" y="235"/>
                    </a:lnTo>
                    <a:lnTo>
                      <a:pt x="152" y="235"/>
                    </a:lnTo>
                    <a:lnTo>
                      <a:pt x="162" y="236"/>
                    </a:lnTo>
                    <a:lnTo>
                      <a:pt x="176" y="239"/>
                    </a:lnTo>
                    <a:lnTo>
                      <a:pt x="189" y="244"/>
                    </a:lnTo>
                    <a:lnTo>
                      <a:pt x="201" y="250"/>
                    </a:lnTo>
                    <a:lnTo>
                      <a:pt x="212" y="257"/>
                    </a:lnTo>
                    <a:lnTo>
                      <a:pt x="228" y="267"/>
                    </a:lnTo>
                    <a:lnTo>
                      <a:pt x="235" y="273"/>
                    </a:lnTo>
                    <a:lnTo>
                      <a:pt x="229" y="316"/>
                    </a:lnTo>
                    <a:lnTo>
                      <a:pt x="274" y="292"/>
                    </a:lnTo>
                    <a:lnTo>
                      <a:pt x="318" y="282"/>
                    </a:lnTo>
                    <a:lnTo>
                      <a:pt x="270" y="261"/>
                    </a:lnTo>
                    <a:lnTo>
                      <a:pt x="268" y="258"/>
                    </a:lnTo>
                    <a:lnTo>
                      <a:pt x="266" y="254"/>
                    </a:lnTo>
                    <a:lnTo>
                      <a:pt x="260" y="247"/>
                    </a:lnTo>
                    <a:lnTo>
                      <a:pt x="256" y="240"/>
                    </a:lnTo>
                    <a:lnTo>
                      <a:pt x="241" y="227"/>
                    </a:lnTo>
                    <a:lnTo>
                      <a:pt x="228" y="223"/>
                    </a:lnTo>
                    <a:lnTo>
                      <a:pt x="229" y="220"/>
                    </a:lnTo>
                    <a:lnTo>
                      <a:pt x="237" y="215"/>
                    </a:lnTo>
                    <a:lnTo>
                      <a:pt x="243" y="212"/>
                    </a:lnTo>
                    <a:lnTo>
                      <a:pt x="256" y="210"/>
                    </a:lnTo>
                    <a:lnTo>
                      <a:pt x="262" y="207"/>
                    </a:lnTo>
                    <a:lnTo>
                      <a:pt x="270" y="206"/>
                    </a:lnTo>
                    <a:lnTo>
                      <a:pt x="279" y="204"/>
                    </a:lnTo>
                    <a:lnTo>
                      <a:pt x="291" y="204"/>
                    </a:lnTo>
                    <a:lnTo>
                      <a:pt x="287" y="199"/>
                    </a:lnTo>
                    <a:lnTo>
                      <a:pt x="279" y="196"/>
                    </a:lnTo>
                    <a:lnTo>
                      <a:pt x="270" y="191"/>
                    </a:lnTo>
                    <a:lnTo>
                      <a:pt x="262" y="181"/>
                    </a:lnTo>
                    <a:lnTo>
                      <a:pt x="251" y="169"/>
                    </a:lnTo>
                    <a:lnTo>
                      <a:pt x="245" y="161"/>
                    </a:lnTo>
                    <a:lnTo>
                      <a:pt x="239" y="156"/>
                    </a:lnTo>
                    <a:lnTo>
                      <a:pt x="239" y="154"/>
                    </a:lnTo>
                    <a:lnTo>
                      <a:pt x="228" y="161"/>
                    </a:lnTo>
                    <a:lnTo>
                      <a:pt x="224" y="165"/>
                    </a:lnTo>
                    <a:lnTo>
                      <a:pt x="216" y="179"/>
                    </a:lnTo>
                    <a:lnTo>
                      <a:pt x="210" y="185"/>
                    </a:lnTo>
                    <a:lnTo>
                      <a:pt x="204" y="192"/>
                    </a:lnTo>
                    <a:lnTo>
                      <a:pt x="199" y="196"/>
                    </a:lnTo>
                    <a:lnTo>
                      <a:pt x="193" y="200"/>
                    </a:lnTo>
                    <a:lnTo>
                      <a:pt x="187" y="199"/>
                    </a:lnTo>
                    <a:lnTo>
                      <a:pt x="177" y="199"/>
                    </a:lnTo>
                    <a:lnTo>
                      <a:pt x="160" y="199"/>
                    </a:lnTo>
                    <a:lnTo>
                      <a:pt x="141" y="201"/>
                    </a:lnTo>
                    <a:lnTo>
                      <a:pt x="129" y="201"/>
                    </a:lnTo>
                    <a:lnTo>
                      <a:pt x="118" y="203"/>
                    </a:lnTo>
                    <a:lnTo>
                      <a:pt x="106" y="204"/>
                    </a:lnTo>
                    <a:lnTo>
                      <a:pt x="95" y="207"/>
                    </a:lnTo>
                    <a:lnTo>
                      <a:pt x="83" y="210"/>
                    </a:lnTo>
                    <a:lnTo>
                      <a:pt x="72" y="212"/>
                    </a:lnTo>
                    <a:lnTo>
                      <a:pt x="62" y="216"/>
                    </a:lnTo>
                    <a:lnTo>
                      <a:pt x="56" y="222"/>
                    </a:lnTo>
                    <a:lnTo>
                      <a:pt x="56" y="219"/>
                    </a:lnTo>
                    <a:lnTo>
                      <a:pt x="56" y="216"/>
                    </a:lnTo>
                    <a:lnTo>
                      <a:pt x="58" y="211"/>
                    </a:lnTo>
                    <a:lnTo>
                      <a:pt x="60" y="204"/>
                    </a:lnTo>
                    <a:lnTo>
                      <a:pt x="60" y="195"/>
                    </a:lnTo>
                    <a:lnTo>
                      <a:pt x="62" y="184"/>
                    </a:lnTo>
                    <a:lnTo>
                      <a:pt x="62" y="171"/>
                    </a:lnTo>
                    <a:lnTo>
                      <a:pt x="62" y="158"/>
                    </a:lnTo>
                    <a:lnTo>
                      <a:pt x="62" y="156"/>
                    </a:lnTo>
                    <a:lnTo>
                      <a:pt x="66" y="149"/>
                    </a:lnTo>
                    <a:lnTo>
                      <a:pt x="70" y="138"/>
                    </a:lnTo>
                    <a:lnTo>
                      <a:pt x="79" y="129"/>
                    </a:lnTo>
                    <a:lnTo>
                      <a:pt x="87" y="117"/>
                    </a:lnTo>
                    <a:lnTo>
                      <a:pt x="99" y="106"/>
                    </a:lnTo>
                    <a:lnTo>
                      <a:pt x="110" y="97"/>
                    </a:lnTo>
                    <a:lnTo>
                      <a:pt x="124" y="91"/>
                    </a:lnTo>
                    <a:lnTo>
                      <a:pt x="158" y="79"/>
                    </a:lnTo>
                    <a:lnTo>
                      <a:pt x="162" y="43"/>
                    </a:lnTo>
                    <a:lnTo>
                      <a:pt x="158" y="43"/>
                    </a:lnTo>
                    <a:lnTo>
                      <a:pt x="152" y="47"/>
                    </a:lnTo>
                    <a:lnTo>
                      <a:pt x="141" y="50"/>
                    </a:lnTo>
                    <a:lnTo>
                      <a:pt x="131" y="55"/>
                    </a:lnTo>
                    <a:lnTo>
                      <a:pt x="118" y="58"/>
                    </a:lnTo>
                    <a:lnTo>
                      <a:pt x="108" y="62"/>
                    </a:lnTo>
                    <a:lnTo>
                      <a:pt x="97" y="62"/>
                    </a:lnTo>
                    <a:lnTo>
                      <a:pt x="93" y="60"/>
                    </a:lnTo>
                    <a:lnTo>
                      <a:pt x="87" y="52"/>
                    </a:lnTo>
                    <a:lnTo>
                      <a:pt x="85" y="44"/>
                    </a:lnTo>
                    <a:lnTo>
                      <a:pt x="83" y="33"/>
                    </a:lnTo>
                    <a:lnTo>
                      <a:pt x="83" y="24"/>
                    </a:lnTo>
                    <a:lnTo>
                      <a:pt x="81" y="13"/>
                    </a:lnTo>
                    <a:lnTo>
                      <a:pt x="81" y="7"/>
                    </a:lnTo>
                    <a:lnTo>
                      <a:pt x="81" y="1"/>
                    </a:lnTo>
                    <a:lnTo>
                      <a:pt x="81" y="0"/>
                    </a:lnTo>
                    <a:lnTo>
                      <a:pt x="56" y="4"/>
                    </a:lnTo>
                    <a:lnTo>
                      <a:pt x="49" y="25"/>
                    </a:lnTo>
                    <a:lnTo>
                      <a:pt x="39" y="122"/>
                    </a:lnTo>
                    <a:lnTo>
                      <a:pt x="37" y="125"/>
                    </a:lnTo>
                    <a:lnTo>
                      <a:pt x="33" y="132"/>
                    </a:lnTo>
                    <a:lnTo>
                      <a:pt x="29" y="140"/>
                    </a:lnTo>
                    <a:lnTo>
                      <a:pt x="27" y="146"/>
                    </a:lnTo>
                    <a:lnTo>
                      <a:pt x="18" y="146"/>
                    </a:lnTo>
                    <a:lnTo>
                      <a:pt x="10" y="144"/>
                    </a:lnTo>
                    <a:lnTo>
                      <a:pt x="2" y="138"/>
                    </a:lnTo>
                    <a:lnTo>
                      <a:pt x="0" y="137"/>
                    </a:lnTo>
                    <a:lnTo>
                      <a:pt x="0" y="146"/>
                    </a:lnTo>
                    <a:close/>
                  </a:path>
                </a:pathLst>
              </a:custGeom>
              <a:solidFill>
                <a:srgbClr val="80994D">
                  <a:alpha val="100000"/>
                </a:srgbClr>
              </a:solidFill>
              <a:ln w="9525">
                <a:noFill/>
              </a:ln>
            </p:spPr>
            <p:txBody>
              <a:bodyPr/>
              <a:p>
                <a:endParaRPr lang="en-US"/>
              </a:p>
            </p:txBody>
          </p:sp>
          <p:sp>
            <p:nvSpPr>
              <p:cNvPr id="16721" name="Freeform 200"/>
              <p:cNvSpPr/>
              <p:nvPr/>
            </p:nvSpPr>
            <p:spPr>
              <a:xfrm>
                <a:off x="4634" y="3338"/>
                <a:ext cx="375" cy="540"/>
              </a:xfrm>
              <a:custGeom>
                <a:avLst/>
                <a:gdLst>
                  <a:gd name="txL" fmla="*/ 0 w 375"/>
                  <a:gd name="txT" fmla="*/ 0 h 540"/>
                  <a:gd name="txR" fmla="*/ 375 w 375"/>
                  <a:gd name="txB" fmla="*/ 540 h 540"/>
                </a:gdLst>
                <a:ahLst/>
                <a:cxnLst>
                  <a:cxn ang="0">
                    <a:pos x="2" y="97"/>
                  </a:cxn>
                  <a:cxn ang="0">
                    <a:pos x="10" y="109"/>
                  </a:cxn>
                  <a:cxn ang="0">
                    <a:pos x="19" y="122"/>
                  </a:cxn>
                  <a:cxn ang="0">
                    <a:pos x="31" y="140"/>
                  </a:cxn>
                  <a:cxn ang="0">
                    <a:pos x="41" y="159"/>
                  </a:cxn>
                  <a:cxn ang="0">
                    <a:pos x="52" y="180"/>
                  </a:cxn>
                  <a:cxn ang="0">
                    <a:pos x="60" y="199"/>
                  </a:cxn>
                  <a:cxn ang="0">
                    <a:pos x="66" y="219"/>
                  </a:cxn>
                  <a:cxn ang="0">
                    <a:pos x="66" y="235"/>
                  </a:cxn>
                  <a:cxn ang="0">
                    <a:pos x="66" y="253"/>
                  </a:cxn>
                  <a:cxn ang="0">
                    <a:pos x="66" y="270"/>
                  </a:cxn>
                  <a:cxn ang="0">
                    <a:pos x="71" y="288"/>
                  </a:cxn>
                  <a:cxn ang="0">
                    <a:pos x="75" y="303"/>
                  </a:cxn>
                  <a:cxn ang="0">
                    <a:pos x="83" y="317"/>
                  </a:cxn>
                  <a:cxn ang="0">
                    <a:pos x="106" y="339"/>
                  </a:cxn>
                  <a:cxn ang="0">
                    <a:pos x="123" y="350"/>
                  </a:cxn>
                  <a:cxn ang="0">
                    <a:pos x="152" y="368"/>
                  </a:cxn>
                  <a:cxn ang="0">
                    <a:pos x="183" y="391"/>
                  </a:cxn>
                  <a:cxn ang="0">
                    <a:pos x="221" y="417"/>
                  </a:cxn>
                  <a:cxn ang="0">
                    <a:pos x="256" y="440"/>
                  </a:cxn>
                  <a:cxn ang="0">
                    <a:pos x="289" y="462"/>
                  </a:cxn>
                  <a:cxn ang="0">
                    <a:pos x="312" y="480"/>
                  </a:cxn>
                  <a:cxn ang="0">
                    <a:pos x="327" y="491"/>
                  </a:cxn>
                  <a:cxn ang="0">
                    <a:pos x="337" y="504"/>
                  </a:cxn>
                  <a:cxn ang="0">
                    <a:pos x="347" y="522"/>
                  </a:cxn>
                  <a:cxn ang="0">
                    <a:pos x="352" y="535"/>
                  </a:cxn>
                  <a:cxn ang="0">
                    <a:pos x="356" y="540"/>
                  </a:cxn>
                  <a:cxn ang="0">
                    <a:pos x="374" y="534"/>
                  </a:cxn>
                  <a:cxn ang="0">
                    <a:pos x="358" y="516"/>
                  </a:cxn>
                  <a:cxn ang="0">
                    <a:pos x="343" y="499"/>
                  </a:cxn>
                  <a:cxn ang="0">
                    <a:pos x="316" y="473"/>
                  </a:cxn>
                  <a:cxn ang="0">
                    <a:pos x="277" y="442"/>
                  </a:cxn>
                  <a:cxn ang="0">
                    <a:pos x="225" y="405"/>
                  </a:cxn>
                  <a:cxn ang="0">
                    <a:pos x="158" y="362"/>
                  </a:cxn>
                  <a:cxn ang="0">
                    <a:pos x="116" y="336"/>
                  </a:cxn>
                  <a:cxn ang="0">
                    <a:pos x="100" y="319"/>
                  </a:cxn>
                  <a:cxn ang="0">
                    <a:pos x="87" y="297"/>
                  </a:cxn>
                  <a:cxn ang="0">
                    <a:pos x="79" y="280"/>
                  </a:cxn>
                  <a:cxn ang="0">
                    <a:pos x="73" y="258"/>
                  </a:cxn>
                  <a:cxn ang="0">
                    <a:pos x="71" y="235"/>
                  </a:cxn>
                  <a:cxn ang="0">
                    <a:pos x="73" y="211"/>
                  </a:cxn>
                  <a:cxn ang="0">
                    <a:pos x="69" y="187"/>
                  </a:cxn>
                  <a:cxn ang="0">
                    <a:pos x="62" y="163"/>
                  </a:cxn>
                  <a:cxn ang="0">
                    <a:pos x="50" y="140"/>
                  </a:cxn>
                  <a:cxn ang="0">
                    <a:pos x="37" y="122"/>
                  </a:cxn>
                  <a:cxn ang="0">
                    <a:pos x="25" y="106"/>
                  </a:cxn>
                  <a:cxn ang="0">
                    <a:pos x="12" y="94"/>
                  </a:cxn>
                  <a:cxn ang="0">
                    <a:pos x="10" y="0"/>
                  </a:cxn>
                  <a:cxn ang="0">
                    <a:pos x="0" y="1"/>
                  </a:cxn>
                </a:cxnLst>
                <a:rect l="txL" t="txT" r="txR" b="txB"/>
                <a:pathLst>
                  <a:path w="375" h="540">
                    <a:moveTo>
                      <a:pt x="0" y="1"/>
                    </a:moveTo>
                    <a:lnTo>
                      <a:pt x="2" y="97"/>
                    </a:lnTo>
                    <a:lnTo>
                      <a:pt x="2" y="100"/>
                    </a:lnTo>
                    <a:lnTo>
                      <a:pt x="10" y="109"/>
                    </a:lnTo>
                    <a:lnTo>
                      <a:pt x="14" y="114"/>
                    </a:lnTo>
                    <a:lnTo>
                      <a:pt x="19" y="122"/>
                    </a:lnTo>
                    <a:lnTo>
                      <a:pt x="25" y="130"/>
                    </a:lnTo>
                    <a:lnTo>
                      <a:pt x="31" y="140"/>
                    </a:lnTo>
                    <a:lnTo>
                      <a:pt x="35" y="148"/>
                    </a:lnTo>
                    <a:lnTo>
                      <a:pt x="41" y="159"/>
                    </a:lnTo>
                    <a:lnTo>
                      <a:pt x="46" y="169"/>
                    </a:lnTo>
                    <a:lnTo>
                      <a:pt x="52" y="180"/>
                    </a:lnTo>
                    <a:lnTo>
                      <a:pt x="56" y="190"/>
                    </a:lnTo>
                    <a:lnTo>
                      <a:pt x="60" y="199"/>
                    </a:lnTo>
                    <a:lnTo>
                      <a:pt x="62" y="208"/>
                    </a:lnTo>
                    <a:lnTo>
                      <a:pt x="66" y="219"/>
                    </a:lnTo>
                    <a:lnTo>
                      <a:pt x="66" y="227"/>
                    </a:lnTo>
                    <a:lnTo>
                      <a:pt x="66" y="235"/>
                    </a:lnTo>
                    <a:lnTo>
                      <a:pt x="66" y="243"/>
                    </a:lnTo>
                    <a:lnTo>
                      <a:pt x="66" y="253"/>
                    </a:lnTo>
                    <a:lnTo>
                      <a:pt x="66" y="261"/>
                    </a:lnTo>
                    <a:lnTo>
                      <a:pt x="66" y="270"/>
                    </a:lnTo>
                    <a:lnTo>
                      <a:pt x="68" y="278"/>
                    </a:lnTo>
                    <a:lnTo>
                      <a:pt x="71" y="288"/>
                    </a:lnTo>
                    <a:lnTo>
                      <a:pt x="71" y="294"/>
                    </a:lnTo>
                    <a:lnTo>
                      <a:pt x="75" y="303"/>
                    </a:lnTo>
                    <a:lnTo>
                      <a:pt x="77" y="309"/>
                    </a:lnTo>
                    <a:lnTo>
                      <a:pt x="83" y="317"/>
                    </a:lnTo>
                    <a:lnTo>
                      <a:pt x="93" y="328"/>
                    </a:lnTo>
                    <a:lnTo>
                      <a:pt x="106" y="339"/>
                    </a:lnTo>
                    <a:lnTo>
                      <a:pt x="112" y="343"/>
                    </a:lnTo>
                    <a:lnTo>
                      <a:pt x="123" y="350"/>
                    </a:lnTo>
                    <a:lnTo>
                      <a:pt x="135" y="358"/>
                    </a:lnTo>
                    <a:lnTo>
                      <a:pt x="152" y="368"/>
                    </a:lnTo>
                    <a:lnTo>
                      <a:pt x="166" y="379"/>
                    </a:lnTo>
                    <a:lnTo>
                      <a:pt x="183" y="391"/>
                    </a:lnTo>
                    <a:lnTo>
                      <a:pt x="202" y="403"/>
                    </a:lnTo>
                    <a:lnTo>
                      <a:pt x="221" y="417"/>
                    </a:lnTo>
                    <a:lnTo>
                      <a:pt x="239" y="428"/>
                    </a:lnTo>
                    <a:lnTo>
                      <a:pt x="256" y="440"/>
                    </a:lnTo>
                    <a:lnTo>
                      <a:pt x="272" y="450"/>
                    </a:lnTo>
                    <a:lnTo>
                      <a:pt x="289" y="462"/>
                    </a:lnTo>
                    <a:lnTo>
                      <a:pt x="300" y="471"/>
                    </a:lnTo>
                    <a:lnTo>
                      <a:pt x="312" y="480"/>
                    </a:lnTo>
                    <a:lnTo>
                      <a:pt x="320" y="485"/>
                    </a:lnTo>
                    <a:lnTo>
                      <a:pt x="327" y="491"/>
                    </a:lnTo>
                    <a:lnTo>
                      <a:pt x="331" y="496"/>
                    </a:lnTo>
                    <a:lnTo>
                      <a:pt x="337" y="504"/>
                    </a:lnTo>
                    <a:lnTo>
                      <a:pt x="341" y="512"/>
                    </a:lnTo>
                    <a:lnTo>
                      <a:pt x="347" y="522"/>
                    </a:lnTo>
                    <a:lnTo>
                      <a:pt x="349" y="528"/>
                    </a:lnTo>
                    <a:lnTo>
                      <a:pt x="352" y="535"/>
                    </a:lnTo>
                    <a:lnTo>
                      <a:pt x="354" y="538"/>
                    </a:lnTo>
                    <a:lnTo>
                      <a:pt x="356" y="540"/>
                    </a:lnTo>
                    <a:lnTo>
                      <a:pt x="375" y="538"/>
                    </a:lnTo>
                    <a:lnTo>
                      <a:pt x="374" y="534"/>
                    </a:lnTo>
                    <a:lnTo>
                      <a:pt x="366" y="524"/>
                    </a:lnTo>
                    <a:lnTo>
                      <a:pt x="358" y="516"/>
                    </a:lnTo>
                    <a:lnTo>
                      <a:pt x="352" y="508"/>
                    </a:lnTo>
                    <a:lnTo>
                      <a:pt x="343" y="499"/>
                    </a:lnTo>
                    <a:lnTo>
                      <a:pt x="333" y="488"/>
                    </a:lnTo>
                    <a:lnTo>
                      <a:pt x="316" y="473"/>
                    </a:lnTo>
                    <a:lnTo>
                      <a:pt x="298" y="458"/>
                    </a:lnTo>
                    <a:lnTo>
                      <a:pt x="277" y="442"/>
                    </a:lnTo>
                    <a:lnTo>
                      <a:pt x="254" y="425"/>
                    </a:lnTo>
                    <a:lnTo>
                      <a:pt x="225" y="405"/>
                    </a:lnTo>
                    <a:lnTo>
                      <a:pt x="195" y="385"/>
                    </a:lnTo>
                    <a:lnTo>
                      <a:pt x="158" y="362"/>
                    </a:lnTo>
                    <a:lnTo>
                      <a:pt x="119" y="339"/>
                    </a:lnTo>
                    <a:lnTo>
                      <a:pt x="116" y="336"/>
                    </a:lnTo>
                    <a:lnTo>
                      <a:pt x="110" y="329"/>
                    </a:lnTo>
                    <a:lnTo>
                      <a:pt x="100" y="319"/>
                    </a:lnTo>
                    <a:lnTo>
                      <a:pt x="93" y="307"/>
                    </a:lnTo>
                    <a:lnTo>
                      <a:pt x="87" y="297"/>
                    </a:lnTo>
                    <a:lnTo>
                      <a:pt x="83" y="289"/>
                    </a:lnTo>
                    <a:lnTo>
                      <a:pt x="79" y="280"/>
                    </a:lnTo>
                    <a:lnTo>
                      <a:pt x="77" y="270"/>
                    </a:lnTo>
                    <a:lnTo>
                      <a:pt x="73" y="258"/>
                    </a:lnTo>
                    <a:lnTo>
                      <a:pt x="73" y="247"/>
                    </a:lnTo>
                    <a:lnTo>
                      <a:pt x="71" y="235"/>
                    </a:lnTo>
                    <a:lnTo>
                      <a:pt x="75" y="225"/>
                    </a:lnTo>
                    <a:lnTo>
                      <a:pt x="73" y="211"/>
                    </a:lnTo>
                    <a:lnTo>
                      <a:pt x="73" y="199"/>
                    </a:lnTo>
                    <a:lnTo>
                      <a:pt x="69" y="187"/>
                    </a:lnTo>
                    <a:lnTo>
                      <a:pt x="68" y="175"/>
                    </a:lnTo>
                    <a:lnTo>
                      <a:pt x="62" y="163"/>
                    </a:lnTo>
                    <a:lnTo>
                      <a:pt x="56" y="151"/>
                    </a:lnTo>
                    <a:lnTo>
                      <a:pt x="50" y="140"/>
                    </a:lnTo>
                    <a:lnTo>
                      <a:pt x="44" y="132"/>
                    </a:lnTo>
                    <a:lnTo>
                      <a:pt x="37" y="122"/>
                    </a:lnTo>
                    <a:lnTo>
                      <a:pt x="31" y="114"/>
                    </a:lnTo>
                    <a:lnTo>
                      <a:pt x="25" y="106"/>
                    </a:lnTo>
                    <a:lnTo>
                      <a:pt x="19" y="102"/>
                    </a:lnTo>
                    <a:lnTo>
                      <a:pt x="12" y="94"/>
                    </a:lnTo>
                    <a:lnTo>
                      <a:pt x="10" y="92"/>
                    </a:lnTo>
                    <a:lnTo>
                      <a:pt x="10" y="0"/>
                    </a:lnTo>
                    <a:lnTo>
                      <a:pt x="0" y="1"/>
                    </a:lnTo>
                    <a:close/>
                  </a:path>
                </a:pathLst>
              </a:custGeom>
              <a:solidFill>
                <a:srgbClr val="008C00">
                  <a:alpha val="100000"/>
                </a:srgbClr>
              </a:solidFill>
              <a:ln w="9525">
                <a:noFill/>
              </a:ln>
            </p:spPr>
            <p:txBody>
              <a:bodyPr/>
              <a:p>
                <a:endParaRPr lang="en-US"/>
              </a:p>
            </p:txBody>
          </p:sp>
          <p:sp>
            <p:nvSpPr>
              <p:cNvPr id="16722" name="Freeform 201"/>
              <p:cNvSpPr/>
              <p:nvPr/>
            </p:nvSpPr>
            <p:spPr>
              <a:xfrm>
                <a:off x="4642" y="3338"/>
                <a:ext cx="379" cy="477"/>
              </a:xfrm>
              <a:custGeom>
                <a:avLst/>
                <a:gdLst>
                  <a:gd name="txL" fmla="*/ 0 w 379"/>
                  <a:gd name="txT" fmla="*/ 0 h 477"/>
                  <a:gd name="txR" fmla="*/ 379 w 379"/>
                  <a:gd name="txB" fmla="*/ 477 h 477"/>
                </a:gdLst>
                <a:ahLst/>
                <a:cxnLst>
                  <a:cxn ang="0">
                    <a:pos x="2" y="18"/>
                  </a:cxn>
                  <a:cxn ang="0">
                    <a:pos x="15" y="26"/>
                  </a:cxn>
                  <a:cxn ang="0">
                    <a:pos x="29" y="39"/>
                  </a:cxn>
                  <a:cxn ang="0">
                    <a:pos x="40" y="61"/>
                  </a:cxn>
                  <a:cxn ang="0">
                    <a:pos x="52" y="89"/>
                  </a:cxn>
                  <a:cxn ang="0">
                    <a:pos x="60" y="126"/>
                  </a:cxn>
                  <a:cxn ang="0">
                    <a:pos x="61" y="176"/>
                  </a:cxn>
                  <a:cxn ang="0">
                    <a:pos x="61" y="215"/>
                  </a:cxn>
                  <a:cxn ang="0">
                    <a:pos x="61" y="239"/>
                  </a:cxn>
                  <a:cxn ang="0">
                    <a:pos x="63" y="247"/>
                  </a:cxn>
                  <a:cxn ang="0">
                    <a:pos x="79" y="261"/>
                  </a:cxn>
                  <a:cxn ang="0">
                    <a:pos x="108" y="288"/>
                  </a:cxn>
                  <a:cxn ang="0">
                    <a:pos x="146" y="321"/>
                  </a:cxn>
                  <a:cxn ang="0">
                    <a:pos x="192" y="360"/>
                  </a:cxn>
                  <a:cxn ang="0">
                    <a:pos x="242" y="398"/>
                  </a:cxn>
                  <a:cxn ang="0">
                    <a:pos x="294" y="434"/>
                  </a:cxn>
                  <a:cxn ang="0">
                    <a:pos x="346" y="465"/>
                  </a:cxn>
                  <a:cxn ang="0">
                    <a:pos x="379" y="468"/>
                  </a:cxn>
                  <a:cxn ang="0">
                    <a:pos x="369" y="464"/>
                  </a:cxn>
                  <a:cxn ang="0">
                    <a:pos x="350" y="454"/>
                  </a:cxn>
                  <a:cxn ang="0">
                    <a:pos x="317" y="437"/>
                  </a:cxn>
                  <a:cxn ang="0">
                    <a:pos x="279" y="413"/>
                  </a:cxn>
                  <a:cxn ang="0">
                    <a:pos x="231" y="380"/>
                  </a:cxn>
                  <a:cxn ang="0">
                    <a:pos x="179" y="341"/>
                  </a:cxn>
                  <a:cxn ang="0">
                    <a:pos x="123" y="293"/>
                  </a:cxn>
                  <a:cxn ang="0">
                    <a:pos x="67" y="237"/>
                  </a:cxn>
                  <a:cxn ang="0">
                    <a:pos x="67" y="231"/>
                  </a:cxn>
                  <a:cxn ang="0">
                    <a:pos x="69" y="218"/>
                  </a:cxn>
                  <a:cxn ang="0">
                    <a:pos x="71" y="199"/>
                  </a:cxn>
                  <a:cxn ang="0">
                    <a:pos x="75" y="176"/>
                  </a:cxn>
                  <a:cxn ang="0">
                    <a:pos x="77" y="152"/>
                  </a:cxn>
                  <a:cxn ang="0">
                    <a:pos x="79" y="129"/>
                  </a:cxn>
                  <a:cxn ang="0">
                    <a:pos x="77" y="109"/>
                  </a:cxn>
                  <a:cxn ang="0">
                    <a:pos x="77" y="96"/>
                  </a:cxn>
                  <a:cxn ang="0">
                    <a:pos x="67" y="79"/>
                  </a:cxn>
                  <a:cxn ang="0">
                    <a:pos x="52" y="53"/>
                  </a:cxn>
                  <a:cxn ang="0">
                    <a:pos x="40" y="38"/>
                  </a:cxn>
                  <a:cxn ang="0">
                    <a:pos x="29" y="23"/>
                  </a:cxn>
                  <a:cxn ang="0">
                    <a:pos x="0" y="0"/>
                  </a:cxn>
                  <a:cxn ang="0">
                    <a:pos x="0" y="16"/>
                  </a:cxn>
                </a:cxnLst>
                <a:rect l="txL" t="txT" r="txR" b="txB"/>
                <a:pathLst>
                  <a:path w="379" h="477">
                    <a:moveTo>
                      <a:pt x="0" y="16"/>
                    </a:moveTo>
                    <a:lnTo>
                      <a:pt x="2" y="18"/>
                    </a:lnTo>
                    <a:lnTo>
                      <a:pt x="11" y="23"/>
                    </a:lnTo>
                    <a:lnTo>
                      <a:pt x="15" y="26"/>
                    </a:lnTo>
                    <a:lnTo>
                      <a:pt x="21" y="32"/>
                    </a:lnTo>
                    <a:lnTo>
                      <a:pt x="29" y="39"/>
                    </a:lnTo>
                    <a:lnTo>
                      <a:pt x="36" y="50"/>
                    </a:lnTo>
                    <a:lnTo>
                      <a:pt x="40" y="61"/>
                    </a:lnTo>
                    <a:lnTo>
                      <a:pt x="46" y="74"/>
                    </a:lnTo>
                    <a:lnTo>
                      <a:pt x="52" y="89"/>
                    </a:lnTo>
                    <a:lnTo>
                      <a:pt x="58" y="108"/>
                    </a:lnTo>
                    <a:lnTo>
                      <a:pt x="60" y="126"/>
                    </a:lnTo>
                    <a:lnTo>
                      <a:pt x="61" y="151"/>
                    </a:lnTo>
                    <a:lnTo>
                      <a:pt x="61" y="176"/>
                    </a:lnTo>
                    <a:lnTo>
                      <a:pt x="61" y="207"/>
                    </a:lnTo>
                    <a:lnTo>
                      <a:pt x="61" y="215"/>
                    </a:lnTo>
                    <a:lnTo>
                      <a:pt x="61" y="229"/>
                    </a:lnTo>
                    <a:lnTo>
                      <a:pt x="61" y="239"/>
                    </a:lnTo>
                    <a:lnTo>
                      <a:pt x="63" y="246"/>
                    </a:lnTo>
                    <a:lnTo>
                      <a:pt x="63" y="247"/>
                    </a:lnTo>
                    <a:lnTo>
                      <a:pt x="69" y="253"/>
                    </a:lnTo>
                    <a:lnTo>
                      <a:pt x="79" y="261"/>
                    </a:lnTo>
                    <a:lnTo>
                      <a:pt x="92" y="274"/>
                    </a:lnTo>
                    <a:lnTo>
                      <a:pt x="108" y="288"/>
                    </a:lnTo>
                    <a:lnTo>
                      <a:pt x="125" y="304"/>
                    </a:lnTo>
                    <a:lnTo>
                      <a:pt x="146" y="321"/>
                    </a:lnTo>
                    <a:lnTo>
                      <a:pt x="169" y="341"/>
                    </a:lnTo>
                    <a:lnTo>
                      <a:pt x="192" y="360"/>
                    </a:lnTo>
                    <a:lnTo>
                      <a:pt x="217" y="379"/>
                    </a:lnTo>
                    <a:lnTo>
                      <a:pt x="242" y="398"/>
                    </a:lnTo>
                    <a:lnTo>
                      <a:pt x="269" y="418"/>
                    </a:lnTo>
                    <a:lnTo>
                      <a:pt x="294" y="434"/>
                    </a:lnTo>
                    <a:lnTo>
                      <a:pt x="321" y="452"/>
                    </a:lnTo>
                    <a:lnTo>
                      <a:pt x="346" y="465"/>
                    </a:lnTo>
                    <a:lnTo>
                      <a:pt x="373" y="477"/>
                    </a:lnTo>
                    <a:lnTo>
                      <a:pt x="379" y="468"/>
                    </a:lnTo>
                    <a:lnTo>
                      <a:pt x="375" y="466"/>
                    </a:lnTo>
                    <a:lnTo>
                      <a:pt x="369" y="464"/>
                    </a:lnTo>
                    <a:lnTo>
                      <a:pt x="360" y="458"/>
                    </a:lnTo>
                    <a:lnTo>
                      <a:pt x="350" y="454"/>
                    </a:lnTo>
                    <a:lnTo>
                      <a:pt x="335" y="445"/>
                    </a:lnTo>
                    <a:lnTo>
                      <a:pt x="317" y="437"/>
                    </a:lnTo>
                    <a:lnTo>
                      <a:pt x="298" y="425"/>
                    </a:lnTo>
                    <a:lnTo>
                      <a:pt x="279" y="413"/>
                    </a:lnTo>
                    <a:lnTo>
                      <a:pt x="254" y="397"/>
                    </a:lnTo>
                    <a:lnTo>
                      <a:pt x="231" y="380"/>
                    </a:lnTo>
                    <a:lnTo>
                      <a:pt x="204" y="362"/>
                    </a:lnTo>
                    <a:lnTo>
                      <a:pt x="179" y="341"/>
                    </a:lnTo>
                    <a:lnTo>
                      <a:pt x="150" y="317"/>
                    </a:lnTo>
                    <a:lnTo>
                      <a:pt x="123" y="293"/>
                    </a:lnTo>
                    <a:lnTo>
                      <a:pt x="94" y="265"/>
                    </a:lnTo>
                    <a:lnTo>
                      <a:pt x="67" y="237"/>
                    </a:lnTo>
                    <a:lnTo>
                      <a:pt x="67" y="234"/>
                    </a:lnTo>
                    <a:lnTo>
                      <a:pt x="67" y="231"/>
                    </a:lnTo>
                    <a:lnTo>
                      <a:pt x="67" y="225"/>
                    </a:lnTo>
                    <a:lnTo>
                      <a:pt x="69" y="218"/>
                    </a:lnTo>
                    <a:lnTo>
                      <a:pt x="69" y="208"/>
                    </a:lnTo>
                    <a:lnTo>
                      <a:pt x="71" y="199"/>
                    </a:lnTo>
                    <a:lnTo>
                      <a:pt x="73" y="187"/>
                    </a:lnTo>
                    <a:lnTo>
                      <a:pt x="75" y="176"/>
                    </a:lnTo>
                    <a:lnTo>
                      <a:pt x="75" y="164"/>
                    </a:lnTo>
                    <a:lnTo>
                      <a:pt x="77" y="152"/>
                    </a:lnTo>
                    <a:lnTo>
                      <a:pt x="77" y="140"/>
                    </a:lnTo>
                    <a:lnTo>
                      <a:pt x="79" y="129"/>
                    </a:lnTo>
                    <a:lnTo>
                      <a:pt x="77" y="117"/>
                    </a:lnTo>
                    <a:lnTo>
                      <a:pt x="77" y="109"/>
                    </a:lnTo>
                    <a:lnTo>
                      <a:pt x="77" y="101"/>
                    </a:lnTo>
                    <a:lnTo>
                      <a:pt x="77" y="96"/>
                    </a:lnTo>
                    <a:lnTo>
                      <a:pt x="71" y="89"/>
                    </a:lnTo>
                    <a:lnTo>
                      <a:pt x="67" y="79"/>
                    </a:lnTo>
                    <a:lnTo>
                      <a:pt x="60" y="66"/>
                    </a:lnTo>
                    <a:lnTo>
                      <a:pt x="52" y="53"/>
                    </a:lnTo>
                    <a:lnTo>
                      <a:pt x="46" y="44"/>
                    </a:lnTo>
                    <a:lnTo>
                      <a:pt x="40" y="38"/>
                    </a:lnTo>
                    <a:lnTo>
                      <a:pt x="35" y="30"/>
                    </a:lnTo>
                    <a:lnTo>
                      <a:pt x="29" y="23"/>
                    </a:lnTo>
                    <a:lnTo>
                      <a:pt x="13" y="10"/>
                    </a:lnTo>
                    <a:lnTo>
                      <a:pt x="0" y="0"/>
                    </a:lnTo>
                    <a:lnTo>
                      <a:pt x="0" y="16"/>
                    </a:lnTo>
                    <a:close/>
                  </a:path>
                </a:pathLst>
              </a:custGeom>
              <a:solidFill>
                <a:srgbClr val="008C00">
                  <a:alpha val="100000"/>
                </a:srgbClr>
              </a:solidFill>
              <a:ln w="9525">
                <a:noFill/>
              </a:ln>
            </p:spPr>
            <p:txBody>
              <a:bodyPr/>
              <a:p>
                <a:endParaRPr lang="en-US"/>
              </a:p>
            </p:txBody>
          </p:sp>
          <p:sp>
            <p:nvSpPr>
              <p:cNvPr id="16723" name="Freeform 202"/>
              <p:cNvSpPr/>
              <p:nvPr/>
            </p:nvSpPr>
            <p:spPr>
              <a:xfrm>
                <a:off x="4786" y="3216"/>
                <a:ext cx="291" cy="656"/>
              </a:xfrm>
              <a:custGeom>
                <a:avLst/>
                <a:gdLst>
                  <a:gd name="txL" fmla="*/ 0 w 291"/>
                  <a:gd name="txT" fmla="*/ 0 h 656"/>
                  <a:gd name="txR" fmla="*/ 291 w 291"/>
                  <a:gd name="txB" fmla="*/ 656 h 656"/>
                </a:gdLst>
                <a:ahLst/>
                <a:cxnLst>
                  <a:cxn ang="0">
                    <a:pos x="18" y="12"/>
                  </a:cxn>
                  <a:cxn ang="0">
                    <a:pos x="100" y="261"/>
                  </a:cxn>
                  <a:cxn ang="0">
                    <a:pos x="110" y="271"/>
                  </a:cxn>
                  <a:cxn ang="0">
                    <a:pos x="131" y="291"/>
                  </a:cxn>
                  <a:cxn ang="0">
                    <a:pos x="156" y="320"/>
                  </a:cxn>
                  <a:cxn ang="0">
                    <a:pos x="183" y="353"/>
                  </a:cxn>
                  <a:cxn ang="0">
                    <a:pos x="208" y="392"/>
                  </a:cxn>
                  <a:cxn ang="0">
                    <a:pos x="229" y="434"/>
                  </a:cxn>
                  <a:cxn ang="0">
                    <a:pos x="243" y="478"/>
                  </a:cxn>
                  <a:cxn ang="0">
                    <a:pos x="279" y="552"/>
                  </a:cxn>
                  <a:cxn ang="0">
                    <a:pos x="279" y="656"/>
                  </a:cxn>
                  <a:cxn ang="0">
                    <a:pos x="270" y="650"/>
                  </a:cxn>
                  <a:cxn ang="0">
                    <a:pos x="273" y="633"/>
                  </a:cxn>
                  <a:cxn ang="0">
                    <a:pos x="277" y="615"/>
                  </a:cxn>
                  <a:cxn ang="0">
                    <a:pos x="277" y="595"/>
                  </a:cxn>
                  <a:cxn ang="0">
                    <a:pos x="273" y="572"/>
                  </a:cxn>
                  <a:cxn ang="0">
                    <a:pos x="264" y="550"/>
                  </a:cxn>
                  <a:cxn ang="0">
                    <a:pos x="250" y="525"/>
                  </a:cxn>
                  <a:cxn ang="0">
                    <a:pos x="239" y="511"/>
                  </a:cxn>
                  <a:cxn ang="0">
                    <a:pos x="235" y="500"/>
                  </a:cxn>
                  <a:cxn ang="0">
                    <a:pos x="231" y="484"/>
                  </a:cxn>
                  <a:cxn ang="0">
                    <a:pos x="227" y="466"/>
                  </a:cxn>
                  <a:cxn ang="0">
                    <a:pos x="223" y="450"/>
                  </a:cxn>
                  <a:cxn ang="0">
                    <a:pos x="218" y="429"/>
                  </a:cxn>
                  <a:cxn ang="0">
                    <a:pos x="208" y="411"/>
                  </a:cxn>
                  <a:cxn ang="0">
                    <a:pos x="195" y="387"/>
                  </a:cxn>
                  <a:cxn ang="0">
                    <a:pos x="173" y="356"/>
                  </a:cxn>
                  <a:cxn ang="0">
                    <a:pos x="145" y="318"/>
                  </a:cxn>
                  <a:cxn ang="0">
                    <a:pos x="108" y="274"/>
                  </a:cxn>
                  <a:cxn ang="0">
                    <a:pos x="85" y="248"/>
                  </a:cxn>
                  <a:cxn ang="0">
                    <a:pos x="79" y="239"/>
                  </a:cxn>
                  <a:cxn ang="0">
                    <a:pos x="69" y="223"/>
                  </a:cxn>
                  <a:cxn ang="0">
                    <a:pos x="62" y="203"/>
                  </a:cxn>
                  <a:cxn ang="0">
                    <a:pos x="54" y="187"/>
                  </a:cxn>
                  <a:cxn ang="0">
                    <a:pos x="46" y="165"/>
                  </a:cxn>
                  <a:cxn ang="0">
                    <a:pos x="37" y="137"/>
                  </a:cxn>
                  <a:cxn ang="0">
                    <a:pos x="27" y="103"/>
                  </a:cxn>
                  <a:cxn ang="0">
                    <a:pos x="18" y="70"/>
                  </a:cxn>
                  <a:cxn ang="0">
                    <a:pos x="10" y="37"/>
                  </a:cxn>
                  <a:cxn ang="0">
                    <a:pos x="2" y="13"/>
                  </a:cxn>
                  <a:cxn ang="0">
                    <a:pos x="0" y="1"/>
                  </a:cxn>
                  <a:cxn ang="0">
                    <a:pos x="0" y="0"/>
                  </a:cxn>
                </a:cxnLst>
                <a:rect l="txL" t="txT" r="txR" b="txB"/>
                <a:pathLst>
                  <a:path w="291" h="656">
                    <a:moveTo>
                      <a:pt x="0" y="0"/>
                    </a:moveTo>
                    <a:lnTo>
                      <a:pt x="18" y="12"/>
                    </a:lnTo>
                    <a:lnTo>
                      <a:pt x="71" y="212"/>
                    </a:lnTo>
                    <a:lnTo>
                      <a:pt x="100" y="261"/>
                    </a:lnTo>
                    <a:lnTo>
                      <a:pt x="104" y="265"/>
                    </a:lnTo>
                    <a:lnTo>
                      <a:pt x="110" y="271"/>
                    </a:lnTo>
                    <a:lnTo>
                      <a:pt x="121" y="281"/>
                    </a:lnTo>
                    <a:lnTo>
                      <a:pt x="131" y="291"/>
                    </a:lnTo>
                    <a:lnTo>
                      <a:pt x="143" y="305"/>
                    </a:lnTo>
                    <a:lnTo>
                      <a:pt x="156" y="320"/>
                    </a:lnTo>
                    <a:lnTo>
                      <a:pt x="171" y="337"/>
                    </a:lnTo>
                    <a:lnTo>
                      <a:pt x="183" y="353"/>
                    </a:lnTo>
                    <a:lnTo>
                      <a:pt x="197" y="373"/>
                    </a:lnTo>
                    <a:lnTo>
                      <a:pt x="208" y="392"/>
                    </a:lnTo>
                    <a:lnTo>
                      <a:pt x="222" y="414"/>
                    </a:lnTo>
                    <a:lnTo>
                      <a:pt x="229" y="434"/>
                    </a:lnTo>
                    <a:lnTo>
                      <a:pt x="237" y="457"/>
                    </a:lnTo>
                    <a:lnTo>
                      <a:pt x="243" y="478"/>
                    </a:lnTo>
                    <a:lnTo>
                      <a:pt x="247" y="501"/>
                    </a:lnTo>
                    <a:lnTo>
                      <a:pt x="279" y="552"/>
                    </a:lnTo>
                    <a:lnTo>
                      <a:pt x="291" y="617"/>
                    </a:lnTo>
                    <a:lnTo>
                      <a:pt x="279" y="656"/>
                    </a:lnTo>
                    <a:lnTo>
                      <a:pt x="270" y="654"/>
                    </a:lnTo>
                    <a:lnTo>
                      <a:pt x="270" y="650"/>
                    </a:lnTo>
                    <a:lnTo>
                      <a:pt x="273" y="641"/>
                    </a:lnTo>
                    <a:lnTo>
                      <a:pt x="273" y="633"/>
                    </a:lnTo>
                    <a:lnTo>
                      <a:pt x="275" y="625"/>
                    </a:lnTo>
                    <a:lnTo>
                      <a:pt x="277" y="615"/>
                    </a:lnTo>
                    <a:lnTo>
                      <a:pt x="279" y="607"/>
                    </a:lnTo>
                    <a:lnTo>
                      <a:pt x="277" y="595"/>
                    </a:lnTo>
                    <a:lnTo>
                      <a:pt x="277" y="584"/>
                    </a:lnTo>
                    <a:lnTo>
                      <a:pt x="273" y="572"/>
                    </a:lnTo>
                    <a:lnTo>
                      <a:pt x="272" y="562"/>
                    </a:lnTo>
                    <a:lnTo>
                      <a:pt x="264" y="550"/>
                    </a:lnTo>
                    <a:lnTo>
                      <a:pt x="258" y="537"/>
                    </a:lnTo>
                    <a:lnTo>
                      <a:pt x="250" y="525"/>
                    </a:lnTo>
                    <a:lnTo>
                      <a:pt x="241" y="513"/>
                    </a:lnTo>
                    <a:lnTo>
                      <a:pt x="239" y="511"/>
                    </a:lnTo>
                    <a:lnTo>
                      <a:pt x="237" y="507"/>
                    </a:lnTo>
                    <a:lnTo>
                      <a:pt x="235" y="500"/>
                    </a:lnTo>
                    <a:lnTo>
                      <a:pt x="235" y="493"/>
                    </a:lnTo>
                    <a:lnTo>
                      <a:pt x="231" y="484"/>
                    </a:lnTo>
                    <a:lnTo>
                      <a:pt x="229" y="476"/>
                    </a:lnTo>
                    <a:lnTo>
                      <a:pt x="227" y="466"/>
                    </a:lnTo>
                    <a:lnTo>
                      <a:pt x="227" y="459"/>
                    </a:lnTo>
                    <a:lnTo>
                      <a:pt x="223" y="450"/>
                    </a:lnTo>
                    <a:lnTo>
                      <a:pt x="222" y="438"/>
                    </a:lnTo>
                    <a:lnTo>
                      <a:pt x="218" y="429"/>
                    </a:lnTo>
                    <a:lnTo>
                      <a:pt x="214" y="420"/>
                    </a:lnTo>
                    <a:lnTo>
                      <a:pt x="208" y="411"/>
                    </a:lnTo>
                    <a:lnTo>
                      <a:pt x="204" y="400"/>
                    </a:lnTo>
                    <a:lnTo>
                      <a:pt x="195" y="387"/>
                    </a:lnTo>
                    <a:lnTo>
                      <a:pt x="185" y="372"/>
                    </a:lnTo>
                    <a:lnTo>
                      <a:pt x="173" y="356"/>
                    </a:lnTo>
                    <a:lnTo>
                      <a:pt x="162" y="338"/>
                    </a:lnTo>
                    <a:lnTo>
                      <a:pt x="145" y="318"/>
                    </a:lnTo>
                    <a:lnTo>
                      <a:pt x="129" y="298"/>
                    </a:lnTo>
                    <a:lnTo>
                      <a:pt x="108" y="274"/>
                    </a:lnTo>
                    <a:lnTo>
                      <a:pt x="87" y="251"/>
                    </a:lnTo>
                    <a:lnTo>
                      <a:pt x="85" y="248"/>
                    </a:lnTo>
                    <a:lnTo>
                      <a:pt x="83" y="246"/>
                    </a:lnTo>
                    <a:lnTo>
                      <a:pt x="79" y="239"/>
                    </a:lnTo>
                    <a:lnTo>
                      <a:pt x="75" y="232"/>
                    </a:lnTo>
                    <a:lnTo>
                      <a:pt x="69" y="223"/>
                    </a:lnTo>
                    <a:lnTo>
                      <a:pt x="66" y="214"/>
                    </a:lnTo>
                    <a:lnTo>
                      <a:pt x="62" y="203"/>
                    </a:lnTo>
                    <a:lnTo>
                      <a:pt x="58" y="195"/>
                    </a:lnTo>
                    <a:lnTo>
                      <a:pt x="54" y="187"/>
                    </a:lnTo>
                    <a:lnTo>
                      <a:pt x="50" y="177"/>
                    </a:lnTo>
                    <a:lnTo>
                      <a:pt x="46" y="165"/>
                    </a:lnTo>
                    <a:lnTo>
                      <a:pt x="43" y="153"/>
                    </a:lnTo>
                    <a:lnTo>
                      <a:pt x="37" y="137"/>
                    </a:lnTo>
                    <a:lnTo>
                      <a:pt x="33" y="121"/>
                    </a:lnTo>
                    <a:lnTo>
                      <a:pt x="27" y="103"/>
                    </a:lnTo>
                    <a:lnTo>
                      <a:pt x="23" y="87"/>
                    </a:lnTo>
                    <a:lnTo>
                      <a:pt x="18" y="70"/>
                    </a:lnTo>
                    <a:lnTo>
                      <a:pt x="14" y="54"/>
                    </a:lnTo>
                    <a:lnTo>
                      <a:pt x="10" y="37"/>
                    </a:lnTo>
                    <a:lnTo>
                      <a:pt x="6" y="25"/>
                    </a:lnTo>
                    <a:lnTo>
                      <a:pt x="2" y="13"/>
                    </a:lnTo>
                    <a:lnTo>
                      <a:pt x="0" y="7"/>
                    </a:lnTo>
                    <a:lnTo>
                      <a:pt x="0" y="1"/>
                    </a:lnTo>
                    <a:lnTo>
                      <a:pt x="0" y="0"/>
                    </a:lnTo>
                    <a:close/>
                  </a:path>
                </a:pathLst>
              </a:custGeom>
              <a:solidFill>
                <a:srgbClr val="008C00">
                  <a:alpha val="100000"/>
                </a:srgbClr>
              </a:solidFill>
              <a:ln w="9525">
                <a:noFill/>
              </a:ln>
            </p:spPr>
            <p:txBody>
              <a:bodyPr/>
              <a:p>
                <a:endParaRPr lang="en-US"/>
              </a:p>
            </p:txBody>
          </p:sp>
          <p:sp>
            <p:nvSpPr>
              <p:cNvPr id="16724" name="Freeform 203"/>
              <p:cNvSpPr/>
              <p:nvPr/>
            </p:nvSpPr>
            <p:spPr>
              <a:xfrm>
                <a:off x="4782" y="3216"/>
                <a:ext cx="256" cy="662"/>
              </a:xfrm>
              <a:custGeom>
                <a:avLst/>
                <a:gdLst>
                  <a:gd name="txL" fmla="*/ 0 w 256"/>
                  <a:gd name="txT" fmla="*/ 0 h 662"/>
                  <a:gd name="txR" fmla="*/ 256 w 256"/>
                  <a:gd name="txB" fmla="*/ 662 h 662"/>
                </a:gdLst>
                <a:ahLst/>
                <a:cxnLst>
                  <a:cxn ang="0">
                    <a:pos x="16" y="12"/>
                  </a:cxn>
                  <a:cxn ang="0">
                    <a:pos x="31" y="19"/>
                  </a:cxn>
                  <a:cxn ang="0">
                    <a:pos x="45" y="31"/>
                  </a:cxn>
                  <a:cxn ang="0">
                    <a:pos x="58" y="51"/>
                  </a:cxn>
                  <a:cxn ang="0">
                    <a:pos x="72" y="83"/>
                  </a:cxn>
                  <a:cxn ang="0">
                    <a:pos x="79" y="129"/>
                  </a:cxn>
                  <a:cxn ang="0">
                    <a:pos x="83" y="191"/>
                  </a:cxn>
                  <a:cxn ang="0">
                    <a:pos x="83" y="266"/>
                  </a:cxn>
                  <a:cxn ang="0">
                    <a:pos x="93" y="333"/>
                  </a:cxn>
                  <a:cxn ang="0">
                    <a:pos x="116" y="387"/>
                  </a:cxn>
                  <a:cxn ang="0">
                    <a:pos x="145" y="431"/>
                  </a:cxn>
                  <a:cxn ang="0">
                    <a:pos x="177" y="463"/>
                  </a:cxn>
                  <a:cxn ang="0">
                    <a:pos x="206" y="486"/>
                  </a:cxn>
                  <a:cxn ang="0">
                    <a:pos x="229" y="501"/>
                  </a:cxn>
                  <a:cxn ang="0">
                    <a:pos x="245" y="509"/>
                  </a:cxn>
                  <a:cxn ang="0">
                    <a:pos x="222" y="662"/>
                  </a:cxn>
                  <a:cxn ang="0">
                    <a:pos x="256" y="517"/>
                  </a:cxn>
                  <a:cxn ang="0">
                    <a:pos x="247" y="501"/>
                  </a:cxn>
                  <a:cxn ang="0">
                    <a:pos x="233" y="490"/>
                  </a:cxn>
                  <a:cxn ang="0">
                    <a:pos x="212" y="472"/>
                  </a:cxn>
                  <a:cxn ang="0">
                    <a:pos x="185" y="445"/>
                  </a:cxn>
                  <a:cxn ang="0">
                    <a:pos x="154" y="411"/>
                  </a:cxn>
                  <a:cxn ang="0">
                    <a:pos x="127" y="369"/>
                  </a:cxn>
                  <a:cxn ang="0">
                    <a:pos x="104" y="324"/>
                  </a:cxn>
                  <a:cxn ang="0">
                    <a:pos x="91" y="273"/>
                  </a:cxn>
                  <a:cxn ang="0">
                    <a:pos x="91" y="244"/>
                  </a:cxn>
                  <a:cxn ang="0">
                    <a:pos x="91" y="234"/>
                  </a:cxn>
                  <a:cxn ang="0">
                    <a:pos x="91" y="215"/>
                  </a:cxn>
                  <a:cxn ang="0">
                    <a:pos x="93" y="191"/>
                  </a:cxn>
                  <a:cxn ang="0">
                    <a:pos x="95" y="164"/>
                  </a:cxn>
                  <a:cxn ang="0">
                    <a:pos x="95" y="136"/>
                  </a:cxn>
                  <a:cxn ang="0">
                    <a:pos x="93" y="111"/>
                  </a:cxn>
                  <a:cxn ang="0">
                    <a:pos x="91" y="91"/>
                  </a:cxn>
                  <a:cxn ang="0">
                    <a:pos x="83" y="70"/>
                  </a:cxn>
                  <a:cxn ang="0">
                    <a:pos x="70" y="44"/>
                  </a:cxn>
                  <a:cxn ang="0">
                    <a:pos x="48" y="20"/>
                  </a:cxn>
                  <a:cxn ang="0">
                    <a:pos x="27" y="8"/>
                  </a:cxn>
                  <a:cxn ang="0">
                    <a:pos x="10" y="1"/>
                  </a:cxn>
                  <a:cxn ang="0">
                    <a:pos x="6" y="5"/>
                  </a:cxn>
                  <a:cxn ang="0">
                    <a:pos x="14" y="12"/>
                  </a:cxn>
                </a:cxnLst>
                <a:rect l="txL" t="txT" r="txR" b="txB"/>
                <a:pathLst>
                  <a:path w="256" h="662">
                    <a:moveTo>
                      <a:pt x="14" y="12"/>
                    </a:moveTo>
                    <a:lnTo>
                      <a:pt x="16" y="12"/>
                    </a:lnTo>
                    <a:lnTo>
                      <a:pt x="25" y="16"/>
                    </a:lnTo>
                    <a:lnTo>
                      <a:pt x="31" y="19"/>
                    </a:lnTo>
                    <a:lnTo>
                      <a:pt x="37" y="24"/>
                    </a:lnTo>
                    <a:lnTo>
                      <a:pt x="45" y="31"/>
                    </a:lnTo>
                    <a:lnTo>
                      <a:pt x="52" y="40"/>
                    </a:lnTo>
                    <a:lnTo>
                      <a:pt x="58" y="51"/>
                    </a:lnTo>
                    <a:lnTo>
                      <a:pt x="66" y="66"/>
                    </a:lnTo>
                    <a:lnTo>
                      <a:pt x="72" y="83"/>
                    </a:lnTo>
                    <a:lnTo>
                      <a:pt x="77" y="105"/>
                    </a:lnTo>
                    <a:lnTo>
                      <a:pt x="79" y="129"/>
                    </a:lnTo>
                    <a:lnTo>
                      <a:pt x="83" y="158"/>
                    </a:lnTo>
                    <a:lnTo>
                      <a:pt x="83" y="191"/>
                    </a:lnTo>
                    <a:lnTo>
                      <a:pt x="85" y="230"/>
                    </a:lnTo>
                    <a:lnTo>
                      <a:pt x="83" y="266"/>
                    </a:lnTo>
                    <a:lnTo>
                      <a:pt x="87" y="302"/>
                    </a:lnTo>
                    <a:lnTo>
                      <a:pt x="93" y="333"/>
                    </a:lnTo>
                    <a:lnTo>
                      <a:pt x="104" y="363"/>
                    </a:lnTo>
                    <a:lnTo>
                      <a:pt x="116" y="387"/>
                    </a:lnTo>
                    <a:lnTo>
                      <a:pt x="129" y="411"/>
                    </a:lnTo>
                    <a:lnTo>
                      <a:pt x="145" y="431"/>
                    </a:lnTo>
                    <a:lnTo>
                      <a:pt x="162" y="450"/>
                    </a:lnTo>
                    <a:lnTo>
                      <a:pt x="177" y="463"/>
                    </a:lnTo>
                    <a:lnTo>
                      <a:pt x="193" y="477"/>
                    </a:lnTo>
                    <a:lnTo>
                      <a:pt x="206" y="486"/>
                    </a:lnTo>
                    <a:lnTo>
                      <a:pt x="220" y="496"/>
                    </a:lnTo>
                    <a:lnTo>
                      <a:pt x="229" y="501"/>
                    </a:lnTo>
                    <a:lnTo>
                      <a:pt x="239" y="507"/>
                    </a:lnTo>
                    <a:lnTo>
                      <a:pt x="245" y="509"/>
                    </a:lnTo>
                    <a:lnTo>
                      <a:pt x="249" y="511"/>
                    </a:lnTo>
                    <a:lnTo>
                      <a:pt x="222" y="662"/>
                    </a:lnTo>
                    <a:lnTo>
                      <a:pt x="231" y="660"/>
                    </a:lnTo>
                    <a:lnTo>
                      <a:pt x="256" y="517"/>
                    </a:lnTo>
                    <a:lnTo>
                      <a:pt x="251" y="504"/>
                    </a:lnTo>
                    <a:lnTo>
                      <a:pt x="247" y="501"/>
                    </a:lnTo>
                    <a:lnTo>
                      <a:pt x="243" y="497"/>
                    </a:lnTo>
                    <a:lnTo>
                      <a:pt x="233" y="490"/>
                    </a:lnTo>
                    <a:lnTo>
                      <a:pt x="226" y="484"/>
                    </a:lnTo>
                    <a:lnTo>
                      <a:pt x="212" y="472"/>
                    </a:lnTo>
                    <a:lnTo>
                      <a:pt x="199" y="459"/>
                    </a:lnTo>
                    <a:lnTo>
                      <a:pt x="185" y="445"/>
                    </a:lnTo>
                    <a:lnTo>
                      <a:pt x="172" y="430"/>
                    </a:lnTo>
                    <a:lnTo>
                      <a:pt x="154" y="411"/>
                    </a:lnTo>
                    <a:lnTo>
                      <a:pt x="141" y="391"/>
                    </a:lnTo>
                    <a:lnTo>
                      <a:pt x="127" y="369"/>
                    </a:lnTo>
                    <a:lnTo>
                      <a:pt x="116" y="348"/>
                    </a:lnTo>
                    <a:lnTo>
                      <a:pt x="104" y="324"/>
                    </a:lnTo>
                    <a:lnTo>
                      <a:pt x="97" y="300"/>
                    </a:lnTo>
                    <a:lnTo>
                      <a:pt x="91" y="273"/>
                    </a:lnTo>
                    <a:lnTo>
                      <a:pt x="91" y="247"/>
                    </a:lnTo>
                    <a:lnTo>
                      <a:pt x="91" y="244"/>
                    </a:lnTo>
                    <a:lnTo>
                      <a:pt x="91" y="240"/>
                    </a:lnTo>
                    <a:lnTo>
                      <a:pt x="91" y="234"/>
                    </a:lnTo>
                    <a:lnTo>
                      <a:pt x="91" y="226"/>
                    </a:lnTo>
                    <a:lnTo>
                      <a:pt x="91" y="215"/>
                    </a:lnTo>
                    <a:lnTo>
                      <a:pt x="93" y="204"/>
                    </a:lnTo>
                    <a:lnTo>
                      <a:pt x="93" y="191"/>
                    </a:lnTo>
                    <a:lnTo>
                      <a:pt x="95" y="179"/>
                    </a:lnTo>
                    <a:lnTo>
                      <a:pt x="95" y="164"/>
                    </a:lnTo>
                    <a:lnTo>
                      <a:pt x="95" y="150"/>
                    </a:lnTo>
                    <a:lnTo>
                      <a:pt x="95" y="136"/>
                    </a:lnTo>
                    <a:lnTo>
                      <a:pt x="95" y="123"/>
                    </a:lnTo>
                    <a:lnTo>
                      <a:pt x="93" y="111"/>
                    </a:lnTo>
                    <a:lnTo>
                      <a:pt x="93" y="101"/>
                    </a:lnTo>
                    <a:lnTo>
                      <a:pt x="91" y="91"/>
                    </a:lnTo>
                    <a:lnTo>
                      <a:pt x="91" y="84"/>
                    </a:lnTo>
                    <a:lnTo>
                      <a:pt x="83" y="70"/>
                    </a:lnTo>
                    <a:lnTo>
                      <a:pt x="77" y="58"/>
                    </a:lnTo>
                    <a:lnTo>
                      <a:pt x="70" y="44"/>
                    </a:lnTo>
                    <a:lnTo>
                      <a:pt x="62" y="32"/>
                    </a:lnTo>
                    <a:lnTo>
                      <a:pt x="48" y="20"/>
                    </a:lnTo>
                    <a:lnTo>
                      <a:pt x="37" y="12"/>
                    </a:lnTo>
                    <a:lnTo>
                      <a:pt x="27" y="8"/>
                    </a:lnTo>
                    <a:lnTo>
                      <a:pt x="20" y="4"/>
                    </a:lnTo>
                    <a:lnTo>
                      <a:pt x="10" y="1"/>
                    </a:lnTo>
                    <a:lnTo>
                      <a:pt x="0" y="0"/>
                    </a:lnTo>
                    <a:lnTo>
                      <a:pt x="6" y="5"/>
                    </a:lnTo>
                    <a:lnTo>
                      <a:pt x="14" y="12"/>
                    </a:lnTo>
                    <a:close/>
                  </a:path>
                </a:pathLst>
              </a:custGeom>
              <a:solidFill>
                <a:srgbClr val="008C00">
                  <a:alpha val="100000"/>
                </a:srgbClr>
              </a:solidFill>
              <a:ln w="9525">
                <a:noFill/>
              </a:ln>
            </p:spPr>
            <p:txBody>
              <a:bodyPr/>
              <a:p>
                <a:endParaRPr lang="en-US"/>
              </a:p>
            </p:txBody>
          </p:sp>
          <p:sp>
            <p:nvSpPr>
              <p:cNvPr id="16725" name="Freeform 204"/>
              <p:cNvSpPr/>
              <p:nvPr/>
            </p:nvSpPr>
            <p:spPr>
              <a:xfrm>
                <a:off x="5052" y="3181"/>
                <a:ext cx="192" cy="703"/>
              </a:xfrm>
              <a:custGeom>
                <a:avLst/>
                <a:gdLst>
                  <a:gd name="txL" fmla="*/ 0 w 192"/>
                  <a:gd name="txT" fmla="*/ 0 h 703"/>
                  <a:gd name="txR" fmla="*/ 192 w 192"/>
                  <a:gd name="txB" fmla="*/ 703 h 703"/>
                </a:gdLst>
                <a:ahLst/>
                <a:cxnLst>
                  <a:cxn ang="0">
                    <a:pos x="73" y="700"/>
                  </a:cxn>
                  <a:cxn ang="0">
                    <a:pos x="63" y="692"/>
                  </a:cxn>
                  <a:cxn ang="0">
                    <a:pos x="48" y="676"/>
                  </a:cxn>
                  <a:cxn ang="0">
                    <a:pos x="33" y="652"/>
                  </a:cxn>
                  <a:cxn ang="0">
                    <a:pos x="19" y="619"/>
                  </a:cxn>
                  <a:cxn ang="0">
                    <a:pos x="13" y="579"/>
                  </a:cxn>
                  <a:cxn ang="0">
                    <a:pos x="19" y="532"/>
                  </a:cxn>
                  <a:cxn ang="0">
                    <a:pos x="42" y="480"/>
                  </a:cxn>
                  <a:cxn ang="0">
                    <a:pos x="79" y="421"/>
                  </a:cxn>
                  <a:cxn ang="0">
                    <a:pos x="106" y="357"/>
                  </a:cxn>
                  <a:cxn ang="0">
                    <a:pos x="119" y="293"/>
                  </a:cxn>
                  <a:cxn ang="0">
                    <a:pos x="121" y="228"/>
                  </a:cxn>
                  <a:cxn ang="0">
                    <a:pos x="117" y="171"/>
                  </a:cxn>
                  <a:cxn ang="0">
                    <a:pos x="106" y="118"/>
                  </a:cxn>
                  <a:cxn ang="0">
                    <a:pos x="90" y="74"/>
                  </a:cxn>
                  <a:cxn ang="0">
                    <a:pos x="69" y="29"/>
                  </a:cxn>
                  <a:cxn ang="0">
                    <a:pos x="102" y="68"/>
                  </a:cxn>
                  <a:cxn ang="0">
                    <a:pos x="127" y="106"/>
                  </a:cxn>
                  <a:cxn ang="0">
                    <a:pos x="150" y="150"/>
                  </a:cxn>
                  <a:cxn ang="0">
                    <a:pos x="171" y="201"/>
                  </a:cxn>
                  <a:cxn ang="0">
                    <a:pos x="183" y="257"/>
                  </a:cxn>
                  <a:cxn ang="0">
                    <a:pos x="183" y="314"/>
                  </a:cxn>
                  <a:cxn ang="0">
                    <a:pos x="142" y="464"/>
                  </a:cxn>
                  <a:cxn ang="0">
                    <a:pos x="160" y="454"/>
                  </a:cxn>
                  <a:cxn ang="0">
                    <a:pos x="163" y="437"/>
                  </a:cxn>
                  <a:cxn ang="0">
                    <a:pos x="167" y="421"/>
                  </a:cxn>
                  <a:cxn ang="0">
                    <a:pos x="173" y="402"/>
                  </a:cxn>
                  <a:cxn ang="0">
                    <a:pos x="177" y="384"/>
                  </a:cxn>
                  <a:cxn ang="0">
                    <a:pos x="183" y="369"/>
                  </a:cxn>
                  <a:cxn ang="0">
                    <a:pos x="186" y="357"/>
                  </a:cxn>
                  <a:cxn ang="0">
                    <a:pos x="190" y="348"/>
                  </a:cxn>
                  <a:cxn ang="0">
                    <a:pos x="190" y="325"/>
                  </a:cxn>
                  <a:cxn ang="0">
                    <a:pos x="190" y="289"/>
                  </a:cxn>
                  <a:cxn ang="0">
                    <a:pos x="186" y="244"/>
                  </a:cxn>
                  <a:cxn ang="0">
                    <a:pos x="177" y="192"/>
                  </a:cxn>
                  <a:cxn ang="0">
                    <a:pos x="156" y="136"/>
                  </a:cxn>
                  <a:cxn ang="0">
                    <a:pos x="123" y="79"/>
                  </a:cxn>
                  <a:cxn ang="0">
                    <a:pos x="79" y="24"/>
                  </a:cxn>
                  <a:cxn ang="0">
                    <a:pos x="52" y="3"/>
                  </a:cxn>
                  <a:cxn ang="0">
                    <a:pos x="59" y="23"/>
                  </a:cxn>
                  <a:cxn ang="0">
                    <a:pos x="71" y="62"/>
                  </a:cxn>
                  <a:cxn ang="0">
                    <a:pos x="83" y="113"/>
                  </a:cxn>
                  <a:cxn ang="0">
                    <a:pos x="94" y="171"/>
                  </a:cxn>
                  <a:cxn ang="0">
                    <a:pos x="104" y="230"/>
                  </a:cxn>
                  <a:cxn ang="0">
                    <a:pos x="104" y="286"/>
                  </a:cxn>
                  <a:cxn ang="0">
                    <a:pos x="96" y="337"/>
                  </a:cxn>
                  <a:cxn ang="0">
                    <a:pos x="79" y="375"/>
                  </a:cxn>
                  <a:cxn ang="0">
                    <a:pos x="58" y="410"/>
                  </a:cxn>
                  <a:cxn ang="0">
                    <a:pos x="42" y="443"/>
                  </a:cxn>
                  <a:cxn ang="0">
                    <a:pos x="29" y="474"/>
                  </a:cxn>
                  <a:cxn ang="0">
                    <a:pos x="17" y="501"/>
                  </a:cxn>
                  <a:cxn ang="0">
                    <a:pos x="7" y="524"/>
                  </a:cxn>
                  <a:cxn ang="0">
                    <a:pos x="2" y="542"/>
                  </a:cxn>
                  <a:cxn ang="0">
                    <a:pos x="0" y="555"/>
                  </a:cxn>
                  <a:cxn ang="0">
                    <a:pos x="0" y="562"/>
                  </a:cxn>
                  <a:cxn ang="0">
                    <a:pos x="0" y="572"/>
                  </a:cxn>
                  <a:cxn ang="0">
                    <a:pos x="2" y="587"/>
                  </a:cxn>
                  <a:cxn ang="0">
                    <a:pos x="6" y="606"/>
                  </a:cxn>
                  <a:cxn ang="0">
                    <a:pos x="11" y="626"/>
                  </a:cxn>
                  <a:cxn ang="0">
                    <a:pos x="17" y="648"/>
                  </a:cxn>
                  <a:cxn ang="0">
                    <a:pos x="27" y="669"/>
                  </a:cxn>
                  <a:cxn ang="0">
                    <a:pos x="38" y="689"/>
                  </a:cxn>
                  <a:cxn ang="0">
                    <a:pos x="77" y="703"/>
                  </a:cxn>
                </a:cxnLst>
                <a:rect l="txL" t="txT" r="txR" b="txB"/>
                <a:pathLst>
                  <a:path w="192" h="703">
                    <a:moveTo>
                      <a:pt x="77" y="703"/>
                    </a:moveTo>
                    <a:lnTo>
                      <a:pt x="73" y="700"/>
                    </a:lnTo>
                    <a:lnTo>
                      <a:pt x="69" y="697"/>
                    </a:lnTo>
                    <a:lnTo>
                      <a:pt x="63" y="692"/>
                    </a:lnTo>
                    <a:lnTo>
                      <a:pt x="58" y="685"/>
                    </a:lnTo>
                    <a:lnTo>
                      <a:pt x="48" y="676"/>
                    </a:lnTo>
                    <a:lnTo>
                      <a:pt x="40" y="665"/>
                    </a:lnTo>
                    <a:lnTo>
                      <a:pt x="33" y="652"/>
                    </a:lnTo>
                    <a:lnTo>
                      <a:pt x="27" y="637"/>
                    </a:lnTo>
                    <a:lnTo>
                      <a:pt x="19" y="619"/>
                    </a:lnTo>
                    <a:lnTo>
                      <a:pt x="15" y="601"/>
                    </a:lnTo>
                    <a:lnTo>
                      <a:pt x="13" y="579"/>
                    </a:lnTo>
                    <a:lnTo>
                      <a:pt x="15" y="558"/>
                    </a:lnTo>
                    <a:lnTo>
                      <a:pt x="19" y="532"/>
                    </a:lnTo>
                    <a:lnTo>
                      <a:pt x="29" y="508"/>
                    </a:lnTo>
                    <a:lnTo>
                      <a:pt x="42" y="480"/>
                    </a:lnTo>
                    <a:lnTo>
                      <a:pt x="61" y="453"/>
                    </a:lnTo>
                    <a:lnTo>
                      <a:pt x="79" y="421"/>
                    </a:lnTo>
                    <a:lnTo>
                      <a:pt x="94" y="390"/>
                    </a:lnTo>
                    <a:lnTo>
                      <a:pt x="106" y="357"/>
                    </a:lnTo>
                    <a:lnTo>
                      <a:pt x="115" y="325"/>
                    </a:lnTo>
                    <a:lnTo>
                      <a:pt x="119" y="293"/>
                    </a:lnTo>
                    <a:lnTo>
                      <a:pt x="121" y="261"/>
                    </a:lnTo>
                    <a:lnTo>
                      <a:pt x="121" y="228"/>
                    </a:lnTo>
                    <a:lnTo>
                      <a:pt x="123" y="200"/>
                    </a:lnTo>
                    <a:lnTo>
                      <a:pt x="117" y="171"/>
                    </a:lnTo>
                    <a:lnTo>
                      <a:pt x="113" y="144"/>
                    </a:lnTo>
                    <a:lnTo>
                      <a:pt x="106" y="118"/>
                    </a:lnTo>
                    <a:lnTo>
                      <a:pt x="100" y="95"/>
                    </a:lnTo>
                    <a:lnTo>
                      <a:pt x="90" y="74"/>
                    </a:lnTo>
                    <a:lnTo>
                      <a:pt x="84" y="55"/>
                    </a:lnTo>
                    <a:lnTo>
                      <a:pt x="69" y="29"/>
                    </a:lnTo>
                    <a:lnTo>
                      <a:pt x="92" y="55"/>
                    </a:lnTo>
                    <a:lnTo>
                      <a:pt x="102" y="68"/>
                    </a:lnTo>
                    <a:lnTo>
                      <a:pt x="113" y="86"/>
                    </a:lnTo>
                    <a:lnTo>
                      <a:pt x="127" y="106"/>
                    </a:lnTo>
                    <a:lnTo>
                      <a:pt x="140" y="129"/>
                    </a:lnTo>
                    <a:lnTo>
                      <a:pt x="150" y="150"/>
                    </a:lnTo>
                    <a:lnTo>
                      <a:pt x="161" y="176"/>
                    </a:lnTo>
                    <a:lnTo>
                      <a:pt x="171" y="201"/>
                    </a:lnTo>
                    <a:lnTo>
                      <a:pt x="179" y="230"/>
                    </a:lnTo>
                    <a:lnTo>
                      <a:pt x="183" y="257"/>
                    </a:lnTo>
                    <a:lnTo>
                      <a:pt x="185" y="285"/>
                    </a:lnTo>
                    <a:lnTo>
                      <a:pt x="183" y="314"/>
                    </a:lnTo>
                    <a:lnTo>
                      <a:pt x="177" y="344"/>
                    </a:lnTo>
                    <a:lnTo>
                      <a:pt x="142" y="464"/>
                    </a:lnTo>
                    <a:lnTo>
                      <a:pt x="160" y="460"/>
                    </a:lnTo>
                    <a:lnTo>
                      <a:pt x="160" y="454"/>
                    </a:lnTo>
                    <a:lnTo>
                      <a:pt x="161" y="445"/>
                    </a:lnTo>
                    <a:lnTo>
                      <a:pt x="163" y="437"/>
                    </a:lnTo>
                    <a:lnTo>
                      <a:pt x="165" y="429"/>
                    </a:lnTo>
                    <a:lnTo>
                      <a:pt x="167" y="421"/>
                    </a:lnTo>
                    <a:lnTo>
                      <a:pt x="171" y="412"/>
                    </a:lnTo>
                    <a:lnTo>
                      <a:pt x="173" y="402"/>
                    </a:lnTo>
                    <a:lnTo>
                      <a:pt x="175" y="394"/>
                    </a:lnTo>
                    <a:lnTo>
                      <a:pt x="177" y="384"/>
                    </a:lnTo>
                    <a:lnTo>
                      <a:pt x="181" y="378"/>
                    </a:lnTo>
                    <a:lnTo>
                      <a:pt x="183" y="369"/>
                    </a:lnTo>
                    <a:lnTo>
                      <a:pt x="185" y="363"/>
                    </a:lnTo>
                    <a:lnTo>
                      <a:pt x="186" y="357"/>
                    </a:lnTo>
                    <a:lnTo>
                      <a:pt x="190" y="355"/>
                    </a:lnTo>
                    <a:lnTo>
                      <a:pt x="190" y="348"/>
                    </a:lnTo>
                    <a:lnTo>
                      <a:pt x="190" y="339"/>
                    </a:lnTo>
                    <a:lnTo>
                      <a:pt x="190" y="325"/>
                    </a:lnTo>
                    <a:lnTo>
                      <a:pt x="192" y="309"/>
                    </a:lnTo>
                    <a:lnTo>
                      <a:pt x="190" y="289"/>
                    </a:lnTo>
                    <a:lnTo>
                      <a:pt x="190" y="269"/>
                    </a:lnTo>
                    <a:lnTo>
                      <a:pt x="186" y="244"/>
                    </a:lnTo>
                    <a:lnTo>
                      <a:pt x="185" y="220"/>
                    </a:lnTo>
                    <a:lnTo>
                      <a:pt x="177" y="192"/>
                    </a:lnTo>
                    <a:lnTo>
                      <a:pt x="167" y="165"/>
                    </a:lnTo>
                    <a:lnTo>
                      <a:pt x="156" y="136"/>
                    </a:lnTo>
                    <a:lnTo>
                      <a:pt x="142" y="107"/>
                    </a:lnTo>
                    <a:lnTo>
                      <a:pt x="123" y="79"/>
                    </a:lnTo>
                    <a:lnTo>
                      <a:pt x="104" y="51"/>
                    </a:lnTo>
                    <a:lnTo>
                      <a:pt x="79" y="24"/>
                    </a:lnTo>
                    <a:lnTo>
                      <a:pt x="52" y="0"/>
                    </a:lnTo>
                    <a:lnTo>
                      <a:pt x="52" y="3"/>
                    </a:lnTo>
                    <a:lnTo>
                      <a:pt x="56" y="11"/>
                    </a:lnTo>
                    <a:lnTo>
                      <a:pt x="59" y="23"/>
                    </a:lnTo>
                    <a:lnTo>
                      <a:pt x="65" y="42"/>
                    </a:lnTo>
                    <a:lnTo>
                      <a:pt x="71" y="62"/>
                    </a:lnTo>
                    <a:lnTo>
                      <a:pt x="77" y="86"/>
                    </a:lnTo>
                    <a:lnTo>
                      <a:pt x="83" y="113"/>
                    </a:lnTo>
                    <a:lnTo>
                      <a:pt x="90" y="142"/>
                    </a:lnTo>
                    <a:lnTo>
                      <a:pt x="94" y="171"/>
                    </a:lnTo>
                    <a:lnTo>
                      <a:pt x="100" y="200"/>
                    </a:lnTo>
                    <a:lnTo>
                      <a:pt x="104" y="230"/>
                    </a:lnTo>
                    <a:lnTo>
                      <a:pt x="106" y="259"/>
                    </a:lnTo>
                    <a:lnTo>
                      <a:pt x="104" y="286"/>
                    </a:lnTo>
                    <a:lnTo>
                      <a:pt x="104" y="313"/>
                    </a:lnTo>
                    <a:lnTo>
                      <a:pt x="96" y="337"/>
                    </a:lnTo>
                    <a:lnTo>
                      <a:pt x="90" y="357"/>
                    </a:lnTo>
                    <a:lnTo>
                      <a:pt x="79" y="375"/>
                    </a:lnTo>
                    <a:lnTo>
                      <a:pt x="67" y="392"/>
                    </a:lnTo>
                    <a:lnTo>
                      <a:pt x="58" y="410"/>
                    </a:lnTo>
                    <a:lnTo>
                      <a:pt x="50" y="427"/>
                    </a:lnTo>
                    <a:lnTo>
                      <a:pt x="42" y="443"/>
                    </a:lnTo>
                    <a:lnTo>
                      <a:pt x="34" y="460"/>
                    </a:lnTo>
                    <a:lnTo>
                      <a:pt x="29" y="474"/>
                    </a:lnTo>
                    <a:lnTo>
                      <a:pt x="23" y="489"/>
                    </a:lnTo>
                    <a:lnTo>
                      <a:pt x="17" y="501"/>
                    </a:lnTo>
                    <a:lnTo>
                      <a:pt x="11" y="513"/>
                    </a:lnTo>
                    <a:lnTo>
                      <a:pt x="7" y="524"/>
                    </a:lnTo>
                    <a:lnTo>
                      <a:pt x="6" y="535"/>
                    </a:lnTo>
                    <a:lnTo>
                      <a:pt x="2" y="542"/>
                    </a:lnTo>
                    <a:lnTo>
                      <a:pt x="0" y="550"/>
                    </a:lnTo>
                    <a:lnTo>
                      <a:pt x="0" y="555"/>
                    </a:lnTo>
                    <a:lnTo>
                      <a:pt x="0" y="560"/>
                    </a:lnTo>
                    <a:lnTo>
                      <a:pt x="0" y="562"/>
                    </a:lnTo>
                    <a:lnTo>
                      <a:pt x="0" y="567"/>
                    </a:lnTo>
                    <a:lnTo>
                      <a:pt x="0" y="572"/>
                    </a:lnTo>
                    <a:lnTo>
                      <a:pt x="2" y="580"/>
                    </a:lnTo>
                    <a:lnTo>
                      <a:pt x="2" y="587"/>
                    </a:lnTo>
                    <a:lnTo>
                      <a:pt x="4" y="597"/>
                    </a:lnTo>
                    <a:lnTo>
                      <a:pt x="6" y="606"/>
                    </a:lnTo>
                    <a:lnTo>
                      <a:pt x="9" y="617"/>
                    </a:lnTo>
                    <a:lnTo>
                      <a:pt x="11" y="626"/>
                    </a:lnTo>
                    <a:lnTo>
                      <a:pt x="15" y="637"/>
                    </a:lnTo>
                    <a:lnTo>
                      <a:pt x="17" y="648"/>
                    </a:lnTo>
                    <a:lnTo>
                      <a:pt x="23" y="660"/>
                    </a:lnTo>
                    <a:lnTo>
                      <a:pt x="27" y="669"/>
                    </a:lnTo>
                    <a:lnTo>
                      <a:pt x="33" y="680"/>
                    </a:lnTo>
                    <a:lnTo>
                      <a:pt x="38" y="689"/>
                    </a:lnTo>
                    <a:lnTo>
                      <a:pt x="44" y="700"/>
                    </a:lnTo>
                    <a:lnTo>
                      <a:pt x="77" y="703"/>
                    </a:lnTo>
                    <a:close/>
                  </a:path>
                </a:pathLst>
              </a:custGeom>
              <a:solidFill>
                <a:srgbClr val="008C00">
                  <a:alpha val="100000"/>
                </a:srgbClr>
              </a:solidFill>
              <a:ln w="9525">
                <a:noFill/>
              </a:ln>
            </p:spPr>
            <p:txBody>
              <a:bodyPr/>
              <a:p>
                <a:endParaRPr lang="en-US"/>
              </a:p>
            </p:txBody>
          </p:sp>
          <p:sp>
            <p:nvSpPr>
              <p:cNvPr id="16726" name="Freeform 205"/>
              <p:cNvSpPr/>
              <p:nvPr/>
            </p:nvSpPr>
            <p:spPr>
              <a:xfrm>
                <a:off x="4971" y="3210"/>
                <a:ext cx="190" cy="402"/>
              </a:xfrm>
              <a:custGeom>
                <a:avLst/>
                <a:gdLst>
                  <a:gd name="txL" fmla="*/ 0 w 190"/>
                  <a:gd name="txT" fmla="*/ 0 h 402"/>
                  <a:gd name="txR" fmla="*/ 190 w 190"/>
                  <a:gd name="txB" fmla="*/ 402 h 402"/>
                </a:gdLst>
                <a:ahLst/>
                <a:cxnLst>
                  <a:cxn ang="0">
                    <a:pos x="144" y="386"/>
                  </a:cxn>
                  <a:cxn ang="0">
                    <a:pos x="142" y="375"/>
                  </a:cxn>
                  <a:cxn ang="0">
                    <a:pos x="137" y="359"/>
                  </a:cxn>
                  <a:cxn ang="0">
                    <a:pos x="133" y="336"/>
                  </a:cxn>
                  <a:cxn ang="0">
                    <a:pos x="125" y="312"/>
                  </a:cxn>
                  <a:cxn ang="0">
                    <a:pos x="115" y="287"/>
                  </a:cxn>
                  <a:cxn ang="0">
                    <a:pos x="104" y="263"/>
                  </a:cxn>
                  <a:cxn ang="0">
                    <a:pos x="92" y="242"/>
                  </a:cxn>
                  <a:cxn ang="0">
                    <a:pos x="77" y="228"/>
                  </a:cxn>
                  <a:cxn ang="0">
                    <a:pos x="60" y="210"/>
                  </a:cxn>
                  <a:cxn ang="0">
                    <a:pos x="46" y="189"/>
                  </a:cxn>
                  <a:cxn ang="0">
                    <a:pos x="33" y="166"/>
                  </a:cxn>
                  <a:cxn ang="0">
                    <a:pos x="23" y="140"/>
                  </a:cxn>
                  <a:cxn ang="0">
                    <a:pos x="15" y="113"/>
                  </a:cxn>
                  <a:cxn ang="0">
                    <a:pos x="13" y="85"/>
                  </a:cxn>
                  <a:cxn ang="0">
                    <a:pos x="19" y="58"/>
                  </a:cxn>
                  <a:cxn ang="0">
                    <a:pos x="25" y="49"/>
                  </a:cxn>
                  <a:cxn ang="0">
                    <a:pos x="31" y="64"/>
                  </a:cxn>
                  <a:cxn ang="0">
                    <a:pos x="37" y="82"/>
                  </a:cxn>
                  <a:cxn ang="0">
                    <a:pos x="48" y="107"/>
                  </a:cxn>
                  <a:cxn ang="0">
                    <a:pos x="58" y="131"/>
                  </a:cxn>
                  <a:cxn ang="0">
                    <a:pos x="69" y="155"/>
                  </a:cxn>
                  <a:cxn ang="0">
                    <a:pos x="83" y="175"/>
                  </a:cxn>
                  <a:cxn ang="0">
                    <a:pos x="96" y="190"/>
                  </a:cxn>
                  <a:cxn ang="0">
                    <a:pos x="119" y="213"/>
                  </a:cxn>
                  <a:cxn ang="0">
                    <a:pos x="135" y="225"/>
                  </a:cxn>
                  <a:cxn ang="0">
                    <a:pos x="150" y="241"/>
                  </a:cxn>
                  <a:cxn ang="0">
                    <a:pos x="160" y="256"/>
                  </a:cxn>
                  <a:cxn ang="0">
                    <a:pos x="171" y="273"/>
                  </a:cxn>
                  <a:cxn ang="0">
                    <a:pos x="179" y="292"/>
                  </a:cxn>
                  <a:cxn ang="0">
                    <a:pos x="183" y="314"/>
                  </a:cxn>
                  <a:cxn ang="0">
                    <a:pos x="187" y="277"/>
                  </a:cxn>
                  <a:cxn ang="0">
                    <a:pos x="175" y="263"/>
                  </a:cxn>
                  <a:cxn ang="0">
                    <a:pos x="164" y="249"/>
                  </a:cxn>
                  <a:cxn ang="0">
                    <a:pos x="152" y="234"/>
                  </a:cxn>
                  <a:cxn ang="0">
                    <a:pos x="137" y="218"/>
                  </a:cxn>
                  <a:cxn ang="0">
                    <a:pos x="117" y="195"/>
                  </a:cxn>
                  <a:cxn ang="0">
                    <a:pos x="98" y="176"/>
                  </a:cxn>
                  <a:cxn ang="0">
                    <a:pos x="87" y="155"/>
                  </a:cxn>
                  <a:cxn ang="0">
                    <a:pos x="73" y="128"/>
                  </a:cxn>
                  <a:cxn ang="0">
                    <a:pos x="60" y="97"/>
                  </a:cxn>
                  <a:cxn ang="0">
                    <a:pos x="48" y="66"/>
                  </a:cxn>
                  <a:cxn ang="0">
                    <a:pos x="37" y="35"/>
                  </a:cxn>
                  <a:cxn ang="0">
                    <a:pos x="27" y="14"/>
                  </a:cxn>
                  <a:cxn ang="0">
                    <a:pos x="25" y="0"/>
                  </a:cxn>
                  <a:cxn ang="0">
                    <a:pos x="21" y="6"/>
                  </a:cxn>
                  <a:cxn ang="0">
                    <a:pos x="13" y="23"/>
                  </a:cxn>
                  <a:cxn ang="0">
                    <a:pos x="6" y="50"/>
                  </a:cxn>
                  <a:cxn ang="0">
                    <a:pos x="2" y="84"/>
                  </a:cxn>
                  <a:cxn ang="0">
                    <a:pos x="2" y="121"/>
                  </a:cxn>
                  <a:cxn ang="0">
                    <a:pos x="12" y="160"/>
                  </a:cxn>
                  <a:cxn ang="0">
                    <a:pos x="33" y="199"/>
                  </a:cxn>
                  <a:cxn ang="0">
                    <a:pos x="71" y="236"/>
                  </a:cxn>
                  <a:cxn ang="0">
                    <a:pos x="79" y="248"/>
                  </a:cxn>
                  <a:cxn ang="0">
                    <a:pos x="87" y="263"/>
                  </a:cxn>
                  <a:cxn ang="0">
                    <a:pos x="98" y="283"/>
                  </a:cxn>
                  <a:cxn ang="0">
                    <a:pos x="110" y="307"/>
                  </a:cxn>
                  <a:cxn ang="0">
                    <a:pos x="121" y="336"/>
                  </a:cxn>
                  <a:cxn ang="0">
                    <a:pos x="131" y="367"/>
                  </a:cxn>
                  <a:cxn ang="0">
                    <a:pos x="140" y="402"/>
                  </a:cxn>
                  <a:cxn ang="0">
                    <a:pos x="146" y="389"/>
                  </a:cxn>
                </a:cxnLst>
                <a:rect l="txL" t="txT" r="txR" b="txB"/>
                <a:pathLst>
                  <a:path w="190" h="402">
                    <a:moveTo>
                      <a:pt x="146" y="389"/>
                    </a:moveTo>
                    <a:lnTo>
                      <a:pt x="144" y="386"/>
                    </a:lnTo>
                    <a:lnTo>
                      <a:pt x="144" y="382"/>
                    </a:lnTo>
                    <a:lnTo>
                      <a:pt x="142" y="375"/>
                    </a:lnTo>
                    <a:lnTo>
                      <a:pt x="140" y="369"/>
                    </a:lnTo>
                    <a:lnTo>
                      <a:pt x="137" y="359"/>
                    </a:lnTo>
                    <a:lnTo>
                      <a:pt x="135" y="349"/>
                    </a:lnTo>
                    <a:lnTo>
                      <a:pt x="133" y="336"/>
                    </a:lnTo>
                    <a:lnTo>
                      <a:pt x="131" y="326"/>
                    </a:lnTo>
                    <a:lnTo>
                      <a:pt x="125" y="312"/>
                    </a:lnTo>
                    <a:lnTo>
                      <a:pt x="121" y="300"/>
                    </a:lnTo>
                    <a:lnTo>
                      <a:pt x="115" y="287"/>
                    </a:lnTo>
                    <a:lnTo>
                      <a:pt x="112" y="275"/>
                    </a:lnTo>
                    <a:lnTo>
                      <a:pt x="104" y="263"/>
                    </a:lnTo>
                    <a:lnTo>
                      <a:pt x="98" y="252"/>
                    </a:lnTo>
                    <a:lnTo>
                      <a:pt x="92" y="242"/>
                    </a:lnTo>
                    <a:lnTo>
                      <a:pt x="87" y="236"/>
                    </a:lnTo>
                    <a:lnTo>
                      <a:pt x="77" y="228"/>
                    </a:lnTo>
                    <a:lnTo>
                      <a:pt x="69" y="220"/>
                    </a:lnTo>
                    <a:lnTo>
                      <a:pt x="60" y="210"/>
                    </a:lnTo>
                    <a:lnTo>
                      <a:pt x="54" y="201"/>
                    </a:lnTo>
                    <a:lnTo>
                      <a:pt x="46" y="189"/>
                    </a:lnTo>
                    <a:lnTo>
                      <a:pt x="38" y="178"/>
                    </a:lnTo>
                    <a:lnTo>
                      <a:pt x="33" y="166"/>
                    </a:lnTo>
                    <a:lnTo>
                      <a:pt x="29" y="154"/>
                    </a:lnTo>
                    <a:lnTo>
                      <a:pt x="23" y="140"/>
                    </a:lnTo>
                    <a:lnTo>
                      <a:pt x="19" y="127"/>
                    </a:lnTo>
                    <a:lnTo>
                      <a:pt x="15" y="113"/>
                    </a:lnTo>
                    <a:lnTo>
                      <a:pt x="15" y="100"/>
                    </a:lnTo>
                    <a:lnTo>
                      <a:pt x="13" y="85"/>
                    </a:lnTo>
                    <a:lnTo>
                      <a:pt x="15" y="72"/>
                    </a:lnTo>
                    <a:lnTo>
                      <a:pt x="19" y="58"/>
                    </a:lnTo>
                    <a:lnTo>
                      <a:pt x="25" y="45"/>
                    </a:lnTo>
                    <a:lnTo>
                      <a:pt x="25" y="49"/>
                    </a:lnTo>
                    <a:lnTo>
                      <a:pt x="27" y="54"/>
                    </a:lnTo>
                    <a:lnTo>
                      <a:pt x="31" y="64"/>
                    </a:lnTo>
                    <a:lnTo>
                      <a:pt x="33" y="72"/>
                    </a:lnTo>
                    <a:lnTo>
                      <a:pt x="37" y="82"/>
                    </a:lnTo>
                    <a:lnTo>
                      <a:pt x="42" y="95"/>
                    </a:lnTo>
                    <a:lnTo>
                      <a:pt x="48" y="107"/>
                    </a:lnTo>
                    <a:lnTo>
                      <a:pt x="52" y="119"/>
                    </a:lnTo>
                    <a:lnTo>
                      <a:pt x="58" y="131"/>
                    </a:lnTo>
                    <a:lnTo>
                      <a:pt x="63" y="143"/>
                    </a:lnTo>
                    <a:lnTo>
                      <a:pt x="69" y="155"/>
                    </a:lnTo>
                    <a:lnTo>
                      <a:pt x="75" y="164"/>
                    </a:lnTo>
                    <a:lnTo>
                      <a:pt x="83" y="175"/>
                    </a:lnTo>
                    <a:lnTo>
                      <a:pt x="88" y="182"/>
                    </a:lnTo>
                    <a:lnTo>
                      <a:pt x="96" y="190"/>
                    </a:lnTo>
                    <a:lnTo>
                      <a:pt x="106" y="201"/>
                    </a:lnTo>
                    <a:lnTo>
                      <a:pt x="119" y="213"/>
                    </a:lnTo>
                    <a:lnTo>
                      <a:pt x="125" y="218"/>
                    </a:lnTo>
                    <a:lnTo>
                      <a:pt x="135" y="225"/>
                    </a:lnTo>
                    <a:lnTo>
                      <a:pt x="140" y="233"/>
                    </a:lnTo>
                    <a:lnTo>
                      <a:pt x="150" y="241"/>
                    </a:lnTo>
                    <a:lnTo>
                      <a:pt x="154" y="248"/>
                    </a:lnTo>
                    <a:lnTo>
                      <a:pt x="160" y="256"/>
                    </a:lnTo>
                    <a:lnTo>
                      <a:pt x="165" y="264"/>
                    </a:lnTo>
                    <a:lnTo>
                      <a:pt x="171" y="273"/>
                    </a:lnTo>
                    <a:lnTo>
                      <a:pt x="175" y="281"/>
                    </a:lnTo>
                    <a:lnTo>
                      <a:pt x="179" y="292"/>
                    </a:lnTo>
                    <a:lnTo>
                      <a:pt x="181" y="301"/>
                    </a:lnTo>
                    <a:lnTo>
                      <a:pt x="183" y="314"/>
                    </a:lnTo>
                    <a:lnTo>
                      <a:pt x="190" y="281"/>
                    </a:lnTo>
                    <a:lnTo>
                      <a:pt x="187" y="277"/>
                    </a:lnTo>
                    <a:lnTo>
                      <a:pt x="181" y="269"/>
                    </a:lnTo>
                    <a:lnTo>
                      <a:pt x="175" y="263"/>
                    </a:lnTo>
                    <a:lnTo>
                      <a:pt x="169" y="257"/>
                    </a:lnTo>
                    <a:lnTo>
                      <a:pt x="164" y="249"/>
                    </a:lnTo>
                    <a:lnTo>
                      <a:pt x="160" y="242"/>
                    </a:lnTo>
                    <a:lnTo>
                      <a:pt x="152" y="234"/>
                    </a:lnTo>
                    <a:lnTo>
                      <a:pt x="144" y="226"/>
                    </a:lnTo>
                    <a:lnTo>
                      <a:pt x="137" y="218"/>
                    </a:lnTo>
                    <a:lnTo>
                      <a:pt x="131" y="210"/>
                    </a:lnTo>
                    <a:lnTo>
                      <a:pt x="117" y="195"/>
                    </a:lnTo>
                    <a:lnTo>
                      <a:pt x="106" y="185"/>
                    </a:lnTo>
                    <a:lnTo>
                      <a:pt x="98" y="176"/>
                    </a:lnTo>
                    <a:lnTo>
                      <a:pt x="92" y="167"/>
                    </a:lnTo>
                    <a:lnTo>
                      <a:pt x="87" y="155"/>
                    </a:lnTo>
                    <a:lnTo>
                      <a:pt x="81" y="143"/>
                    </a:lnTo>
                    <a:lnTo>
                      <a:pt x="73" y="128"/>
                    </a:lnTo>
                    <a:lnTo>
                      <a:pt x="65" y="113"/>
                    </a:lnTo>
                    <a:lnTo>
                      <a:pt x="60" y="97"/>
                    </a:lnTo>
                    <a:lnTo>
                      <a:pt x="54" y="82"/>
                    </a:lnTo>
                    <a:lnTo>
                      <a:pt x="48" y="66"/>
                    </a:lnTo>
                    <a:lnTo>
                      <a:pt x="42" y="50"/>
                    </a:lnTo>
                    <a:lnTo>
                      <a:pt x="37" y="35"/>
                    </a:lnTo>
                    <a:lnTo>
                      <a:pt x="33" y="25"/>
                    </a:lnTo>
                    <a:lnTo>
                      <a:pt x="27" y="14"/>
                    </a:lnTo>
                    <a:lnTo>
                      <a:pt x="25" y="6"/>
                    </a:lnTo>
                    <a:lnTo>
                      <a:pt x="25" y="0"/>
                    </a:lnTo>
                    <a:lnTo>
                      <a:pt x="23" y="0"/>
                    </a:lnTo>
                    <a:lnTo>
                      <a:pt x="21" y="6"/>
                    </a:lnTo>
                    <a:lnTo>
                      <a:pt x="17" y="13"/>
                    </a:lnTo>
                    <a:lnTo>
                      <a:pt x="13" y="23"/>
                    </a:lnTo>
                    <a:lnTo>
                      <a:pt x="10" y="35"/>
                    </a:lnTo>
                    <a:lnTo>
                      <a:pt x="6" y="50"/>
                    </a:lnTo>
                    <a:lnTo>
                      <a:pt x="2" y="65"/>
                    </a:lnTo>
                    <a:lnTo>
                      <a:pt x="2" y="84"/>
                    </a:lnTo>
                    <a:lnTo>
                      <a:pt x="0" y="101"/>
                    </a:lnTo>
                    <a:lnTo>
                      <a:pt x="2" y="121"/>
                    </a:lnTo>
                    <a:lnTo>
                      <a:pt x="4" y="140"/>
                    </a:lnTo>
                    <a:lnTo>
                      <a:pt x="12" y="160"/>
                    </a:lnTo>
                    <a:lnTo>
                      <a:pt x="19" y="179"/>
                    </a:lnTo>
                    <a:lnTo>
                      <a:pt x="33" y="199"/>
                    </a:lnTo>
                    <a:lnTo>
                      <a:pt x="48" y="217"/>
                    </a:lnTo>
                    <a:lnTo>
                      <a:pt x="71" y="236"/>
                    </a:lnTo>
                    <a:lnTo>
                      <a:pt x="71" y="238"/>
                    </a:lnTo>
                    <a:lnTo>
                      <a:pt x="79" y="248"/>
                    </a:lnTo>
                    <a:lnTo>
                      <a:pt x="81" y="253"/>
                    </a:lnTo>
                    <a:lnTo>
                      <a:pt x="87" y="263"/>
                    </a:lnTo>
                    <a:lnTo>
                      <a:pt x="92" y="271"/>
                    </a:lnTo>
                    <a:lnTo>
                      <a:pt x="98" y="283"/>
                    </a:lnTo>
                    <a:lnTo>
                      <a:pt x="104" y="293"/>
                    </a:lnTo>
                    <a:lnTo>
                      <a:pt x="110" y="307"/>
                    </a:lnTo>
                    <a:lnTo>
                      <a:pt x="115" y="320"/>
                    </a:lnTo>
                    <a:lnTo>
                      <a:pt x="121" y="336"/>
                    </a:lnTo>
                    <a:lnTo>
                      <a:pt x="125" y="351"/>
                    </a:lnTo>
                    <a:lnTo>
                      <a:pt x="131" y="367"/>
                    </a:lnTo>
                    <a:lnTo>
                      <a:pt x="135" y="383"/>
                    </a:lnTo>
                    <a:lnTo>
                      <a:pt x="140" y="402"/>
                    </a:lnTo>
                    <a:lnTo>
                      <a:pt x="146" y="389"/>
                    </a:lnTo>
                    <a:close/>
                  </a:path>
                </a:pathLst>
              </a:custGeom>
              <a:solidFill>
                <a:srgbClr val="008C00">
                  <a:alpha val="100000"/>
                </a:srgbClr>
              </a:solidFill>
              <a:ln w="9525">
                <a:noFill/>
              </a:ln>
            </p:spPr>
            <p:txBody>
              <a:bodyPr/>
              <a:p>
                <a:endParaRPr lang="en-US"/>
              </a:p>
            </p:txBody>
          </p:sp>
          <p:sp>
            <p:nvSpPr>
              <p:cNvPr id="16727" name="Freeform 206"/>
              <p:cNvSpPr/>
              <p:nvPr/>
            </p:nvSpPr>
            <p:spPr>
              <a:xfrm>
                <a:off x="5204" y="2934"/>
                <a:ext cx="190" cy="662"/>
              </a:xfrm>
              <a:custGeom>
                <a:avLst/>
                <a:gdLst>
                  <a:gd name="txL" fmla="*/ 0 w 190"/>
                  <a:gd name="txT" fmla="*/ 0 h 662"/>
                  <a:gd name="txR" fmla="*/ 190 w 190"/>
                  <a:gd name="txB" fmla="*/ 662 h 662"/>
                </a:gdLst>
                <a:ahLst/>
                <a:cxnLst>
                  <a:cxn ang="0">
                    <a:pos x="13" y="379"/>
                  </a:cxn>
                  <a:cxn ang="0">
                    <a:pos x="27" y="344"/>
                  </a:cxn>
                  <a:cxn ang="0">
                    <a:pos x="44" y="307"/>
                  </a:cxn>
                  <a:cxn ang="0">
                    <a:pos x="63" y="279"/>
                  </a:cxn>
                  <a:cxn ang="0">
                    <a:pos x="56" y="239"/>
                  </a:cxn>
                  <a:cxn ang="0">
                    <a:pos x="42" y="200"/>
                  </a:cxn>
                  <a:cxn ang="0">
                    <a:pos x="34" y="164"/>
                  </a:cxn>
                  <a:cxn ang="0">
                    <a:pos x="36" y="126"/>
                  </a:cxn>
                  <a:cxn ang="0">
                    <a:pos x="56" y="88"/>
                  </a:cxn>
                  <a:cxn ang="0">
                    <a:pos x="77" y="57"/>
                  </a:cxn>
                  <a:cxn ang="0">
                    <a:pos x="92" y="44"/>
                  </a:cxn>
                  <a:cxn ang="0">
                    <a:pos x="83" y="82"/>
                  </a:cxn>
                  <a:cxn ang="0">
                    <a:pos x="83" y="123"/>
                  </a:cxn>
                  <a:cxn ang="0">
                    <a:pos x="98" y="151"/>
                  </a:cxn>
                  <a:cxn ang="0">
                    <a:pos x="113" y="203"/>
                  </a:cxn>
                  <a:cxn ang="0">
                    <a:pos x="108" y="290"/>
                  </a:cxn>
                  <a:cxn ang="0">
                    <a:pos x="79" y="393"/>
                  </a:cxn>
                  <a:cxn ang="0">
                    <a:pos x="77" y="423"/>
                  </a:cxn>
                  <a:cxn ang="0">
                    <a:pos x="88" y="466"/>
                  </a:cxn>
                  <a:cxn ang="0">
                    <a:pos x="121" y="517"/>
                  </a:cxn>
                  <a:cxn ang="0">
                    <a:pos x="163" y="569"/>
                  </a:cxn>
                  <a:cxn ang="0">
                    <a:pos x="179" y="611"/>
                  </a:cxn>
                  <a:cxn ang="0">
                    <a:pos x="177" y="642"/>
                  </a:cxn>
                  <a:cxn ang="0">
                    <a:pos x="185" y="662"/>
                  </a:cxn>
                  <a:cxn ang="0">
                    <a:pos x="188" y="637"/>
                  </a:cxn>
                  <a:cxn ang="0">
                    <a:pos x="186" y="599"/>
                  </a:cxn>
                  <a:cxn ang="0">
                    <a:pos x="171" y="553"/>
                  </a:cxn>
                  <a:cxn ang="0">
                    <a:pos x="135" y="502"/>
                  </a:cxn>
                  <a:cxn ang="0">
                    <a:pos x="108" y="458"/>
                  </a:cxn>
                  <a:cxn ang="0">
                    <a:pos x="92" y="423"/>
                  </a:cxn>
                  <a:cxn ang="0">
                    <a:pos x="90" y="396"/>
                  </a:cxn>
                  <a:cxn ang="0">
                    <a:pos x="100" y="371"/>
                  </a:cxn>
                  <a:cxn ang="0">
                    <a:pos x="119" y="325"/>
                  </a:cxn>
                  <a:cxn ang="0">
                    <a:pos x="135" y="268"/>
                  </a:cxn>
                  <a:cxn ang="0">
                    <a:pos x="138" y="217"/>
                  </a:cxn>
                  <a:cxn ang="0">
                    <a:pos x="125" y="176"/>
                  </a:cxn>
                  <a:cxn ang="0">
                    <a:pos x="110" y="146"/>
                  </a:cxn>
                  <a:cxn ang="0">
                    <a:pos x="94" y="108"/>
                  </a:cxn>
                  <a:cxn ang="0">
                    <a:pos x="98" y="83"/>
                  </a:cxn>
                  <a:cxn ang="0">
                    <a:pos x="104" y="47"/>
                  </a:cxn>
                  <a:cxn ang="0">
                    <a:pos x="110" y="13"/>
                  </a:cxn>
                  <a:cxn ang="0">
                    <a:pos x="98" y="12"/>
                  </a:cxn>
                  <a:cxn ang="0">
                    <a:pos x="67" y="48"/>
                  </a:cxn>
                  <a:cxn ang="0">
                    <a:pos x="34" y="95"/>
                  </a:cxn>
                  <a:cxn ang="0">
                    <a:pos x="19" y="150"/>
                  </a:cxn>
                  <a:cxn ang="0">
                    <a:pos x="21" y="194"/>
                  </a:cxn>
                  <a:cxn ang="0">
                    <a:pos x="34" y="229"/>
                  </a:cxn>
                  <a:cxn ang="0">
                    <a:pos x="44" y="283"/>
                  </a:cxn>
                  <a:cxn ang="0">
                    <a:pos x="29" y="311"/>
                  </a:cxn>
                  <a:cxn ang="0">
                    <a:pos x="15" y="344"/>
                  </a:cxn>
                  <a:cxn ang="0">
                    <a:pos x="0" y="379"/>
                  </a:cxn>
                </a:cxnLst>
                <a:rect l="txL" t="txT" r="txR" b="txB"/>
                <a:pathLst>
                  <a:path w="190" h="662">
                    <a:moveTo>
                      <a:pt x="8" y="401"/>
                    </a:moveTo>
                    <a:lnTo>
                      <a:pt x="8" y="396"/>
                    </a:lnTo>
                    <a:lnTo>
                      <a:pt x="11" y="387"/>
                    </a:lnTo>
                    <a:lnTo>
                      <a:pt x="13" y="379"/>
                    </a:lnTo>
                    <a:lnTo>
                      <a:pt x="17" y="371"/>
                    </a:lnTo>
                    <a:lnTo>
                      <a:pt x="19" y="362"/>
                    </a:lnTo>
                    <a:lnTo>
                      <a:pt x="25" y="354"/>
                    </a:lnTo>
                    <a:lnTo>
                      <a:pt x="27" y="344"/>
                    </a:lnTo>
                    <a:lnTo>
                      <a:pt x="31" y="334"/>
                    </a:lnTo>
                    <a:lnTo>
                      <a:pt x="34" y="325"/>
                    </a:lnTo>
                    <a:lnTo>
                      <a:pt x="40" y="317"/>
                    </a:lnTo>
                    <a:lnTo>
                      <a:pt x="44" y="307"/>
                    </a:lnTo>
                    <a:lnTo>
                      <a:pt x="50" y="301"/>
                    </a:lnTo>
                    <a:lnTo>
                      <a:pt x="54" y="294"/>
                    </a:lnTo>
                    <a:lnTo>
                      <a:pt x="59" y="290"/>
                    </a:lnTo>
                    <a:lnTo>
                      <a:pt x="63" y="279"/>
                    </a:lnTo>
                    <a:lnTo>
                      <a:pt x="63" y="266"/>
                    </a:lnTo>
                    <a:lnTo>
                      <a:pt x="59" y="256"/>
                    </a:lnTo>
                    <a:lnTo>
                      <a:pt x="58" y="248"/>
                    </a:lnTo>
                    <a:lnTo>
                      <a:pt x="56" y="239"/>
                    </a:lnTo>
                    <a:lnTo>
                      <a:pt x="54" y="231"/>
                    </a:lnTo>
                    <a:lnTo>
                      <a:pt x="50" y="220"/>
                    </a:lnTo>
                    <a:lnTo>
                      <a:pt x="46" y="211"/>
                    </a:lnTo>
                    <a:lnTo>
                      <a:pt x="42" y="200"/>
                    </a:lnTo>
                    <a:lnTo>
                      <a:pt x="40" y="190"/>
                    </a:lnTo>
                    <a:lnTo>
                      <a:pt x="36" y="181"/>
                    </a:lnTo>
                    <a:lnTo>
                      <a:pt x="34" y="172"/>
                    </a:lnTo>
                    <a:lnTo>
                      <a:pt x="34" y="164"/>
                    </a:lnTo>
                    <a:lnTo>
                      <a:pt x="34" y="155"/>
                    </a:lnTo>
                    <a:lnTo>
                      <a:pt x="33" y="145"/>
                    </a:lnTo>
                    <a:lnTo>
                      <a:pt x="34" y="135"/>
                    </a:lnTo>
                    <a:lnTo>
                      <a:pt x="36" y="126"/>
                    </a:lnTo>
                    <a:lnTo>
                      <a:pt x="40" y="116"/>
                    </a:lnTo>
                    <a:lnTo>
                      <a:pt x="44" y="106"/>
                    </a:lnTo>
                    <a:lnTo>
                      <a:pt x="50" y="98"/>
                    </a:lnTo>
                    <a:lnTo>
                      <a:pt x="56" y="88"/>
                    </a:lnTo>
                    <a:lnTo>
                      <a:pt x="61" y="80"/>
                    </a:lnTo>
                    <a:lnTo>
                      <a:pt x="65" y="72"/>
                    </a:lnTo>
                    <a:lnTo>
                      <a:pt x="71" y="64"/>
                    </a:lnTo>
                    <a:lnTo>
                      <a:pt x="77" y="57"/>
                    </a:lnTo>
                    <a:lnTo>
                      <a:pt x="83" y="53"/>
                    </a:lnTo>
                    <a:lnTo>
                      <a:pt x="90" y="45"/>
                    </a:lnTo>
                    <a:lnTo>
                      <a:pt x="94" y="43"/>
                    </a:lnTo>
                    <a:lnTo>
                      <a:pt x="92" y="44"/>
                    </a:lnTo>
                    <a:lnTo>
                      <a:pt x="90" y="49"/>
                    </a:lnTo>
                    <a:lnTo>
                      <a:pt x="88" y="57"/>
                    </a:lnTo>
                    <a:lnTo>
                      <a:pt x="86" y="69"/>
                    </a:lnTo>
                    <a:lnTo>
                      <a:pt x="83" y="82"/>
                    </a:lnTo>
                    <a:lnTo>
                      <a:pt x="81" y="94"/>
                    </a:lnTo>
                    <a:lnTo>
                      <a:pt x="81" y="106"/>
                    </a:lnTo>
                    <a:lnTo>
                      <a:pt x="83" y="119"/>
                    </a:lnTo>
                    <a:lnTo>
                      <a:pt x="83" y="123"/>
                    </a:lnTo>
                    <a:lnTo>
                      <a:pt x="84" y="129"/>
                    </a:lnTo>
                    <a:lnTo>
                      <a:pt x="88" y="135"/>
                    </a:lnTo>
                    <a:lnTo>
                      <a:pt x="94" y="143"/>
                    </a:lnTo>
                    <a:lnTo>
                      <a:pt x="98" y="151"/>
                    </a:lnTo>
                    <a:lnTo>
                      <a:pt x="102" y="161"/>
                    </a:lnTo>
                    <a:lnTo>
                      <a:pt x="106" y="173"/>
                    </a:lnTo>
                    <a:lnTo>
                      <a:pt x="111" y="188"/>
                    </a:lnTo>
                    <a:lnTo>
                      <a:pt x="113" y="203"/>
                    </a:lnTo>
                    <a:lnTo>
                      <a:pt x="115" y="220"/>
                    </a:lnTo>
                    <a:lnTo>
                      <a:pt x="113" y="240"/>
                    </a:lnTo>
                    <a:lnTo>
                      <a:pt x="113" y="264"/>
                    </a:lnTo>
                    <a:lnTo>
                      <a:pt x="108" y="290"/>
                    </a:lnTo>
                    <a:lnTo>
                      <a:pt x="102" y="321"/>
                    </a:lnTo>
                    <a:lnTo>
                      <a:pt x="92" y="353"/>
                    </a:lnTo>
                    <a:lnTo>
                      <a:pt x="81" y="391"/>
                    </a:lnTo>
                    <a:lnTo>
                      <a:pt x="79" y="393"/>
                    </a:lnTo>
                    <a:lnTo>
                      <a:pt x="77" y="401"/>
                    </a:lnTo>
                    <a:lnTo>
                      <a:pt x="77" y="407"/>
                    </a:lnTo>
                    <a:lnTo>
                      <a:pt x="77" y="415"/>
                    </a:lnTo>
                    <a:lnTo>
                      <a:pt x="77" y="423"/>
                    </a:lnTo>
                    <a:lnTo>
                      <a:pt x="81" y="434"/>
                    </a:lnTo>
                    <a:lnTo>
                      <a:pt x="81" y="442"/>
                    </a:lnTo>
                    <a:lnTo>
                      <a:pt x="84" y="454"/>
                    </a:lnTo>
                    <a:lnTo>
                      <a:pt x="88" y="466"/>
                    </a:lnTo>
                    <a:lnTo>
                      <a:pt x="94" y="478"/>
                    </a:lnTo>
                    <a:lnTo>
                      <a:pt x="100" y="490"/>
                    </a:lnTo>
                    <a:lnTo>
                      <a:pt x="110" y="504"/>
                    </a:lnTo>
                    <a:lnTo>
                      <a:pt x="121" y="517"/>
                    </a:lnTo>
                    <a:lnTo>
                      <a:pt x="135" y="532"/>
                    </a:lnTo>
                    <a:lnTo>
                      <a:pt x="144" y="544"/>
                    </a:lnTo>
                    <a:lnTo>
                      <a:pt x="156" y="557"/>
                    </a:lnTo>
                    <a:lnTo>
                      <a:pt x="163" y="569"/>
                    </a:lnTo>
                    <a:lnTo>
                      <a:pt x="171" y="582"/>
                    </a:lnTo>
                    <a:lnTo>
                      <a:pt x="173" y="591"/>
                    </a:lnTo>
                    <a:lnTo>
                      <a:pt x="177" y="602"/>
                    </a:lnTo>
                    <a:lnTo>
                      <a:pt x="179" y="611"/>
                    </a:lnTo>
                    <a:lnTo>
                      <a:pt x="181" y="622"/>
                    </a:lnTo>
                    <a:lnTo>
                      <a:pt x="179" y="629"/>
                    </a:lnTo>
                    <a:lnTo>
                      <a:pt x="179" y="637"/>
                    </a:lnTo>
                    <a:lnTo>
                      <a:pt x="177" y="642"/>
                    </a:lnTo>
                    <a:lnTo>
                      <a:pt x="177" y="647"/>
                    </a:lnTo>
                    <a:lnTo>
                      <a:pt x="173" y="654"/>
                    </a:lnTo>
                    <a:lnTo>
                      <a:pt x="173" y="658"/>
                    </a:lnTo>
                    <a:lnTo>
                      <a:pt x="185" y="662"/>
                    </a:lnTo>
                    <a:lnTo>
                      <a:pt x="185" y="658"/>
                    </a:lnTo>
                    <a:lnTo>
                      <a:pt x="186" y="650"/>
                    </a:lnTo>
                    <a:lnTo>
                      <a:pt x="186" y="643"/>
                    </a:lnTo>
                    <a:lnTo>
                      <a:pt x="188" y="637"/>
                    </a:lnTo>
                    <a:lnTo>
                      <a:pt x="188" y="629"/>
                    </a:lnTo>
                    <a:lnTo>
                      <a:pt x="190" y="620"/>
                    </a:lnTo>
                    <a:lnTo>
                      <a:pt x="188" y="610"/>
                    </a:lnTo>
                    <a:lnTo>
                      <a:pt x="186" y="599"/>
                    </a:lnTo>
                    <a:lnTo>
                      <a:pt x="183" y="588"/>
                    </a:lnTo>
                    <a:lnTo>
                      <a:pt x="181" y="577"/>
                    </a:lnTo>
                    <a:lnTo>
                      <a:pt x="175" y="565"/>
                    </a:lnTo>
                    <a:lnTo>
                      <a:pt x="171" y="553"/>
                    </a:lnTo>
                    <a:lnTo>
                      <a:pt x="163" y="541"/>
                    </a:lnTo>
                    <a:lnTo>
                      <a:pt x="156" y="529"/>
                    </a:lnTo>
                    <a:lnTo>
                      <a:pt x="144" y="516"/>
                    </a:lnTo>
                    <a:lnTo>
                      <a:pt x="135" y="502"/>
                    </a:lnTo>
                    <a:lnTo>
                      <a:pt x="125" y="490"/>
                    </a:lnTo>
                    <a:lnTo>
                      <a:pt x="119" y="479"/>
                    </a:lnTo>
                    <a:lnTo>
                      <a:pt x="113" y="467"/>
                    </a:lnTo>
                    <a:lnTo>
                      <a:pt x="108" y="458"/>
                    </a:lnTo>
                    <a:lnTo>
                      <a:pt x="102" y="448"/>
                    </a:lnTo>
                    <a:lnTo>
                      <a:pt x="100" y="440"/>
                    </a:lnTo>
                    <a:lnTo>
                      <a:pt x="94" y="431"/>
                    </a:lnTo>
                    <a:lnTo>
                      <a:pt x="92" y="423"/>
                    </a:lnTo>
                    <a:lnTo>
                      <a:pt x="90" y="415"/>
                    </a:lnTo>
                    <a:lnTo>
                      <a:pt x="90" y="409"/>
                    </a:lnTo>
                    <a:lnTo>
                      <a:pt x="88" y="400"/>
                    </a:lnTo>
                    <a:lnTo>
                      <a:pt x="90" y="396"/>
                    </a:lnTo>
                    <a:lnTo>
                      <a:pt x="90" y="391"/>
                    </a:lnTo>
                    <a:lnTo>
                      <a:pt x="92" y="387"/>
                    </a:lnTo>
                    <a:lnTo>
                      <a:pt x="94" y="379"/>
                    </a:lnTo>
                    <a:lnTo>
                      <a:pt x="100" y="371"/>
                    </a:lnTo>
                    <a:lnTo>
                      <a:pt x="104" y="360"/>
                    </a:lnTo>
                    <a:lnTo>
                      <a:pt x="108" y="349"/>
                    </a:lnTo>
                    <a:lnTo>
                      <a:pt x="113" y="337"/>
                    </a:lnTo>
                    <a:lnTo>
                      <a:pt x="119" y="325"/>
                    </a:lnTo>
                    <a:lnTo>
                      <a:pt x="123" y="310"/>
                    </a:lnTo>
                    <a:lnTo>
                      <a:pt x="127" y="297"/>
                    </a:lnTo>
                    <a:lnTo>
                      <a:pt x="131" y="282"/>
                    </a:lnTo>
                    <a:lnTo>
                      <a:pt x="135" y="268"/>
                    </a:lnTo>
                    <a:lnTo>
                      <a:pt x="136" y="254"/>
                    </a:lnTo>
                    <a:lnTo>
                      <a:pt x="138" y="241"/>
                    </a:lnTo>
                    <a:lnTo>
                      <a:pt x="138" y="228"/>
                    </a:lnTo>
                    <a:lnTo>
                      <a:pt x="138" y="217"/>
                    </a:lnTo>
                    <a:lnTo>
                      <a:pt x="135" y="205"/>
                    </a:lnTo>
                    <a:lnTo>
                      <a:pt x="131" y="194"/>
                    </a:lnTo>
                    <a:lnTo>
                      <a:pt x="127" y="184"/>
                    </a:lnTo>
                    <a:lnTo>
                      <a:pt x="125" y="176"/>
                    </a:lnTo>
                    <a:lnTo>
                      <a:pt x="121" y="168"/>
                    </a:lnTo>
                    <a:lnTo>
                      <a:pt x="117" y="160"/>
                    </a:lnTo>
                    <a:lnTo>
                      <a:pt x="113" y="151"/>
                    </a:lnTo>
                    <a:lnTo>
                      <a:pt x="110" y="146"/>
                    </a:lnTo>
                    <a:lnTo>
                      <a:pt x="102" y="133"/>
                    </a:lnTo>
                    <a:lnTo>
                      <a:pt x="96" y="123"/>
                    </a:lnTo>
                    <a:lnTo>
                      <a:pt x="92" y="114"/>
                    </a:lnTo>
                    <a:lnTo>
                      <a:pt x="94" y="108"/>
                    </a:lnTo>
                    <a:lnTo>
                      <a:pt x="94" y="103"/>
                    </a:lnTo>
                    <a:lnTo>
                      <a:pt x="94" y="98"/>
                    </a:lnTo>
                    <a:lnTo>
                      <a:pt x="96" y="90"/>
                    </a:lnTo>
                    <a:lnTo>
                      <a:pt x="98" y="83"/>
                    </a:lnTo>
                    <a:lnTo>
                      <a:pt x="98" y="73"/>
                    </a:lnTo>
                    <a:lnTo>
                      <a:pt x="100" y="64"/>
                    </a:lnTo>
                    <a:lnTo>
                      <a:pt x="102" y="55"/>
                    </a:lnTo>
                    <a:lnTo>
                      <a:pt x="104" y="47"/>
                    </a:lnTo>
                    <a:lnTo>
                      <a:pt x="104" y="37"/>
                    </a:lnTo>
                    <a:lnTo>
                      <a:pt x="106" y="28"/>
                    </a:lnTo>
                    <a:lnTo>
                      <a:pt x="108" y="20"/>
                    </a:lnTo>
                    <a:lnTo>
                      <a:pt x="110" y="13"/>
                    </a:lnTo>
                    <a:lnTo>
                      <a:pt x="111" y="2"/>
                    </a:lnTo>
                    <a:lnTo>
                      <a:pt x="113" y="0"/>
                    </a:lnTo>
                    <a:lnTo>
                      <a:pt x="108" y="2"/>
                    </a:lnTo>
                    <a:lnTo>
                      <a:pt x="98" y="12"/>
                    </a:lnTo>
                    <a:lnTo>
                      <a:pt x="90" y="18"/>
                    </a:lnTo>
                    <a:lnTo>
                      <a:pt x="83" y="28"/>
                    </a:lnTo>
                    <a:lnTo>
                      <a:pt x="75" y="36"/>
                    </a:lnTo>
                    <a:lnTo>
                      <a:pt x="67" y="48"/>
                    </a:lnTo>
                    <a:lnTo>
                      <a:pt x="58" y="57"/>
                    </a:lnTo>
                    <a:lnTo>
                      <a:pt x="50" y="69"/>
                    </a:lnTo>
                    <a:lnTo>
                      <a:pt x="40" y="82"/>
                    </a:lnTo>
                    <a:lnTo>
                      <a:pt x="34" y="95"/>
                    </a:lnTo>
                    <a:lnTo>
                      <a:pt x="27" y="107"/>
                    </a:lnTo>
                    <a:lnTo>
                      <a:pt x="23" y="122"/>
                    </a:lnTo>
                    <a:lnTo>
                      <a:pt x="19" y="135"/>
                    </a:lnTo>
                    <a:lnTo>
                      <a:pt x="19" y="150"/>
                    </a:lnTo>
                    <a:lnTo>
                      <a:pt x="17" y="162"/>
                    </a:lnTo>
                    <a:lnTo>
                      <a:pt x="17" y="174"/>
                    </a:lnTo>
                    <a:lnTo>
                      <a:pt x="19" y="184"/>
                    </a:lnTo>
                    <a:lnTo>
                      <a:pt x="21" y="194"/>
                    </a:lnTo>
                    <a:lnTo>
                      <a:pt x="23" y="203"/>
                    </a:lnTo>
                    <a:lnTo>
                      <a:pt x="27" y="212"/>
                    </a:lnTo>
                    <a:lnTo>
                      <a:pt x="31" y="220"/>
                    </a:lnTo>
                    <a:lnTo>
                      <a:pt x="34" y="229"/>
                    </a:lnTo>
                    <a:lnTo>
                      <a:pt x="38" y="243"/>
                    </a:lnTo>
                    <a:lnTo>
                      <a:pt x="44" y="256"/>
                    </a:lnTo>
                    <a:lnTo>
                      <a:pt x="46" y="270"/>
                    </a:lnTo>
                    <a:lnTo>
                      <a:pt x="44" y="283"/>
                    </a:lnTo>
                    <a:lnTo>
                      <a:pt x="40" y="289"/>
                    </a:lnTo>
                    <a:lnTo>
                      <a:pt x="36" y="297"/>
                    </a:lnTo>
                    <a:lnTo>
                      <a:pt x="33" y="303"/>
                    </a:lnTo>
                    <a:lnTo>
                      <a:pt x="29" y="311"/>
                    </a:lnTo>
                    <a:lnTo>
                      <a:pt x="25" y="319"/>
                    </a:lnTo>
                    <a:lnTo>
                      <a:pt x="21" y="328"/>
                    </a:lnTo>
                    <a:lnTo>
                      <a:pt x="17" y="336"/>
                    </a:lnTo>
                    <a:lnTo>
                      <a:pt x="15" y="344"/>
                    </a:lnTo>
                    <a:lnTo>
                      <a:pt x="8" y="356"/>
                    </a:lnTo>
                    <a:lnTo>
                      <a:pt x="4" y="368"/>
                    </a:lnTo>
                    <a:lnTo>
                      <a:pt x="0" y="375"/>
                    </a:lnTo>
                    <a:lnTo>
                      <a:pt x="0" y="379"/>
                    </a:lnTo>
                    <a:lnTo>
                      <a:pt x="8" y="401"/>
                    </a:lnTo>
                    <a:close/>
                  </a:path>
                </a:pathLst>
              </a:custGeom>
              <a:solidFill>
                <a:srgbClr val="008C00">
                  <a:alpha val="100000"/>
                </a:srgbClr>
              </a:solidFill>
              <a:ln w="9525">
                <a:noFill/>
              </a:ln>
            </p:spPr>
            <p:txBody>
              <a:bodyPr/>
              <a:p>
                <a:endParaRPr lang="en-US"/>
              </a:p>
            </p:txBody>
          </p:sp>
          <p:sp>
            <p:nvSpPr>
              <p:cNvPr id="16728" name="Freeform 207"/>
              <p:cNvSpPr/>
              <p:nvPr/>
            </p:nvSpPr>
            <p:spPr>
              <a:xfrm>
                <a:off x="5242" y="3477"/>
                <a:ext cx="62" cy="115"/>
              </a:xfrm>
              <a:custGeom>
                <a:avLst/>
                <a:gdLst>
                  <a:gd name="txL" fmla="*/ 0 w 62"/>
                  <a:gd name="txT" fmla="*/ 0 h 115"/>
                  <a:gd name="txR" fmla="*/ 62 w 62"/>
                  <a:gd name="txB" fmla="*/ 115 h 115"/>
                </a:gdLst>
                <a:ahLst/>
                <a:cxnLst>
                  <a:cxn ang="0">
                    <a:pos x="0" y="17"/>
                  </a:cxn>
                  <a:cxn ang="0">
                    <a:pos x="6" y="22"/>
                  </a:cxn>
                  <a:cxn ang="0">
                    <a:pos x="12" y="30"/>
                  </a:cxn>
                  <a:cxn ang="0">
                    <a:pos x="21" y="43"/>
                  </a:cxn>
                  <a:cxn ang="0">
                    <a:pos x="23" y="48"/>
                  </a:cxn>
                  <a:cxn ang="0">
                    <a:pos x="27" y="55"/>
                  </a:cxn>
                  <a:cxn ang="0">
                    <a:pos x="31" y="63"/>
                  </a:cxn>
                  <a:cxn ang="0">
                    <a:pos x="35" y="72"/>
                  </a:cxn>
                  <a:cxn ang="0">
                    <a:pos x="37" y="82"/>
                  </a:cxn>
                  <a:cxn ang="0">
                    <a:pos x="39" y="92"/>
                  </a:cxn>
                  <a:cxn ang="0">
                    <a:pos x="41" y="103"/>
                  </a:cxn>
                  <a:cxn ang="0">
                    <a:pos x="43" y="115"/>
                  </a:cxn>
                  <a:cxn ang="0">
                    <a:pos x="62" y="108"/>
                  </a:cxn>
                  <a:cxn ang="0">
                    <a:pos x="60" y="104"/>
                  </a:cxn>
                  <a:cxn ang="0">
                    <a:pos x="60" y="96"/>
                  </a:cxn>
                  <a:cxn ang="0">
                    <a:pos x="58" y="90"/>
                  </a:cxn>
                  <a:cxn ang="0">
                    <a:pos x="58" y="84"/>
                  </a:cxn>
                  <a:cxn ang="0">
                    <a:pos x="56" y="76"/>
                  </a:cxn>
                  <a:cxn ang="0">
                    <a:pos x="56" y="69"/>
                  </a:cxn>
                  <a:cxn ang="0">
                    <a:pos x="52" y="60"/>
                  </a:cxn>
                  <a:cxn ang="0">
                    <a:pos x="48" y="51"/>
                  </a:cxn>
                  <a:cxn ang="0">
                    <a:pos x="43" y="41"/>
                  </a:cxn>
                  <a:cxn ang="0">
                    <a:pos x="37" y="33"/>
                  </a:cxn>
                  <a:cxn ang="0">
                    <a:pos x="27" y="24"/>
                  </a:cxn>
                  <a:cxn ang="0">
                    <a:pos x="20" y="14"/>
                  </a:cxn>
                  <a:cxn ang="0">
                    <a:pos x="10" y="6"/>
                  </a:cxn>
                  <a:cxn ang="0">
                    <a:pos x="0" y="0"/>
                  </a:cxn>
                  <a:cxn ang="0">
                    <a:pos x="0" y="17"/>
                  </a:cxn>
                  <a:cxn ang="0">
                    <a:pos x="0" y="17"/>
                  </a:cxn>
                </a:cxnLst>
                <a:rect l="txL" t="txT" r="txR" b="txB"/>
                <a:pathLst>
                  <a:path w="62" h="115">
                    <a:moveTo>
                      <a:pt x="0" y="17"/>
                    </a:moveTo>
                    <a:lnTo>
                      <a:pt x="6" y="22"/>
                    </a:lnTo>
                    <a:lnTo>
                      <a:pt x="12" y="30"/>
                    </a:lnTo>
                    <a:lnTo>
                      <a:pt x="21" y="43"/>
                    </a:lnTo>
                    <a:lnTo>
                      <a:pt x="23" y="48"/>
                    </a:lnTo>
                    <a:lnTo>
                      <a:pt x="27" y="55"/>
                    </a:lnTo>
                    <a:lnTo>
                      <a:pt x="31" y="63"/>
                    </a:lnTo>
                    <a:lnTo>
                      <a:pt x="35" y="72"/>
                    </a:lnTo>
                    <a:lnTo>
                      <a:pt x="37" y="82"/>
                    </a:lnTo>
                    <a:lnTo>
                      <a:pt x="39" y="92"/>
                    </a:lnTo>
                    <a:lnTo>
                      <a:pt x="41" y="103"/>
                    </a:lnTo>
                    <a:lnTo>
                      <a:pt x="43" y="115"/>
                    </a:lnTo>
                    <a:lnTo>
                      <a:pt x="62" y="108"/>
                    </a:lnTo>
                    <a:lnTo>
                      <a:pt x="60" y="104"/>
                    </a:lnTo>
                    <a:lnTo>
                      <a:pt x="60" y="96"/>
                    </a:lnTo>
                    <a:lnTo>
                      <a:pt x="58" y="90"/>
                    </a:lnTo>
                    <a:lnTo>
                      <a:pt x="58" y="84"/>
                    </a:lnTo>
                    <a:lnTo>
                      <a:pt x="56" y="76"/>
                    </a:lnTo>
                    <a:lnTo>
                      <a:pt x="56" y="69"/>
                    </a:lnTo>
                    <a:lnTo>
                      <a:pt x="52" y="60"/>
                    </a:lnTo>
                    <a:lnTo>
                      <a:pt x="48" y="51"/>
                    </a:lnTo>
                    <a:lnTo>
                      <a:pt x="43" y="41"/>
                    </a:lnTo>
                    <a:lnTo>
                      <a:pt x="37" y="33"/>
                    </a:lnTo>
                    <a:lnTo>
                      <a:pt x="27" y="24"/>
                    </a:lnTo>
                    <a:lnTo>
                      <a:pt x="20" y="14"/>
                    </a:lnTo>
                    <a:lnTo>
                      <a:pt x="10" y="6"/>
                    </a:lnTo>
                    <a:lnTo>
                      <a:pt x="0" y="0"/>
                    </a:lnTo>
                    <a:lnTo>
                      <a:pt x="0" y="17"/>
                    </a:lnTo>
                    <a:close/>
                  </a:path>
                </a:pathLst>
              </a:custGeom>
              <a:solidFill>
                <a:srgbClr val="008C00">
                  <a:alpha val="100000"/>
                </a:srgbClr>
              </a:solidFill>
              <a:ln w="9525">
                <a:noFill/>
              </a:ln>
            </p:spPr>
            <p:txBody>
              <a:bodyPr/>
              <a:p>
                <a:endParaRPr lang="en-US"/>
              </a:p>
            </p:txBody>
          </p:sp>
          <p:sp>
            <p:nvSpPr>
              <p:cNvPr id="16729" name="Freeform 208"/>
              <p:cNvSpPr/>
              <p:nvPr/>
            </p:nvSpPr>
            <p:spPr>
              <a:xfrm>
                <a:off x="4786" y="3955"/>
                <a:ext cx="152" cy="112"/>
              </a:xfrm>
              <a:custGeom>
                <a:avLst/>
                <a:gdLst>
                  <a:gd name="txL" fmla="*/ 0 w 152"/>
                  <a:gd name="txT" fmla="*/ 0 h 112"/>
                  <a:gd name="txR" fmla="*/ 152 w 152"/>
                  <a:gd name="txB" fmla="*/ 112 h 112"/>
                </a:gdLst>
                <a:ahLst/>
                <a:cxnLst>
                  <a:cxn ang="0">
                    <a:pos x="0" y="102"/>
                  </a:cxn>
                  <a:cxn ang="0">
                    <a:pos x="4" y="99"/>
                  </a:cxn>
                  <a:cxn ang="0">
                    <a:pos x="16" y="97"/>
                  </a:cxn>
                  <a:cxn ang="0">
                    <a:pos x="21" y="93"/>
                  </a:cxn>
                  <a:cxn ang="0">
                    <a:pos x="33" y="89"/>
                  </a:cxn>
                  <a:cxn ang="0">
                    <a:pos x="44" y="83"/>
                  </a:cxn>
                  <a:cxn ang="0">
                    <a:pos x="56" y="79"/>
                  </a:cxn>
                  <a:cxn ang="0">
                    <a:pos x="68" y="71"/>
                  </a:cxn>
                  <a:cxn ang="0">
                    <a:pos x="79" y="65"/>
                  </a:cxn>
                  <a:cxn ang="0">
                    <a:pos x="91" y="55"/>
                  </a:cxn>
                  <a:cxn ang="0">
                    <a:pos x="102" y="47"/>
                  </a:cxn>
                  <a:cxn ang="0">
                    <a:pos x="112" y="36"/>
                  </a:cxn>
                  <a:cxn ang="0">
                    <a:pos x="123" y="26"/>
                  </a:cxn>
                  <a:cxn ang="0">
                    <a:pos x="133" y="12"/>
                  </a:cxn>
                  <a:cxn ang="0">
                    <a:pos x="143" y="0"/>
                  </a:cxn>
                  <a:cxn ang="0">
                    <a:pos x="152" y="12"/>
                  </a:cxn>
                  <a:cxn ang="0">
                    <a:pos x="148" y="13"/>
                  </a:cxn>
                  <a:cxn ang="0">
                    <a:pos x="143" y="22"/>
                  </a:cxn>
                  <a:cxn ang="0">
                    <a:pos x="137" y="26"/>
                  </a:cxn>
                  <a:cxn ang="0">
                    <a:pos x="131" y="32"/>
                  </a:cxn>
                  <a:cxn ang="0">
                    <a:pos x="123" y="39"/>
                  </a:cxn>
                  <a:cxn ang="0">
                    <a:pos x="118" y="47"/>
                  </a:cxn>
                  <a:cxn ang="0">
                    <a:pos x="106" y="55"/>
                  </a:cxn>
                  <a:cxn ang="0">
                    <a:pos x="96" y="63"/>
                  </a:cxn>
                  <a:cxn ang="0">
                    <a:pos x="83" y="71"/>
                  </a:cxn>
                  <a:cxn ang="0">
                    <a:pos x="71" y="79"/>
                  </a:cxn>
                  <a:cxn ang="0">
                    <a:pos x="56" y="87"/>
                  </a:cxn>
                  <a:cxn ang="0">
                    <a:pos x="43" y="95"/>
                  </a:cxn>
                  <a:cxn ang="0">
                    <a:pos x="25" y="104"/>
                  </a:cxn>
                  <a:cxn ang="0">
                    <a:pos x="10" y="112"/>
                  </a:cxn>
                  <a:cxn ang="0">
                    <a:pos x="0" y="102"/>
                  </a:cxn>
                  <a:cxn ang="0">
                    <a:pos x="0" y="102"/>
                  </a:cxn>
                </a:cxnLst>
                <a:rect l="txL" t="txT" r="txR" b="txB"/>
                <a:pathLst>
                  <a:path w="152" h="112">
                    <a:moveTo>
                      <a:pt x="0" y="102"/>
                    </a:moveTo>
                    <a:lnTo>
                      <a:pt x="4" y="99"/>
                    </a:lnTo>
                    <a:lnTo>
                      <a:pt x="16" y="97"/>
                    </a:lnTo>
                    <a:lnTo>
                      <a:pt x="21" y="93"/>
                    </a:lnTo>
                    <a:lnTo>
                      <a:pt x="33" y="89"/>
                    </a:lnTo>
                    <a:lnTo>
                      <a:pt x="44" y="83"/>
                    </a:lnTo>
                    <a:lnTo>
                      <a:pt x="56" y="79"/>
                    </a:lnTo>
                    <a:lnTo>
                      <a:pt x="68" y="71"/>
                    </a:lnTo>
                    <a:lnTo>
                      <a:pt x="79" y="65"/>
                    </a:lnTo>
                    <a:lnTo>
                      <a:pt x="91" y="55"/>
                    </a:lnTo>
                    <a:lnTo>
                      <a:pt x="102" y="47"/>
                    </a:lnTo>
                    <a:lnTo>
                      <a:pt x="112" y="36"/>
                    </a:lnTo>
                    <a:lnTo>
                      <a:pt x="123" y="26"/>
                    </a:lnTo>
                    <a:lnTo>
                      <a:pt x="133" y="12"/>
                    </a:lnTo>
                    <a:lnTo>
                      <a:pt x="143" y="0"/>
                    </a:lnTo>
                    <a:lnTo>
                      <a:pt x="152" y="12"/>
                    </a:lnTo>
                    <a:lnTo>
                      <a:pt x="148" y="13"/>
                    </a:lnTo>
                    <a:lnTo>
                      <a:pt x="143" y="22"/>
                    </a:lnTo>
                    <a:lnTo>
                      <a:pt x="137" y="26"/>
                    </a:lnTo>
                    <a:lnTo>
                      <a:pt x="131" y="32"/>
                    </a:lnTo>
                    <a:lnTo>
                      <a:pt x="123" y="39"/>
                    </a:lnTo>
                    <a:lnTo>
                      <a:pt x="118" y="47"/>
                    </a:lnTo>
                    <a:lnTo>
                      <a:pt x="106" y="55"/>
                    </a:lnTo>
                    <a:lnTo>
                      <a:pt x="96" y="63"/>
                    </a:lnTo>
                    <a:lnTo>
                      <a:pt x="83" y="71"/>
                    </a:lnTo>
                    <a:lnTo>
                      <a:pt x="71" y="79"/>
                    </a:lnTo>
                    <a:lnTo>
                      <a:pt x="56" y="87"/>
                    </a:lnTo>
                    <a:lnTo>
                      <a:pt x="43" y="95"/>
                    </a:lnTo>
                    <a:lnTo>
                      <a:pt x="25" y="104"/>
                    </a:lnTo>
                    <a:lnTo>
                      <a:pt x="10" y="112"/>
                    </a:lnTo>
                    <a:lnTo>
                      <a:pt x="0" y="102"/>
                    </a:lnTo>
                    <a:close/>
                  </a:path>
                </a:pathLst>
              </a:custGeom>
              <a:solidFill>
                <a:srgbClr val="008C00">
                  <a:alpha val="100000"/>
                </a:srgbClr>
              </a:solidFill>
              <a:ln w="9525">
                <a:noFill/>
              </a:ln>
            </p:spPr>
            <p:txBody>
              <a:bodyPr/>
              <a:p>
                <a:endParaRPr lang="en-US"/>
              </a:p>
            </p:txBody>
          </p:sp>
          <p:sp>
            <p:nvSpPr>
              <p:cNvPr id="16730" name="Freeform 209"/>
              <p:cNvSpPr/>
              <p:nvPr/>
            </p:nvSpPr>
            <p:spPr>
              <a:xfrm>
                <a:off x="4779" y="4115"/>
                <a:ext cx="113" cy="20"/>
              </a:xfrm>
              <a:custGeom>
                <a:avLst/>
                <a:gdLst>
                  <a:gd name="txL" fmla="*/ 0 w 113"/>
                  <a:gd name="txT" fmla="*/ 0 h 20"/>
                  <a:gd name="txR" fmla="*/ 113 w 113"/>
                  <a:gd name="txB" fmla="*/ 20 h 20"/>
                </a:gdLst>
                <a:ahLst/>
                <a:cxnLst>
                  <a:cxn ang="0">
                    <a:pos x="0" y="9"/>
                  </a:cxn>
                  <a:cxn ang="0">
                    <a:pos x="1" y="9"/>
                  </a:cxn>
                  <a:cxn ang="0">
                    <a:pos x="9" y="11"/>
                  </a:cxn>
                  <a:cxn ang="0">
                    <a:pos x="19" y="11"/>
                  </a:cxn>
                  <a:cxn ang="0">
                    <a:pos x="34" y="12"/>
                  </a:cxn>
                  <a:cxn ang="0">
                    <a:pos x="50" y="11"/>
                  </a:cxn>
                  <a:cxn ang="0">
                    <a:pos x="65" y="9"/>
                  </a:cxn>
                  <a:cxn ang="0">
                    <a:pos x="80" y="5"/>
                  </a:cxn>
                  <a:cxn ang="0">
                    <a:pos x="96" y="0"/>
                  </a:cxn>
                  <a:cxn ang="0">
                    <a:pos x="113" y="12"/>
                  </a:cxn>
                  <a:cxn ang="0">
                    <a:pos x="107" y="12"/>
                  </a:cxn>
                  <a:cxn ang="0">
                    <a:pos x="98" y="13"/>
                  </a:cxn>
                  <a:cxn ang="0">
                    <a:pos x="82" y="16"/>
                  </a:cxn>
                  <a:cxn ang="0">
                    <a:pos x="67" y="19"/>
                  </a:cxn>
                  <a:cxn ang="0">
                    <a:pos x="46" y="19"/>
                  </a:cxn>
                  <a:cxn ang="0">
                    <a:pos x="28" y="20"/>
                  </a:cxn>
                  <a:cxn ang="0">
                    <a:pos x="11" y="19"/>
                  </a:cxn>
                  <a:cxn ang="0">
                    <a:pos x="0" y="17"/>
                  </a:cxn>
                  <a:cxn ang="0">
                    <a:pos x="0" y="9"/>
                  </a:cxn>
                  <a:cxn ang="0">
                    <a:pos x="0" y="9"/>
                  </a:cxn>
                </a:cxnLst>
                <a:rect l="txL" t="txT" r="txR" b="txB"/>
                <a:pathLst>
                  <a:path w="113" h="20">
                    <a:moveTo>
                      <a:pt x="0" y="9"/>
                    </a:moveTo>
                    <a:lnTo>
                      <a:pt x="1" y="9"/>
                    </a:lnTo>
                    <a:lnTo>
                      <a:pt x="9" y="11"/>
                    </a:lnTo>
                    <a:lnTo>
                      <a:pt x="19" y="11"/>
                    </a:lnTo>
                    <a:lnTo>
                      <a:pt x="34" y="12"/>
                    </a:lnTo>
                    <a:lnTo>
                      <a:pt x="50" y="11"/>
                    </a:lnTo>
                    <a:lnTo>
                      <a:pt x="65" y="9"/>
                    </a:lnTo>
                    <a:lnTo>
                      <a:pt x="80" y="5"/>
                    </a:lnTo>
                    <a:lnTo>
                      <a:pt x="96" y="0"/>
                    </a:lnTo>
                    <a:lnTo>
                      <a:pt x="113" y="12"/>
                    </a:lnTo>
                    <a:lnTo>
                      <a:pt x="107" y="12"/>
                    </a:lnTo>
                    <a:lnTo>
                      <a:pt x="98" y="13"/>
                    </a:lnTo>
                    <a:lnTo>
                      <a:pt x="82" y="16"/>
                    </a:lnTo>
                    <a:lnTo>
                      <a:pt x="67" y="19"/>
                    </a:lnTo>
                    <a:lnTo>
                      <a:pt x="46" y="19"/>
                    </a:lnTo>
                    <a:lnTo>
                      <a:pt x="28" y="20"/>
                    </a:lnTo>
                    <a:lnTo>
                      <a:pt x="11" y="19"/>
                    </a:lnTo>
                    <a:lnTo>
                      <a:pt x="0" y="17"/>
                    </a:lnTo>
                    <a:lnTo>
                      <a:pt x="0" y="9"/>
                    </a:lnTo>
                    <a:close/>
                  </a:path>
                </a:pathLst>
              </a:custGeom>
              <a:solidFill>
                <a:srgbClr val="008C00">
                  <a:alpha val="100000"/>
                </a:srgbClr>
              </a:solidFill>
              <a:ln w="9525">
                <a:noFill/>
              </a:ln>
            </p:spPr>
            <p:txBody>
              <a:bodyPr/>
              <a:p>
                <a:endParaRPr lang="en-US"/>
              </a:p>
            </p:txBody>
          </p:sp>
          <p:sp>
            <p:nvSpPr>
              <p:cNvPr id="16731" name="Freeform 210"/>
              <p:cNvSpPr/>
              <p:nvPr/>
            </p:nvSpPr>
            <p:spPr>
              <a:xfrm>
                <a:off x="4959" y="3909"/>
                <a:ext cx="254" cy="291"/>
              </a:xfrm>
              <a:custGeom>
                <a:avLst/>
                <a:gdLst>
                  <a:gd name="txL" fmla="*/ 0 w 254"/>
                  <a:gd name="txT" fmla="*/ 0 h 291"/>
                  <a:gd name="txR" fmla="*/ 254 w 254"/>
                  <a:gd name="txB" fmla="*/ 291 h 291"/>
                </a:gdLst>
                <a:ahLst/>
                <a:cxnLst>
                  <a:cxn ang="0">
                    <a:pos x="18" y="3"/>
                  </a:cxn>
                  <a:cxn ang="0">
                    <a:pos x="18" y="14"/>
                  </a:cxn>
                  <a:cxn ang="0">
                    <a:pos x="20" y="29"/>
                  </a:cxn>
                  <a:cxn ang="0">
                    <a:pos x="29" y="45"/>
                  </a:cxn>
                  <a:cxn ang="0">
                    <a:pos x="45" y="59"/>
                  </a:cxn>
                  <a:cxn ang="0">
                    <a:pos x="49" y="80"/>
                  </a:cxn>
                  <a:cxn ang="0">
                    <a:pos x="45" y="101"/>
                  </a:cxn>
                  <a:cxn ang="0">
                    <a:pos x="37" y="119"/>
                  </a:cxn>
                  <a:cxn ang="0">
                    <a:pos x="27" y="127"/>
                  </a:cxn>
                  <a:cxn ang="0">
                    <a:pos x="16" y="139"/>
                  </a:cxn>
                  <a:cxn ang="0">
                    <a:pos x="8" y="155"/>
                  </a:cxn>
                  <a:cxn ang="0">
                    <a:pos x="14" y="172"/>
                  </a:cxn>
                  <a:cxn ang="0">
                    <a:pos x="24" y="178"/>
                  </a:cxn>
                  <a:cxn ang="0">
                    <a:pos x="25" y="160"/>
                  </a:cxn>
                  <a:cxn ang="0">
                    <a:pos x="37" y="139"/>
                  </a:cxn>
                  <a:cxn ang="0">
                    <a:pos x="49" y="123"/>
                  </a:cxn>
                  <a:cxn ang="0">
                    <a:pos x="66" y="121"/>
                  </a:cxn>
                  <a:cxn ang="0">
                    <a:pos x="89" y="127"/>
                  </a:cxn>
                  <a:cxn ang="0">
                    <a:pos x="116" y="133"/>
                  </a:cxn>
                  <a:cxn ang="0">
                    <a:pos x="149" y="141"/>
                  </a:cxn>
                  <a:cxn ang="0">
                    <a:pos x="183" y="148"/>
                  </a:cxn>
                  <a:cxn ang="0">
                    <a:pos x="216" y="160"/>
                  </a:cxn>
                  <a:cxn ang="0">
                    <a:pos x="239" y="179"/>
                  </a:cxn>
                  <a:cxn ang="0">
                    <a:pos x="251" y="203"/>
                  </a:cxn>
                  <a:cxn ang="0">
                    <a:pos x="253" y="229"/>
                  </a:cxn>
                  <a:cxn ang="0">
                    <a:pos x="251" y="254"/>
                  </a:cxn>
                  <a:cxn ang="0">
                    <a:pos x="249" y="274"/>
                  </a:cxn>
                  <a:cxn ang="0">
                    <a:pos x="249" y="288"/>
                  </a:cxn>
                  <a:cxn ang="0">
                    <a:pos x="241" y="288"/>
                  </a:cxn>
                  <a:cxn ang="0">
                    <a:pos x="241" y="273"/>
                  </a:cxn>
                  <a:cxn ang="0">
                    <a:pos x="243" y="258"/>
                  </a:cxn>
                  <a:cxn ang="0">
                    <a:pos x="245" y="244"/>
                  </a:cxn>
                  <a:cxn ang="0">
                    <a:pos x="243" y="225"/>
                  </a:cxn>
                  <a:cxn ang="0">
                    <a:pos x="243" y="209"/>
                  </a:cxn>
                  <a:cxn ang="0">
                    <a:pos x="235" y="187"/>
                  </a:cxn>
                  <a:cxn ang="0">
                    <a:pos x="202" y="163"/>
                  </a:cxn>
                  <a:cxn ang="0">
                    <a:pos x="185" y="155"/>
                  </a:cxn>
                  <a:cxn ang="0">
                    <a:pos x="166" y="151"/>
                  </a:cxn>
                  <a:cxn ang="0">
                    <a:pos x="135" y="145"/>
                  </a:cxn>
                  <a:cxn ang="0">
                    <a:pos x="104" y="139"/>
                  </a:cxn>
                  <a:cxn ang="0">
                    <a:pos x="75" y="132"/>
                  </a:cxn>
                  <a:cxn ang="0">
                    <a:pos x="62" y="129"/>
                  </a:cxn>
                  <a:cxn ang="0">
                    <a:pos x="50" y="137"/>
                  </a:cxn>
                  <a:cxn ang="0">
                    <a:pos x="39" y="162"/>
                  </a:cxn>
                  <a:cxn ang="0">
                    <a:pos x="29" y="184"/>
                  </a:cxn>
                  <a:cxn ang="0">
                    <a:pos x="27" y="197"/>
                  </a:cxn>
                  <a:cxn ang="0">
                    <a:pos x="20" y="193"/>
                  </a:cxn>
                  <a:cxn ang="0">
                    <a:pos x="6" y="180"/>
                  </a:cxn>
                  <a:cxn ang="0">
                    <a:pos x="2" y="158"/>
                  </a:cxn>
                  <a:cxn ang="0">
                    <a:pos x="8" y="141"/>
                  </a:cxn>
                  <a:cxn ang="0">
                    <a:pos x="24" y="124"/>
                  </a:cxn>
                  <a:cxn ang="0">
                    <a:pos x="35" y="104"/>
                  </a:cxn>
                  <a:cxn ang="0">
                    <a:pos x="43" y="89"/>
                  </a:cxn>
                  <a:cxn ang="0">
                    <a:pos x="37" y="68"/>
                  </a:cxn>
                  <a:cxn ang="0">
                    <a:pos x="22" y="53"/>
                  </a:cxn>
                  <a:cxn ang="0">
                    <a:pos x="12" y="45"/>
                  </a:cxn>
                  <a:cxn ang="0">
                    <a:pos x="10" y="33"/>
                  </a:cxn>
                  <a:cxn ang="0">
                    <a:pos x="10" y="18"/>
                  </a:cxn>
                  <a:cxn ang="0">
                    <a:pos x="12" y="0"/>
                  </a:cxn>
                  <a:cxn ang="0">
                    <a:pos x="20" y="3"/>
                  </a:cxn>
                </a:cxnLst>
                <a:rect l="txL" t="txT" r="txR" b="txB"/>
                <a:pathLst>
                  <a:path w="254" h="291">
                    <a:moveTo>
                      <a:pt x="20" y="3"/>
                    </a:moveTo>
                    <a:lnTo>
                      <a:pt x="18" y="3"/>
                    </a:lnTo>
                    <a:lnTo>
                      <a:pt x="18" y="8"/>
                    </a:lnTo>
                    <a:lnTo>
                      <a:pt x="18" y="14"/>
                    </a:lnTo>
                    <a:lnTo>
                      <a:pt x="20" y="22"/>
                    </a:lnTo>
                    <a:lnTo>
                      <a:pt x="20" y="29"/>
                    </a:lnTo>
                    <a:lnTo>
                      <a:pt x="25" y="37"/>
                    </a:lnTo>
                    <a:lnTo>
                      <a:pt x="29" y="45"/>
                    </a:lnTo>
                    <a:lnTo>
                      <a:pt x="39" y="53"/>
                    </a:lnTo>
                    <a:lnTo>
                      <a:pt x="45" y="59"/>
                    </a:lnTo>
                    <a:lnTo>
                      <a:pt x="49" y="69"/>
                    </a:lnTo>
                    <a:lnTo>
                      <a:pt x="49" y="80"/>
                    </a:lnTo>
                    <a:lnTo>
                      <a:pt x="49" y="92"/>
                    </a:lnTo>
                    <a:lnTo>
                      <a:pt x="45" y="101"/>
                    </a:lnTo>
                    <a:lnTo>
                      <a:pt x="41" y="112"/>
                    </a:lnTo>
                    <a:lnTo>
                      <a:pt x="37" y="119"/>
                    </a:lnTo>
                    <a:lnTo>
                      <a:pt x="33" y="124"/>
                    </a:lnTo>
                    <a:lnTo>
                      <a:pt x="27" y="127"/>
                    </a:lnTo>
                    <a:lnTo>
                      <a:pt x="22" y="132"/>
                    </a:lnTo>
                    <a:lnTo>
                      <a:pt x="16" y="139"/>
                    </a:lnTo>
                    <a:lnTo>
                      <a:pt x="14" y="147"/>
                    </a:lnTo>
                    <a:lnTo>
                      <a:pt x="8" y="155"/>
                    </a:lnTo>
                    <a:lnTo>
                      <a:pt x="10" y="164"/>
                    </a:lnTo>
                    <a:lnTo>
                      <a:pt x="14" y="172"/>
                    </a:lnTo>
                    <a:lnTo>
                      <a:pt x="24" y="182"/>
                    </a:lnTo>
                    <a:lnTo>
                      <a:pt x="24" y="178"/>
                    </a:lnTo>
                    <a:lnTo>
                      <a:pt x="24" y="171"/>
                    </a:lnTo>
                    <a:lnTo>
                      <a:pt x="25" y="160"/>
                    </a:lnTo>
                    <a:lnTo>
                      <a:pt x="31" y="151"/>
                    </a:lnTo>
                    <a:lnTo>
                      <a:pt x="37" y="139"/>
                    </a:lnTo>
                    <a:lnTo>
                      <a:pt x="43" y="129"/>
                    </a:lnTo>
                    <a:lnTo>
                      <a:pt x="49" y="123"/>
                    </a:lnTo>
                    <a:lnTo>
                      <a:pt x="58" y="121"/>
                    </a:lnTo>
                    <a:lnTo>
                      <a:pt x="66" y="121"/>
                    </a:lnTo>
                    <a:lnTo>
                      <a:pt x="77" y="124"/>
                    </a:lnTo>
                    <a:lnTo>
                      <a:pt x="89" y="127"/>
                    </a:lnTo>
                    <a:lnTo>
                      <a:pt x="102" y="131"/>
                    </a:lnTo>
                    <a:lnTo>
                      <a:pt x="116" y="133"/>
                    </a:lnTo>
                    <a:lnTo>
                      <a:pt x="131" y="137"/>
                    </a:lnTo>
                    <a:lnTo>
                      <a:pt x="149" y="141"/>
                    </a:lnTo>
                    <a:lnTo>
                      <a:pt x="168" y="145"/>
                    </a:lnTo>
                    <a:lnTo>
                      <a:pt x="183" y="148"/>
                    </a:lnTo>
                    <a:lnTo>
                      <a:pt x="201" y="154"/>
                    </a:lnTo>
                    <a:lnTo>
                      <a:pt x="216" y="160"/>
                    </a:lnTo>
                    <a:lnTo>
                      <a:pt x="229" y="170"/>
                    </a:lnTo>
                    <a:lnTo>
                      <a:pt x="239" y="179"/>
                    </a:lnTo>
                    <a:lnTo>
                      <a:pt x="247" y="191"/>
                    </a:lnTo>
                    <a:lnTo>
                      <a:pt x="251" y="203"/>
                    </a:lnTo>
                    <a:lnTo>
                      <a:pt x="254" y="217"/>
                    </a:lnTo>
                    <a:lnTo>
                      <a:pt x="253" y="229"/>
                    </a:lnTo>
                    <a:lnTo>
                      <a:pt x="253" y="242"/>
                    </a:lnTo>
                    <a:lnTo>
                      <a:pt x="251" y="254"/>
                    </a:lnTo>
                    <a:lnTo>
                      <a:pt x="251" y="266"/>
                    </a:lnTo>
                    <a:lnTo>
                      <a:pt x="249" y="274"/>
                    </a:lnTo>
                    <a:lnTo>
                      <a:pt x="249" y="283"/>
                    </a:lnTo>
                    <a:lnTo>
                      <a:pt x="249" y="288"/>
                    </a:lnTo>
                    <a:lnTo>
                      <a:pt x="249" y="291"/>
                    </a:lnTo>
                    <a:lnTo>
                      <a:pt x="241" y="288"/>
                    </a:lnTo>
                    <a:lnTo>
                      <a:pt x="241" y="284"/>
                    </a:lnTo>
                    <a:lnTo>
                      <a:pt x="241" y="273"/>
                    </a:lnTo>
                    <a:lnTo>
                      <a:pt x="241" y="265"/>
                    </a:lnTo>
                    <a:lnTo>
                      <a:pt x="243" y="258"/>
                    </a:lnTo>
                    <a:lnTo>
                      <a:pt x="243" y="250"/>
                    </a:lnTo>
                    <a:lnTo>
                      <a:pt x="245" y="244"/>
                    </a:lnTo>
                    <a:lnTo>
                      <a:pt x="243" y="234"/>
                    </a:lnTo>
                    <a:lnTo>
                      <a:pt x="243" y="225"/>
                    </a:lnTo>
                    <a:lnTo>
                      <a:pt x="243" y="217"/>
                    </a:lnTo>
                    <a:lnTo>
                      <a:pt x="243" y="209"/>
                    </a:lnTo>
                    <a:lnTo>
                      <a:pt x="239" y="195"/>
                    </a:lnTo>
                    <a:lnTo>
                      <a:pt x="235" y="187"/>
                    </a:lnTo>
                    <a:lnTo>
                      <a:pt x="218" y="174"/>
                    </a:lnTo>
                    <a:lnTo>
                      <a:pt x="202" y="163"/>
                    </a:lnTo>
                    <a:lnTo>
                      <a:pt x="193" y="158"/>
                    </a:lnTo>
                    <a:lnTo>
                      <a:pt x="185" y="155"/>
                    </a:lnTo>
                    <a:lnTo>
                      <a:pt x="176" y="151"/>
                    </a:lnTo>
                    <a:lnTo>
                      <a:pt x="166" y="151"/>
                    </a:lnTo>
                    <a:lnTo>
                      <a:pt x="151" y="148"/>
                    </a:lnTo>
                    <a:lnTo>
                      <a:pt x="135" y="145"/>
                    </a:lnTo>
                    <a:lnTo>
                      <a:pt x="118" y="141"/>
                    </a:lnTo>
                    <a:lnTo>
                      <a:pt x="104" y="139"/>
                    </a:lnTo>
                    <a:lnTo>
                      <a:pt x="87" y="135"/>
                    </a:lnTo>
                    <a:lnTo>
                      <a:pt x="75" y="132"/>
                    </a:lnTo>
                    <a:lnTo>
                      <a:pt x="66" y="129"/>
                    </a:lnTo>
                    <a:lnTo>
                      <a:pt x="62" y="129"/>
                    </a:lnTo>
                    <a:lnTo>
                      <a:pt x="56" y="131"/>
                    </a:lnTo>
                    <a:lnTo>
                      <a:pt x="50" y="137"/>
                    </a:lnTo>
                    <a:lnTo>
                      <a:pt x="45" y="148"/>
                    </a:lnTo>
                    <a:lnTo>
                      <a:pt x="39" y="162"/>
                    </a:lnTo>
                    <a:lnTo>
                      <a:pt x="33" y="174"/>
                    </a:lnTo>
                    <a:lnTo>
                      <a:pt x="29" y="184"/>
                    </a:lnTo>
                    <a:lnTo>
                      <a:pt x="27" y="193"/>
                    </a:lnTo>
                    <a:lnTo>
                      <a:pt x="27" y="197"/>
                    </a:lnTo>
                    <a:lnTo>
                      <a:pt x="24" y="195"/>
                    </a:lnTo>
                    <a:lnTo>
                      <a:pt x="20" y="193"/>
                    </a:lnTo>
                    <a:lnTo>
                      <a:pt x="12" y="187"/>
                    </a:lnTo>
                    <a:lnTo>
                      <a:pt x="6" y="180"/>
                    </a:lnTo>
                    <a:lnTo>
                      <a:pt x="0" y="170"/>
                    </a:lnTo>
                    <a:lnTo>
                      <a:pt x="2" y="158"/>
                    </a:lnTo>
                    <a:lnTo>
                      <a:pt x="2" y="150"/>
                    </a:lnTo>
                    <a:lnTo>
                      <a:pt x="8" y="141"/>
                    </a:lnTo>
                    <a:lnTo>
                      <a:pt x="14" y="132"/>
                    </a:lnTo>
                    <a:lnTo>
                      <a:pt x="24" y="124"/>
                    </a:lnTo>
                    <a:lnTo>
                      <a:pt x="29" y="113"/>
                    </a:lnTo>
                    <a:lnTo>
                      <a:pt x="35" y="104"/>
                    </a:lnTo>
                    <a:lnTo>
                      <a:pt x="39" y="96"/>
                    </a:lnTo>
                    <a:lnTo>
                      <a:pt x="43" y="89"/>
                    </a:lnTo>
                    <a:lnTo>
                      <a:pt x="41" y="77"/>
                    </a:lnTo>
                    <a:lnTo>
                      <a:pt x="37" y="68"/>
                    </a:lnTo>
                    <a:lnTo>
                      <a:pt x="29" y="58"/>
                    </a:lnTo>
                    <a:lnTo>
                      <a:pt x="22" y="53"/>
                    </a:lnTo>
                    <a:lnTo>
                      <a:pt x="14" y="47"/>
                    </a:lnTo>
                    <a:lnTo>
                      <a:pt x="12" y="45"/>
                    </a:lnTo>
                    <a:lnTo>
                      <a:pt x="10" y="38"/>
                    </a:lnTo>
                    <a:lnTo>
                      <a:pt x="10" y="33"/>
                    </a:lnTo>
                    <a:lnTo>
                      <a:pt x="10" y="25"/>
                    </a:lnTo>
                    <a:lnTo>
                      <a:pt x="10" y="18"/>
                    </a:lnTo>
                    <a:lnTo>
                      <a:pt x="10" y="4"/>
                    </a:lnTo>
                    <a:lnTo>
                      <a:pt x="12" y="0"/>
                    </a:lnTo>
                    <a:lnTo>
                      <a:pt x="20" y="3"/>
                    </a:lnTo>
                    <a:close/>
                  </a:path>
                </a:pathLst>
              </a:custGeom>
              <a:solidFill>
                <a:srgbClr val="80994D">
                  <a:alpha val="100000"/>
                </a:srgbClr>
              </a:solidFill>
              <a:ln w="9525">
                <a:noFill/>
              </a:ln>
            </p:spPr>
            <p:txBody>
              <a:bodyPr/>
              <a:p>
                <a:endParaRPr lang="en-US"/>
              </a:p>
            </p:txBody>
          </p:sp>
          <p:sp>
            <p:nvSpPr>
              <p:cNvPr id="16732" name="Freeform 211"/>
              <p:cNvSpPr/>
              <p:nvPr/>
            </p:nvSpPr>
            <p:spPr>
              <a:xfrm>
                <a:off x="4969" y="3747"/>
                <a:ext cx="391" cy="349"/>
              </a:xfrm>
              <a:custGeom>
                <a:avLst/>
                <a:gdLst>
                  <a:gd name="txL" fmla="*/ 0 w 391"/>
                  <a:gd name="txT" fmla="*/ 0 h 349"/>
                  <a:gd name="txR" fmla="*/ 391 w 391"/>
                  <a:gd name="txB" fmla="*/ 349 h 349"/>
                </a:gdLst>
                <a:ahLst/>
                <a:cxnLst>
                  <a:cxn ang="0">
                    <a:pos x="25" y="180"/>
                  </a:cxn>
                  <a:cxn ang="0">
                    <a:pos x="48" y="199"/>
                  </a:cxn>
                  <a:cxn ang="0">
                    <a:pos x="52" y="228"/>
                  </a:cxn>
                  <a:cxn ang="0">
                    <a:pos x="56" y="256"/>
                  </a:cxn>
                  <a:cxn ang="0">
                    <a:pos x="83" y="271"/>
                  </a:cxn>
                  <a:cxn ang="0">
                    <a:pos x="131" y="286"/>
                  </a:cxn>
                  <a:cxn ang="0">
                    <a:pos x="191" y="295"/>
                  </a:cxn>
                  <a:cxn ang="0">
                    <a:pos x="237" y="312"/>
                  </a:cxn>
                  <a:cxn ang="0">
                    <a:pos x="264" y="340"/>
                  </a:cxn>
                  <a:cxn ang="0">
                    <a:pos x="269" y="345"/>
                  </a:cxn>
                  <a:cxn ang="0">
                    <a:pos x="279" y="316"/>
                  </a:cxn>
                  <a:cxn ang="0">
                    <a:pos x="310" y="281"/>
                  </a:cxn>
                  <a:cxn ang="0">
                    <a:pos x="360" y="260"/>
                  </a:cxn>
                  <a:cxn ang="0">
                    <a:pos x="383" y="225"/>
                  </a:cxn>
                  <a:cxn ang="0">
                    <a:pos x="391" y="201"/>
                  </a:cxn>
                  <a:cxn ang="0">
                    <a:pos x="375" y="174"/>
                  </a:cxn>
                  <a:cxn ang="0">
                    <a:pos x="358" y="141"/>
                  </a:cxn>
                  <a:cxn ang="0">
                    <a:pos x="358" y="114"/>
                  </a:cxn>
                  <a:cxn ang="0">
                    <a:pos x="362" y="78"/>
                  </a:cxn>
                  <a:cxn ang="0">
                    <a:pos x="350" y="37"/>
                  </a:cxn>
                  <a:cxn ang="0">
                    <a:pos x="314" y="12"/>
                  </a:cxn>
                  <a:cxn ang="0">
                    <a:pos x="260" y="0"/>
                  </a:cxn>
                  <a:cxn ang="0">
                    <a:pos x="225" y="9"/>
                  </a:cxn>
                  <a:cxn ang="0">
                    <a:pos x="210" y="35"/>
                  </a:cxn>
                  <a:cxn ang="0">
                    <a:pos x="233" y="16"/>
                  </a:cxn>
                  <a:cxn ang="0">
                    <a:pos x="273" y="9"/>
                  </a:cxn>
                  <a:cxn ang="0">
                    <a:pos x="316" y="20"/>
                  </a:cxn>
                  <a:cxn ang="0">
                    <a:pos x="346" y="51"/>
                  </a:cxn>
                  <a:cxn ang="0">
                    <a:pos x="350" y="74"/>
                  </a:cxn>
                  <a:cxn ang="0">
                    <a:pos x="348" y="106"/>
                  </a:cxn>
                  <a:cxn ang="0">
                    <a:pos x="346" y="130"/>
                  </a:cxn>
                  <a:cxn ang="0">
                    <a:pos x="352" y="146"/>
                  </a:cxn>
                  <a:cxn ang="0">
                    <a:pos x="364" y="173"/>
                  </a:cxn>
                  <a:cxn ang="0">
                    <a:pos x="377" y="199"/>
                  </a:cxn>
                  <a:cxn ang="0">
                    <a:pos x="375" y="224"/>
                  </a:cxn>
                  <a:cxn ang="0">
                    <a:pos x="354" y="255"/>
                  </a:cxn>
                  <a:cxn ang="0">
                    <a:pos x="318" y="268"/>
                  </a:cxn>
                  <a:cxn ang="0">
                    <a:pos x="287" y="290"/>
                  </a:cxn>
                  <a:cxn ang="0">
                    <a:pos x="266" y="317"/>
                  </a:cxn>
                  <a:cxn ang="0">
                    <a:pos x="243" y="309"/>
                  </a:cxn>
                  <a:cxn ang="0">
                    <a:pos x="208" y="291"/>
                  </a:cxn>
                  <a:cxn ang="0">
                    <a:pos x="162" y="287"/>
                  </a:cxn>
                  <a:cxn ang="0">
                    <a:pos x="102" y="271"/>
                  </a:cxn>
                  <a:cxn ang="0">
                    <a:pos x="71" y="258"/>
                  </a:cxn>
                  <a:cxn ang="0">
                    <a:pos x="62" y="223"/>
                  </a:cxn>
                  <a:cxn ang="0">
                    <a:pos x="56" y="199"/>
                  </a:cxn>
                  <a:cxn ang="0">
                    <a:pos x="33" y="174"/>
                  </a:cxn>
                  <a:cxn ang="0">
                    <a:pos x="0" y="162"/>
                  </a:cxn>
                </a:cxnLst>
                <a:rect l="txL" t="txT" r="txR" b="txB"/>
                <a:pathLst>
                  <a:path w="391" h="349">
                    <a:moveTo>
                      <a:pt x="4" y="173"/>
                    </a:moveTo>
                    <a:lnTo>
                      <a:pt x="10" y="174"/>
                    </a:lnTo>
                    <a:lnTo>
                      <a:pt x="25" y="180"/>
                    </a:lnTo>
                    <a:lnTo>
                      <a:pt x="33" y="184"/>
                    </a:lnTo>
                    <a:lnTo>
                      <a:pt x="42" y="191"/>
                    </a:lnTo>
                    <a:lnTo>
                      <a:pt x="48" y="199"/>
                    </a:lnTo>
                    <a:lnTo>
                      <a:pt x="54" y="209"/>
                    </a:lnTo>
                    <a:lnTo>
                      <a:pt x="52" y="219"/>
                    </a:lnTo>
                    <a:lnTo>
                      <a:pt x="52" y="228"/>
                    </a:lnTo>
                    <a:lnTo>
                      <a:pt x="52" y="236"/>
                    </a:lnTo>
                    <a:lnTo>
                      <a:pt x="54" y="244"/>
                    </a:lnTo>
                    <a:lnTo>
                      <a:pt x="56" y="256"/>
                    </a:lnTo>
                    <a:lnTo>
                      <a:pt x="65" y="264"/>
                    </a:lnTo>
                    <a:lnTo>
                      <a:pt x="71" y="267"/>
                    </a:lnTo>
                    <a:lnTo>
                      <a:pt x="83" y="271"/>
                    </a:lnTo>
                    <a:lnTo>
                      <a:pt x="96" y="275"/>
                    </a:lnTo>
                    <a:lnTo>
                      <a:pt x="114" y="282"/>
                    </a:lnTo>
                    <a:lnTo>
                      <a:pt x="131" y="286"/>
                    </a:lnTo>
                    <a:lnTo>
                      <a:pt x="150" y="290"/>
                    </a:lnTo>
                    <a:lnTo>
                      <a:pt x="169" y="293"/>
                    </a:lnTo>
                    <a:lnTo>
                      <a:pt x="191" y="295"/>
                    </a:lnTo>
                    <a:lnTo>
                      <a:pt x="208" y="298"/>
                    </a:lnTo>
                    <a:lnTo>
                      <a:pt x="225" y="305"/>
                    </a:lnTo>
                    <a:lnTo>
                      <a:pt x="237" y="312"/>
                    </a:lnTo>
                    <a:lnTo>
                      <a:pt x="250" y="322"/>
                    </a:lnTo>
                    <a:lnTo>
                      <a:pt x="256" y="332"/>
                    </a:lnTo>
                    <a:lnTo>
                      <a:pt x="264" y="340"/>
                    </a:lnTo>
                    <a:lnTo>
                      <a:pt x="268" y="346"/>
                    </a:lnTo>
                    <a:lnTo>
                      <a:pt x="269" y="349"/>
                    </a:lnTo>
                    <a:lnTo>
                      <a:pt x="269" y="345"/>
                    </a:lnTo>
                    <a:lnTo>
                      <a:pt x="271" y="338"/>
                    </a:lnTo>
                    <a:lnTo>
                      <a:pt x="273" y="326"/>
                    </a:lnTo>
                    <a:lnTo>
                      <a:pt x="279" y="316"/>
                    </a:lnTo>
                    <a:lnTo>
                      <a:pt x="285" y="302"/>
                    </a:lnTo>
                    <a:lnTo>
                      <a:pt x="296" y="290"/>
                    </a:lnTo>
                    <a:lnTo>
                      <a:pt x="310" y="281"/>
                    </a:lnTo>
                    <a:lnTo>
                      <a:pt x="329" y="275"/>
                    </a:lnTo>
                    <a:lnTo>
                      <a:pt x="345" y="268"/>
                    </a:lnTo>
                    <a:lnTo>
                      <a:pt x="360" y="260"/>
                    </a:lnTo>
                    <a:lnTo>
                      <a:pt x="370" y="248"/>
                    </a:lnTo>
                    <a:lnTo>
                      <a:pt x="379" y="238"/>
                    </a:lnTo>
                    <a:lnTo>
                      <a:pt x="383" y="225"/>
                    </a:lnTo>
                    <a:lnTo>
                      <a:pt x="387" y="215"/>
                    </a:lnTo>
                    <a:lnTo>
                      <a:pt x="389" y="205"/>
                    </a:lnTo>
                    <a:lnTo>
                      <a:pt x="391" y="201"/>
                    </a:lnTo>
                    <a:lnTo>
                      <a:pt x="385" y="195"/>
                    </a:lnTo>
                    <a:lnTo>
                      <a:pt x="381" y="187"/>
                    </a:lnTo>
                    <a:lnTo>
                      <a:pt x="375" y="174"/>
                    </a:lnTo>
                    <a:lnTo>
                      <a:pt x="370" y="164"/>
                    </a:lnTo>
                    <a:lnTo>
                      <a:pt x="364" y="152"/>
                    </a:lnTo>
                    <a:lnTo>
                      <a:pt x="358" y="141"/>
                    </a:lnTo>
                    <a:lnTo>
                      <a:pt x="356" y="130"/>
                    </a:lnTo>
                    <a:lnTo>
                      <a:pt x="358" y="123"/>
                    </a:lnTo>
                    <a:lnTo>
                      <a:pt x="358" y="114"/>
                    </a:lnTo>
                    <a:lnTo>
                      <a:pt x="360" y="103"/>
                    </a:lnTo>
                    <a:lnTo>
                      <a:pt x="360" y="90"/>
                    </a:lnTo>
                    <a:lnTo>
                      <a:pt x="362" y="78"/>
                    </a:lnTo>
                    <a:lnTo>
                      <a:pt x="360" y="63"/>
                    </a:lnTo>
                    <a:lnTo>
                      <a:pt x="358" y="49"/>
                    </a:lnTo>
                    <a:lnTo>
                      <a:pt x="350" y="37"/>
                    </a:lnTo>
                    <a:lnTo>
                      <a:pt x="343" y="28"/>
                    </a:lnTo>
                    <a:lnTo>
                      <a:pt x="327" y="19"/>
                    </a:lnTo>
                    <a:lnTo>
                      <a:pt x="314" y="12"/>
                    </a:lnTo>
                    <a:lnTo>
                      <a:pt x="296" y="4"/>
                    </a:lnTo>
                    <a:lnTo>
                      <a:pt x="279" y="1"/>
                    </a:lnTo>
                    <a:lnTo>
                      <a:pt x="260" y="0"/>
                    </a:lnTo>
                    <a:lnTo>
                      <a:pt x="243" y="2"/>
                    </a:lnTo>
                    <a:lnTo>
                      <a:pt x="233" y="5"/>
                    </a:lnTo>
                    <a:lnTo>
                      <a:pt x="225" y="9"/>
                    </a:lnTo>
                    <a:lnTo>
                      <a:pt x="218" y="14"/>
                    </a:lnTo>
                    <a:lnTo>
                      <a:pt x="212" y="23"/>
                    </a:lnTo>
                    <a:lnTo>
                      <a:pt x="210" y="35"/>
                    </a:lnTo>
                    <a:lnTo>
                      <a:pt x="212" y="29"/>
                    </a:lnTo>
                    <a:lnTo>
                      <a:pt x="225" y="21"/>
                    </a:lnTo>
                    <a:lnTo>
                      <a:pt x="233" y="16"/>
                    </a:lnTo>
                    <a:lnTo>
                      <a:pt x="244" y="12"/>
                    </a:lnTo>
                    <a:lnTo>
                      <a:pt x="256" y="9"/>
                    </a:lnTo>
                    <a:lnTo>
                      <a:pt x="273" y="9"/>
                    </a:lnTo>
                    <a:lnTo>
                      <a:pt x="287" y="9"/>
                    </a:lnTo>
                    <a:lnTo>
                      <a:pt x="302" y="14"/>
                    </a:lnTo>
                    <a:lnTo>
                      <a:pt x="316" y="20"/>
                    </a:lnTo>
                    <a:lnTo>
                      <a:pt x="329" y="29"/>
                    </a:lnTo>
                    <a:lnTo>
                      <a:pt x="339" y="39"/>
                    </a:lnTo>
                    <a:lnTo>
                      <a:pt x="346" y="51"/>
                    </a:lnTo>
                    <a:lnTo>
                      <a:pt x="348" y="57"/>
                    </a:lnTo>
                    <a:lnTo>
                      <a:pt x="350" y="66"/>
                    </a:lnTo>
                    <a:lnTo>
                      <a:pt x="350" y="74"/>
                    </a:lnTo>
                    <a:lnTo>
                      <a:pt x="352" y="82"/>
                    </a:lnTo>
                    <a:lnTo>
                      <a:pt x="350" y="94"/>
                    </a:lnTo>
                    <a:lnTo>
                      <a:pt x="348" y="106"/>
                    </a:lnTo>
                    <a:lnTo>
                      <a:pt x="346" y="114"/>
                    </a:lnTo>
                    <a:lnTo>
                      <a:pt x="346" y="122"/>
                    </a:lnTo>
                    <a:lnTo>
                      <a:pt x="346" y="130"/>
                    </a:lnTo>
                    <a:lnTo>
                      <a:pt x="348" y="137"/>
                    </a:lnTo>
                    <a:lnTo>
                      <a:pt x="348" y="139"/>
                    </a:lnTo>
                    <a:lnTo>
                      <a:pt x="352" y="146"/>
                    </a:lnTo>
                    <a:lnTo>
                      <a:pt x="354" y="154"/>
                    </a:lnTo>
                    <a:lnTo>
                      <a:pt x="360" y="164"/>
                    </a:lnTo>
                    <a:lnTo>
                      <a:pt x="364" y="173"/>
                    </a:lnTo>
                    <a:lnTo>
                      <a:pt x="368" y="182"/>
                    </a:lnTo>
                    <a:lnTo>
                      <a:pt x="371" y="191"/>
                    </a:lnTo>
                    <a:lnTo>
                      <a:pt x="377" y="199"/>
                    </a:lnTo>
                    <a:lnTo>
                      <a:pt x="377" y="204"/>
                    </a:lnTo>
                    <a:lnTo>
                      <a:pt x="377" y="213"/>
                    </a:lnTo>
                    <a:lnTo>
                      <a:pt x="375" y="224"/>
                    </a:lnTo>
                    <a:lnTo>
                      <a:pt x="371" y="236"/>
                    </a:lnTo>
                    <a:lnTo>
                      <a:pt x="364" y="246"/>
                    </a:lnTo>
                    <a:lnTo>
                      <a:pt x="354" y="255"/>
                    </a:lnTo>
                    <a:lnTo>
                      <a:pt x="343" y="263"/>
                    </a:lnTo>
                    <a:lnTo>
                      <a:pt x="333" y="267"/>
                    </a:lnTo>
                    <a:lnTo>
                      <a:pt x="318" y="268"/>
                    </a:lnTo>
                    <a:lnTo>
                      <a:pt x="306" y="274"/>
                    </a:lnTo>
                    <a:lnTo>
                      <a:pt x="294" y="281"/>
                    </a:lnTo>
                    <a:lnTo>
                      <a:pt x="287" y="290"/>
                    </a:lnTo>
                    <a:lnTo>
                      <a:pt x="277" y="298"/>
                    </a:lnTo>
                    <a:lnTo>
                      <a:pt x="271" y="309"/>
                    </a:lnTo>
                    <a:lnTo>
                      <a:pt x="266" y="317"/>
                    </a:lnTo>
                    <a:lnTo>
                      <a:pt x="266" y="328"/>
                    </a:lnTo>
                    <a:lnTo>
                      <a:pt x="258" y="321"/>
                    </a:lnTo>
                    <a:lnTo>
                      <a:pt x="243" y="309"/>
                    </a:lnTo>
                    <a:lnTo>
                      <a:pt x="231" y="301"/>
                    </a:lnTo>
                    <a:lnTo>
                      <a:pt x="221" y="295"/>
                    </a:lnTo>
                    <a:lnTo>
                      <a:pt x="208" y="291"/>
                    </a:lnTo>
                    <a:lnTo>
                      <a:pt x="196" y="291"/>
                    </a:lnTo>
                    <a:lnTo>
                      <a:pt x="179" y="290"/>
                    </a:lnTo>
                    <a:lnTo>
                      <a:pt x="162" y="287"/>
                    </a:lnTo>
                    <a:lnTo>
                      <a:pt x="141" y="282"/>
                    </a:lnTo>
                    <a:lnTo>
                      <a:pt x="123" y="278"/>
                    </a:lnTo>
                    <a:lnTo>
                      <a:pt x="102" y="271"/>
                    </a:lnTo>
                    <a:lnTo>
                      <a:pt x="89" y="267"/>
                    </a:lnTo>
                    <a:lnTo>
                      <a:pt x="77" y="262"/>
                    </a:lnTo>
                    <a:lnTo>
                      <a:pt x="71" y="258"/>
                    </a:lnTo>
                    <a:lnTo>
                      <a:pt x="65" y="247"/>
                    </a:lnTo>
                    <a:lnTo>
                      <a:pt x="64" y="235"/>
                    </a:lnTo>
                    <a:lnTo>
                      <a:pt x="62" y="223"/>
                    </a:lnTo>
                    <a:lnTo>
                      <a:pt x="62" y="213"/>
                    </a:lnTo>
                    <a:lnTo>
                      <a:pt x="60" y="205"/>
                    </a:lnTo>
                    <a:lnTo>
                      <a:pt x="56" y="199"/>
                    </a:lnTo>
                    <a:lnTo>
                      <a:pt x="50" y="191"/>
                    </a:lnTo>
                    <a:lnTo>
                      <a:pt x="44" y="182"/>
                    </a:lnTo>
                    <a:lnTo>
                      <a:pt x="33" y="174"/>
                    </a:lnTo>
                    <a:lnTo>
                      <a:pt x="23" y="168"/>
                    </a:lnTo>
                    <a:lnTo>
                      <a:pt x="12" y="164"/>
                    </a:lnTo>
                    <a:lnTo>
                      <a:pt x="0" y="162"/>
                    </a:lnTo>
                    <a:lnTo>
                      <a:pt x="4" y="173"/>
                    </a:lnTo>
                    <a:close/>
                  </a:path>
                </a:pathLst>
              </a:custGeom>
              <a:solidFill>
                <a:srgbClr val="80994D">
                  <a:alpha val="100000"/>
                </a:srgbClr>
              </a:solidFill>
              <a:ln w="9525">
                <a:noFill/>
              </a:ln>
            </p:spPr>
            <p:txBody>
              <a:bodyPr/>
              <a:p>
                <a:endParaRPr lang="en-US"/>
              </a:p>
            </p:txBody>
          </p:sp>
          <p:sp>
            <p:nvSpPr>
              <p:cNvPr id="16733" name="Freeform 212"/>
              <p:cNvSpPr/>
              <p:nvPr/>
            </p:nvSpPr>
            <p:spPr>
              <a:xfrm>
                <a:off x="5177" y="3623"/>
                <a:ext cx="281" cy="562"/>
              </a:xfrm>
              <a:custGeom>
                <a:avLst/>
                <a:gdLst>
                  <a:gd name="txL" fmla="*/ 0 w 281"/>
                  <a:gd name="txT" fmla="*/ 0 h 562"/>
                  <a:gd name="txR" fmla="*/ 281 w 281"/>
                  <a:gd name="txB" fmla="*/ 562 h 562"/>
                </a:gdLst>
                <a:ahLst/>
                <a:cxnLst>
                  <a:cxn ang="0">
                    <a:pos x="56" y="555"/>
                  </a:cxn>
                  <a:cxn ang="0">
                    <a:pos x="60" y="528"/>
                  </a:cxn>
                  <a:cxn ang="0">
                    <a:pos x="73" y="492"/>
                  </a:cxn>
                  <a:cxn ang="0">
                    <a:pos x="88" y="454"/>
                  </a:cxn>
                  <a:cxn ang="0">
                    <a:pos x="110" y="427"/>
                  </a:cxn>
                  <a:cxn ang="0">
                    <a:pos x="142" y="418"/>
                  </a:cxn>
                  <a:cxn ang="0">
                    <a:pos x="185" y="388"/>
                  </a:cxn>
                  <a:cxn ang="0">
                    <a:pos x="204" y="352"/>
                  </a:cxn>
                  <a:cxn ang="0">
                    <a:pos x="208" y="332"/>
                  </a:cxn>
                  <a:cxn ang="0">
                    <a:pos x="192" y="294"/>
                  </a:cxn>
                  <a:cxn ang="0">
                    <a:pos x="177" y="265"/>
                  </a:cxn>
                  <a:cxn ang="0">
                    <a:pos x="173" y="242"/>
                  </a:cxn>
                  <a:cxn ang="0">
                    <a:pos x="179" y="211"/>
                  </a:cxn>
                  <a:cxn ang="0">
                    <a:pos x="192" y="167"/>
                  </a:cxn>
                  <a:cxn ang="0">
                    <a:pos x="210" y="121"/>
                  </a:cxn>
                  <a:cxn ang="0">
                    <a:pos x="225" y="85"/>
                  </a:cxn>
                  <a:cxn ang="0">
                    <a:pos x="242" y="71"/>
                  </a:cxn>
                  <a:cxn ang="0">
                    <a:pos x="267" y="71"/>
                  </a:cxn>
                  <a:cxn ang="0">
                    <a:pos x="262" y="65"/>
                  </a:cxn>
                  <a:cxn ang="0">
                    <a:pos x="242" y="36"/>
                  </a:cxn>
                  <a:cxn ang="0">
                    <a:pos x="227" y="16"/>
                  </a:cxn>
                  <a:cxn ang="0">
                    <a:pos x="227" y="22"/>
                  </a:cxn>
                  <a:cxn ang="0">
                    <a:pos x="227" y="47"/>
                  </a:cxn>
                  <a:cxn ang="0">
                    <a:pos x="227" y="56"/>
                  </a:cxn>
                  <a:cxn ang="0">
                    <a:pos x="204" y="87"/>
                  </a:cxn>
                  <a:cxn ang="0">
                    <a:pos x="188" y="110"/>
                  </a:cxn>
                  <a:cxn ang="0">
                    <a:pos x="177" y="138"/>
                  </a:cxn>
                  <a:cxn ang="0">
                    <a:pos x="167" y="161"/>
                  </a:cxn>
                  <a:cxn ang="0">
                    <a:pos x="140" y="134"/>
                  </a:cxn>
                  <a:cxn ang="0">
                    <a:pos x="100" y="110"/>
                  </a:cxn>
                  <a:cxn ang="0">
                    <a:pos x="65" y="104"/>
                  </a:cxn>
                  <a:cxn ang="0">
                    <a:pos x="29" y="116"/>
                  </a:cxn>
                  <a:cxn ang="0">
                    <a:pos x="2" y="95"/>
                  </a:cxn>
                  <a:cxn ang="0">
                    <a:pos x="10" y="85"/>
                  </a:cxn>
                  <a:cxn ang="0">
                    <a:pos x="27" y="106"/>
                  </a:cxn>
                  <a:cxn ang="0">
                    <a:pos x="54" y="98"/>
                  </a:cxn>
                  <a:cxn ang="0">
                    <a:pos x="94" y="100"/>
                  </a:cxn>
                  <a:cxn ang="0">
                    <a:pos x="129" y="113"/>
                  </a:cxn>
                  <a:cxn ang="0">
                    <a:pos x="165" y="147"/>
                  </a:cxn>
                  <a:cxn ang="0">
                    <a:pos x="171" y="124"/>
                  </a:cxn>
                  <a:cxn ang="0">
                    <a:pos x="183" y="102"/>
                  </a:cxn>
                  <a:cxn ang="0">
                    <a:pos x="194" y="77"/>
                  </a:cxn>
                  <a:cxn ang="0">
                    <a:pos x="221" y="55"/>
                  </a:cxn>
                  <a:cxn ang="0">
                    <a:pos x="244" y="74"/>
                  </a:cxn>
                  <a:cxn ang="0">
                    <a:pos x="237" y="83"/>
                  </a:cxn>
                  <a:cxn ang="0">
                    <a:pos x="221" y="114"/>
                  </a:cxn>
                  <a:cxn ang="0">
                    <a:pos x="202" y="155"/>
                  </a:cxn>
                  <a:cxn ang="0">
                    <a:pos x="187" y="199"/>
                  </a:cxn>
                  <a:cxn ang="0">
                    <a:pos x="179" y="238"/>
                  </a:cxn>
                  <a:cxn ang="0">
                    <a:pos x="187" y="258"/>
                  </a:cxn>
                  <a:cxn ang="0">
                    <a:pos x="206" y="293"/>
                  </a:cxn>
                  <a:cxn ang="0">
                    <a:pos x="217" y="328"/>
                  </a:cxn>
                  <a:cxn ang="0">
                    <a:pos x="210" y="358"/>
                  </a:cxn>
                  <a:cxn ang="0">
                    <a:pos x="200" y="383"/>
                  </a:cxn>
                  <a:cxn ang="0">
                    <a:pos x="181" y="405"/>
                  </a:cxn>
                  <a:cxn ang="0">
                    <a:pos x="156" y="423"/>
                  </a:cxn>
                  <a:cxn ang="0">
                    <a:pos x="131" y="430"/>
                  </a:cxn>
                  <a:cxn ang="0">
                    <a:pos x="104" y="452"/>
                  </a:cxn>
                  <a:cxn ang="0">
                    <a:pos x="90" y="468"/>
                  </a:cxn>
                  <a:cxn ang="0">
                    <a:pos x="81" y="493"/>
                  </a:cxn>
                  <a:cxn ang="0">
                    <a:pos x="71" y="520"/>
                  </a:cxn>
                  <a:cxn ang="0">
                    <a:pos x="65" y="543"/>
                  </a:cxn>
                  <a:cxn ang="0">
                    <a:pos x="56" y="562"/>
                  </a:cxn>
                </a:cxnLst>
                <a:rect l="txL" t="txT" r="txR" b="txB"/>
                <a:pathLst>
                  <a:path w="281" h="562">
                    <a:moveTo>
                      <a:pt x="56" y="562"/>
                    </a:moveTo>
                    <a:lnTo>
                      <a:pt x="56" y="559"/>
                    </a:lnTo>
                    <a:lnTo>
                      <a:pt x="56" y="555"/>
                    </a:lnTo>
                    <a:lnTo>
                      <a:pt x="56" y="547"/>
                    </a:lnTo>
                    <a:lnTo>
                      <a:pt x="60" y="539"/>
                    </a:lnTo>
                    <a:lnTo>
                      <a:pt x="60" y="528"/>
                    </a:lnTo>
                    <a:lnTo>
                      <a:pt x="63" y="517"/>
                    </a:lnTo>
                    <a:lnTo>
                      <a:pt x="67" y="504"/>
                    </a:lnTo>
                    <a:lnTo>
                      <a:pt x="73" y="492"/>
                    </a:lnTo>
                    <a:lnTo>
                      <a:pt x="77" y="479"/>
                    </a:lnTo>
                    <a:lnTo>
                      <a:pt x="83" y="466"/>
                    </a:lnTo>
                    <a:lnTo>
                      <a:pt x="88" y="454"/>
                    </a:lnTo>
                    <a:lnTo>
                      <a:pt x="96" y="445"/>
                    </a:lnTo>
                    <a:lnTo>
                      <a:pt x="102" y="434"/>
                    </a:lnTo>
                    <a:lnTo>
                      <a:pt x="110" y="427"/>
                    </a:lnTo>
                    <a:lnTo>
                      <a:pt x="117" y="422"/>
                    </a:lnTo>
                    <a:lnTo>
                      <a:pt x="127" y="422"/>
                    </a:lnTo>
                    <a:lnTo>
                      <a:pt x="142" y="418"/>
                    </a:lnTo>
                    <a:lnTo>
                      <a:pt x="158" y="410"/>
                    </a:lnTo>
                    <a:lnTo>
                      <a:pt x="171" y="399"/>
                    </a:lnTo>
                    <a:lnTo>
                      <a:pt x="185" y="388"/>
                    </a:lnTo>
                    <a:lnTo>
                      <a:pt x="194" y="374"/>
                    </a:lnTo>
                    <a:lnTo>
                      <a:pt x="202" y="360"/>
                    </a:lnTo>
                    <a:lnTo>
                      <a:pt x="204" y="352"/>
                    </a:lnTo>
                    <a:lnTo>
                      <a:pt x="206" y="344"/>
                    </a:lnTo>
                    <a:lnTo>
                      <a:pt x="206" y="337"/>
                    </a:lnTo>
                    <a:lnTo>
                      <a:pt x="208" y="332"/>
                    </a:lnTo>
                    <a:lnTo>
                      <a:pt x="202" y="319"/>
                    </a:lnTo>
                    <a:lnTo>
                      <a:pt x="198" y="306"/>
                    </a:lnTo>
                    <a:lnTo>
                      <a:pt x="192" y="294"/>
                    </a:lnTo>
                    <a:lnTo>
                      <a:pt x="187" y="285"/>
                    </a:lnTo>
                    <a:lnTo>
                      <a:pt x="181" y="274"/>
                    </a:lnTo>
                    <a:lnTo>
                      <a:pt x="177" y="265"/>
                    </a:lnTo>
                    <a:lnTo>
                      <a:pt x="173" y="257"/>
                    </a:lnTo>
                    <a:lnTo>
                      <a:pt x="173" y="249"/>
                    </a:lnTo>
                    <a:lnTo>
                      <a:pt x="173" y="242"/>
                    </a:lnTo>
                    <a:lnTo>
                      <a:pt x="173" y="234"/>
                    </a:lnTo>
                    <a:lnTo>
                      <a:pt x="175" y="222"/>
                    </a:lnTo>
                    <a:lnTo>
                      <a:pt x="179" y="211"/>
                    </a:lnTo>
                    <a:lnTo>
                      <a:pt x="183" y="196"/>
                    </a:lnTo>
                    <a:lnTo>
                      <a:pt x="187" y="181"/>
                    </a:lnTo>
                    <a:lnTo>
                      <a:pt x="192" y="167"/>
                    </a:lnTo>
                    <a:lnTo>
                      <a:pt x="198" y="152"/>
                    </a:lnTo>
                    <a:lnTo>
                      <a:pt x="204" y="136"/>
                    </a:lnTo>
                    <a:lnTo>
                      <a:pt x="210" y="121"/>
                    </a:lnTo>
                    <a:lnTo>
                      <a:pt x="215" y="106"/>
                    </a:lnTo>
                    <a:lnTo>
                      <a:pt x="221" y="95"/>
                    </a:lnTo>
                    <a:lnTo>
                      <a:pt x="225" y="85"/>
                    </a:lnTo>
                    <a:lnTo>
                      <a:pt x="231" y="77"/>
                    </a:lnTo>
                    <a:lnTo>
                      <a:pt x="237" y="71"/>
                    </a:lnTo>
                    <a:lnTo>
                      <a:pt x="242" y="71"/>
                    </a:lnTo>
                    <a:lnTo>
                      <a:pt x="254" y="70"/>
                    </a:lnTo>
                    <a:lnTo>
                      <a:pt x="262" y="71"/>
                    </a:lnTo>
                    <a:lnTo>
                      <a:pt x="267" y="71"/>
                    </a:lnTo>
                    <a:lnTo>
                      <a:pt x="269" y="73"/>
                    </a:lnTo>
                    <a:lnTo>
                      <a:pt x="264" y="70"/>
                    </a:lnTo>
                    <a:lnTo>
                      <a:pt x="262" y="65"/>
                    </a:lnTo>
                    <a:lnTo>
                      <a:pt x="254" y="55"/>
                    </a:lnTo>
                    <a:lnTo>
                      <a:pt x="250" y="47"/>
                    </a:lnTo>
                    <a:lnTo>
                      <a:pt x="242" y="36"/>
                    </a:lnTo>
                    <a:lnTo>
                      <a:pt x="237" y="28"/>
                    </a:lnTo>
                    <a:lnTo>
                      <a:pt x="231" y="20"/>
                    </a:lnTo>
                    <a:lnTo>
                      <a:pt x="227" y="16"/>
                    </a:lnTo>
                    <a:lnTo>
                      <a:pt x="227" y="13"/>
                    </a:lnTo>
                    <a:lnTo>
                      <a:pt x="227" y="16"/>
                    </a:lnTo>
                    <a:lnTo>
                      <a:pt x="227" y="22"/>
                    </a:lnTo>
                    <a:lnTo>
                      <a:pt x="227" y="31"/>
                    </a:lnTo>
                    <a:lnTo>
                      <a:pt x="227" y="39"/>
                    </a:lnTo>
                    <a:lnTo>
                      <a:pt x="227" y="47"/>
                    </a:lnTo>
                    <a:lnTo>
                      <a:pt x="227" y="52"/>
                    </a:lnTo>
                    <a:lnTo>
                      <a:pt x="231" y="55"/>
                    </a:lnTo>
                    <a:lnTo>
                      <a:pt x="227" y="56"/>
                    </a:lnTo>
                    <a:lnTo>
                      <a:pt x="221" y="63"/>
                    </a:lnTo>
                    <a:lnTo>
                      <a:pt x="212" y="74"/>
                    </a:lnTo>
                    <a:lnTo>
                      <a:pt x="204" y="87"/>
                    </a:lnTo>
                    <a:lnTo>
                      <a:pt x="198" y="94"/>
                    </a:lnTo>
                    <a:lnTo>
                      <a:pt x="192" y="102"/>
                    </a:lnTo>
                    <a:lnTo>
                      <a:pt x="188" y="110"/>
                    </a:lnTo>
                    <a:lnTo>
                      <a:pt x="185" y="120"/>
                    </a:lnTo>
                    <a:lnTo>
                      <a:pt x="179" y="128"/>
                    </a:lnTo>
                    <a:lnTo>
                      <a:pt x="177" y="138"/>
                    </a:lnTo>
                    <a:lnTo>
                      <a:pt x="177" y="147"/>
                    </a:lnTo>
                    <a:lnTo>
                      <a:pt x="177" y="157"/>
                    </a:lnTo>
                    <a:lnTo>
                      <a:pt x="167" y="161"/>
                    </a:lnTo>
                    <a:lnTo>
                      <a:pt x="163" y="156"/>
                    </a:lnTo>
                    <a:lnTo>
                      <a:pt x="154" y="148"/>
                    </a:lnTo>
                    <a:lnTo>
                      <a:pt x="140" y="134"/>
                    </a:lnTo>
                    <a:lnTo>
                      <a:pt x="123" y="122"/>
                    </a:lnTo>
                    <a:lnTo>
                      <a:pt x="111" y="116"/>
                    </a:lnTo>
                    <a:lnTo>
                      <a:pt x="100" y="110"/>
                    </a:lnTo>
                    <a:lnTo>
                      <a:pt x="88" y="106"/>
                    </a:lnTo>
                    <a:lnTo>
                      <a:pt x="79" y="105"/>
                    </a:lnTo>
                    <a:lnTo>
                      <a:pt x="65" y="104"/>
                    </a:lnTo>
                    <a:lnTo>
                      <a:pt x="54" y="105"/>
                    </a:lnTo>
                    <a:lnTo>
                      <a:pt x="40" y="108"/>
                    </a:lnTo>
                    <a:lnTo>
                      <a:pt x="29" y="116"/>
                    </a:lnTo>
                    <a:lnTo>
                      <a:pt x="23" y="113"/>
                    </a:lnTo>
                    <a:lnTo>
                      <a:pt x="11" y="106"/>
                    </a:lnTo>
                    <a:lnTo>
                      <a:pt x="2" y="95"/>
                    </a:lnTo>
                    <a:lnTo>
                      <a:pt x="0" y="85"/>
                    </a:lnTo>
                    <a:lnTo>
                      <a:pt x="10" y="82"/>
                    </a:lnTo>
                    <a:lnTo>
                      <a:pt x="10" y="85"/>
                    </a:lnTo>
                    <a:lnTo>
                      <a:pt x="11" y="91"/>
                    </a:lnTo>
                    <a:lnTo>
                      <a:pt x="17" y="100"/>
                    </a:lnTo>
                    <a:lnTo>
                      <a:pt x="27" y="106"/>
                    </a:lnTo>
                    <a:lnTo>
                      <a:pt x="29" y="104"/>
                    </a:lnTo>
                    <a:lnTo>
                      <a:pt x="38" y="101"/>
                    </a:lnTo>
                    <a:lnTo>
                      <a:pt x="54" y="98"/>
                    </a:lnTo>
                    <a:lnTo>
                      <a:pt x="73" y="98"/>
                    </a:lnTo>
                    <a:lnTo>
                      <a:pt x="83" y="98"/>
                    </a:lnTo>
                    <a:lnTo>
                      <a:pt x="94" y="100"/>
                    </a:lnTo>
                    <a:lnTo>
                      <a:pt x="106" y="102"/>
                    </a:lnTo>
                    <a:lnTo>
                      <a:pt x="117" y="108"/>
                    </a:lnTo>
                    <a:lnTo>
                      <a:pt x="129" y="113"/>
                    </a:lnTo>
                    <a:lnTo>
                      <a:pt x="140" y="122"/>
                    </a:lnTo>
                    <a:lnTo>
                      <a:pt x="152" y="133"/>
                    </a:lnTo>
                    <a:lnTo>
                      <a:pt x="165" y="147"/>
                    </a:lnTo>
                    <a:lnTo>
                      <a:pt x="165" y="143"/>
                    </a:lnTo>
                    <a:lnTo>
                      <a:pt x="169" y="132"/>
                    </a:lnTo>
                    <a:lnTo>
                      <a:pt x="171" y="124"/>
                    </a:lnTo>
                    <a:lnTo>
                      <a:pt x="175" y="117"/>
                    </a:lnTo>
                    <a:lnTo>
                      <a:pt x="177" y="109"/>
                    </a:lnTo>
                    <a:lnTo>
                      <a:pt x="183" y="102"/>
                    </a:lnTo>
                    <a:lnTo>
                      <a:pt x="187" y="93"/>
                    </a:lnTo>
                    <a:lnTo>
                      <a:pt x="190" y="85"/>
                    </a:lnTo>
                    <a:lnTo>
                      <a:pt x="194" y="77"/>
                    </a:lnTo>
                    <a:lnTo>
                      <a:pt x="200" y="71"/>
                    </a:lnTo>
                    <a:lnTo>
                      <a:pt x="210" y="59"/>
                    </a:lnTo>
                    <a:lnTo>
                      <a:pt x="221" y="55"/>
                    </a:lnTo>
                    <a:lnTo>
                      <a:pt x="217" y="0"/>
                    </a:lnTo>
                    <a:lnTo>
                      <a:pt x="281" y="77"/>
                    </a:lnTo>
                    <a:lnTo>
                      <a:pt x="244" y="74"/>
                    </a:lnTo>
                    <a:lnTo>
                      <a:pt x="242" y="74"/>
                    </a:lnTo>
                    <a:lnTo>
                      <a:pt x="240" y="78"/>
                    </a:lnTo>
                    <a:lnTo>
                      <a:pt x="237" y="83"/>
                    </a:lnTo>
                    <a:lnTo>
                      <a:pt x="233" y="93"/>
                    </a:lnTo>
                    <a:lnTo>
                      <a:pt x="227" y="102"/>
                    </a:lnTo>
                    <a:lnTo>
                      <a:pt x="221" y="114"/>
                    </a:lnTo>
                    <a:lnTo>
                      <a:pt x="215" y="126"/>
                    </a:lnTo>
                    <a:lnTo>
                      <a:pt x="210" y="141"/>
                    </a:lnTo>
                    <a:lnTo>
                      <a:pt x="202" y="155"/>
                    </a:lnTo>
                    <a:lnTo>
                      <a:pt x="196" y="169"/>
                    </a:lnTo>
                    <a:lnTo>
                      <a:pt x="190" y="184"/>
                    </a:lnTo>
                    <a:lnTo>
                      <a:pt x="187" y="199"/>
                    </a:lnTo>
                    <a:lnTo>
                      <a:pt x="181" y="212"/>
                    </a:lnTo>
                    <a:lnTo>
                      <a:pt x="181" y="226"/>
                    </a:lnTo>
                    <a:lnTo>
                      <a:pt x="179" y="238"/>
                    </a:lnTo>
                    <a:lnTo>
                      <a:pt x="183" y="250"/>
                    </a:lnTo>
                    <a:lnTo>
                      <a:pt x="183" y="251"/>
                    </a:lnTo>
                    <a:lnTo>
                      <a:pt x="187" y="258"/>
                    </a:lnTo>
                    <a:lnTo>
                      <a:pt x="192" y="268"/>
                    </a:lnTo>
                    <a:lnTo>
                      <a:pt x="200" y="281"/>
                    </a:lnTo>
                    <a:lnTo>
                      <a:pt x="206" y="293"/>
                    </a:lnTo>
                    <a:lnTo>
                      <a:pt x="212" y="306"/>
                    </a:lnTo>
                    <a:lnTo>
                      <a:pt x="213" y="317"/>
                    </a:lnTo>
                    <a:lnTo>
                      <a:pt x="217" y="328"/>
                    </a:lnTo>
                    <a:lnTo>
                      <a:pt x="215" y="336"/>
                    </a:lnTo>
                    <a:lnTo>
                      <a:pt x="213" y="349"/>
                    </a:lnTo>
                    <a:lnTo>
                      <a:pt x="210" y="358"/>
                    </a:lnTo>
                    <a:lnTo>
                      <a:pt x="206" y="366"/>
                    </a:lnTo>
                    <a:lnTo>
                      <a:pt x="202" y="374"/>
                    </a:lnTo>
                    <a:lnTo>
                      <a:pt x="200" y="383"/>
                    </a:lnTo>
                    <a:lnTo>
                      <a:pt x="194" y="390"/>
                    </a:lnTo>
                    <a:lnTo>
                      <a:pt x="188" y="398"/>
                    </a:lnTo>
                    <a:lnTo>
                      <a:pt x="181" y="405"/>
                    </a:lnTo>
                    <a:lnTo>
                      <a:pt x="175" y="413"/>
                    </a:lnTo>
                    <a:lnTo>
                      <a:pt x="165" y="418"/>
                    </a:lnTo>
                    <a:lnTo>
                      <a:pt x="156" y="423"/>
                    </a:lnTo>
                    <a:lnTo>
                      <a:pt x="144" y="426"/>
                    </a:lnTo>
                    <a:lnTo>
                      <a:pt x="133" y="430"/>
                    </a:lnTo>
                    <a:lnTo>
                      <a:pt x="131" y="430"/>
                    </a:lnTo>
                    <a:lnTo>
                      <a:pt x="125" y="434"/>
                    </a:lnTo>
                    <a:lnTo>
                      <a:pt x="115" y="440"/>
                    </a:lnTo>
                    <a:lnTo>
                      <a:pt x="104" y="452"/>
                    </a:lnTo>
                    <a:lnTo>
                      <a:pt x="98" y="454"/>
                    </a:lnTo>
                    <a:lnTo>
                      <a:pt x="94" y="461"/>
                    </a:lnTo>
                    <a:lnTo>
                      <a:pt x="90" y="468"/>
                    </a:lnTo>
                    <a:lnTo>
                      <a:pt x="86" y="476"/>
                    </a:lnTo>
                    <a:lnTo>
                      <a:pt x="83" y="484"/>
                    </a:lnTo>
                    <a:lnTo>
                      <a:pt x="81" y="493"/>
                    </a:lnTo>
                    <a:lnTo>
                      <a:pt x="77" y="501"/>
                    </a:lnTo>
                    <a:lnTo>
                      <a:pt x="75" y="512"/>
                    </a:lnTo>
                    <a:lnTo>
                      <a:pt x="71" y="520"/>
                    </a:lnTo>
                    <a:lnTo>
                      <a:pt x="69" y="528"/>
                    </a:lnTo>
                    <a:lnTo>
                      <a:pt x="65" y="535"/>
                    </a:lnTo>
                    <a:lnTo>
                      <a:pt x="65" y="543"/>
                    </a:lnTo>
                    <a:lnTo>
                      <a:pt x="63" y="554"/>
                    </a:lnTo>
                    <a:lnTo>
                      <a:pt x="63" y="558"/>
                    </a:lnTo>
                    <a:lnTo>
                      <a:pt x="56" y="562"/>
                    </a:lnTo>
                    <a:close/>
                  </a:path>
                </a:pathLst>
              </a:custGeom>
              <a:solidFill>
                <a:srgbClr val="80994D">
                  <a:alpha val="100000"/>
                </a:srgbClr>
              </a:solidFill>
              <a:ln w="9525">
                <a:noFill/>
              </a:ln>
            </p:spPr>
            <p:txBody>
              <a:bodyPr/>
              <a:p>
                <a:endParaRPr lang="en-US"/>
              </a:p>
            </p:txBody>
          </p:sp>
          <p:sp>
            <p:nvSpPr>
              <p:cNvPr id="16734" name="Freeform 213"/>
              <p:cNvSpPr/>
              <p:nvPr/>
            </p:nvSpPr>
            <p:spPr>
              <a:xfrm>
                <a:off x="1361" y="4159"/>
                <a:ext cx="225" cy="22"/>
              </a:xfrm>
              <a:custGeom>
                <a:avLst/>
                <a:gdLst>
                  <a:gd name="txL" fmla="*/ 0 w 225"/>
                  <a:gd name="txT" fmla="*/ 0 h 22"/>
                  <a:gd name="txR" fmla="*/ 225 w 225"/>
                  <a:gd name="txB" fmla="*/ 22 h 22"/>
                </a:gdLst>
                <a:ahLst/>
                <a:cxnLst>
                  <a:cxn ang="0">
                    <a:pos x="7" y="0"/>
                  </a:cxn>
                  <a:cxn ang="0">
                    <a:pos x="9" y="0"/>
                  </a:cxn>
                  <a:cxn ang="0">
                    <a:pos x="19" y="4"/>
                  </a:cxn>
                  <a:cxn ang="0">
                    <a:pos x="30" y="6"/>
                  </a:cxn>
                  <a:cxn ang="0">
                    <a:pos x="48" y="4"/>
                  </a:cxn>
                  <a:cxn ang="0">
                    <a:pos x="59" y="0"/>
                  </a:cxn>
                  <a:cxn ang="0">
                    <a:pos x="67" y="0"/>
                  </a:cxn>
                  <a:cxn ang="0">
                    <a:pos x="69" y="2"/>
                  </a:cxn>
                  <a:cxn ang="0">
                    <a:pos x="77" y="6"/>
                  </a:cxn>
                  <a:cxn ang="0">
                    <a:pos x="86" y="10"/>
                  </a:cxn>
                  <a:cxn ang="0">
                    <a:pos x="102" y="15"/>
                  </a:cxn>
                  <a:cxn ang="0">
                    <a:pos x="109" y="16"/>
                  </a:cxn>
                  <a:cxn ang="0">
                    <a:pos x="121" y="18"/>
                  </a:cxn>
                  <a:cxn ang="0">
                    <a:pos x="130" y="16"/>
                  </a:cxn>
                  <a:cxn ang="0">
                    <a:pos x="146" y="16"/>
                  </a:cxn>
                  <a:cxn ang="0">
                    <a:pos x="159" y="14"/>
                  </a:cxn>
                  <a:cxn ang="0">
                    <a:pos x="177" y="11"/>
                  </a:cxn>
                  <a:cxn ang="0">
                    <a:pos x="194" y="7"/>
                  </a:cxn>
                  <a:cxn ang="0">
                    <a:pos x="217" y="2"/>
                  </a:cxn>
                  <a:cxn ang="0">
                    <a:pos x="225" y="4"/>
                  </a:cxn>
                  <a:cxn ang="0">
                    <a:pos x="217" y="4"/>
                  </a:cxn>
                  <a:cxn ang="0">
                    <a:pos x="204" y="10"/>
                  </a:cxn>
                  <a:cxn ang="0">
                    <a:pos x="192" y="11"/>
                  </a:cxn>
                  <a:cxn ang="0">
                    <a:pos x="181" y="14"/>
                  </a:cxn>
                  <a:cxn ang="0">
                    <a:pos x="167" y="16"/>
                  </a:cxn>
                  <a:cxn ang="0">
                    <a:pos x="155" y="19"/>
                  </a:cxn>
                  <a:cxn ang="0">
                    <a:pos x="140" y="20"/>
                  </a:cxn>
                  <a:cxn ang="0">
                    <a:pos x="127" y="22"/>
                  </a:cxn>
                  <a:cxn ang="0">
                    <a:pos x="113" y="22"/>
                  </a:cxn>
                  <a:cxn ang="0">
                    <a:pos x="102" y="22"/>
                  </a:cxn>
                  <a:cxn ang="0">
                    <a:pos x="90" y="19"/>
                  </a:cxn>
                  <a:cxn ang="0">
                    <a:pos x="80" y="18"/>
                  </a:cxn>
                  <a:cxn ang="0">
                    <a:pos x="71" y="14"/>
                  </a:cxn>
                  <a:cxn ang="0">
                    <a:pos x="65" y="10"/>
                  </a:cxn>
                  <a:cxn ang="0">
                    <a:pos x="61" y="10"/>
                  </a:cxn>
                  <a:cxn ang="0">
                    <a:pos x="55" y="10"/>
                  </a:cxn>
                  <a:cxn ang="0">
                    <a:pos x="44" y="11"/>
                  </a:cxn>
                  <a:cxn ang="0">
                    <a:pos x="34" y="12"/>
                  </a:cxn>
                  <a:cxn ang="0">
                    <a:pos x="23" y="11"/>
                  </a:cxn>
                  <a:cxn ang="0">
                    <a:pos x="13" y="10"/>
                  </a:cxn>
                  <a:cxn ang="0">
                    <a:pos x="3" y="7"/>
                  </a:cxn>
                  <a:cxn ang="0">
                    <a:pos x="0" y="4"/>
                  </a:cxn>
                  <a:cxn ang="0">
                    <a:pos x="7" y="0"/>
                  </a:cxn>
                  <a:cxn ang="0">
                    <a:pos x="7" y="0"/>
                  </a:cxn>
                </a:cxnLst>
                <a:rect l="txL" t="txT" r="txR" b="txB"/>
                <a:pathLst>
                  <a:path w="225" h="22">
                    <a:moveTo>
                      <a:pt x="7" y="0"/>
                    </a:moveTo>
                    <a:lnTo>
                      <a:pt x="9" y="0"/>
                    </a:lnTo>
                    <a:lnTo>
                      <a:pt x="19" y="4"/>
                    </a:lnTo>
                    <a:lnTo>
                      <a:pt x="30" y="6"/>
                    </a:lnTo>
                    <a:lnTo>
                      <a:pt x="48" y="4"/>
                    </a:lnTo>
                    <a:lnTo>
                      <a:pt x="59" y="0"/>
                    </a:lnTo>
                    <a:lnTo>
                      <a:pt x="67" y="0"/>
                    </a:lnTo>
                    <a:lnTo>
                      <a:pt x="69" y="2"/>
                    </a:lnTo>
                    <a:lnTo>
                      <a:pt x="77" y="6"/>
                    </a:lnTo>
                    <a:lnTo>
                      <a:pt x="86" y="10"/>
                    </a:lnTo>
                    <a:lnTo>
                      <a:pt x="102" y="15"/>
                    </a:lnTo>
                    <a:lnTo>
                      <a:pt x="109" y="16"/>
                    </a:lnTo>
                    <a:lnTo>
                      <a:pt x="121" y="18"/>
                    </a:lnTo>
                    <a:lnTo>
                      <a:pt x="130" y="16"/>
                    </a:lnTo>
                    <a:lnTo>
                      <a:pt x="146" y="16"/>
                    </a:lnTo>
                    <a:lnTo>
                      <a:pt x="159" y="14"/>
                    </a:lnTo>
                    <a:lnTo>
                      <a:pt x="177" y="11"/>
                    </a:lnTo>
                    <a:lnTo>
                      <a:pt x="194" y="7"/>
                    </a:lnTo>
                    <a:lnTo>
                      <a:pt x="217" y="2"/>
                    </a:lnTo>
                    <a:lnTo>
                      <a:pt x="225" y="4"/>
                    </a:lnTo>
                    <a:lnTo>
                      <a:pt x="217" y="4"/>
                    </a:lnTo>
                    <a:lnTo>
                      <a:pt x="204" y="10"/>
                    </a:lnTo>
                    <a:lnTo>
                      <a:pt x="192" y="11"/>
                    </a:lnTo>
                    <a:lnTo>
                      <a:pt x="181" y="14"/>
                    </a:lnTo>
                    <a:lnTo>
                      <a:pt x="167" y="16"/>
                    </a:lnTo>
                    <a:lnTo>
                      <a:pt x="155" y="19"/>
                    </a:lnTo>
                    <a:lnTo>
                      <a:pt x="140" y="20"/>
                    </a:lnTo>
                    <a:lnTo>
                      <a:pt x="127" y="22"/>
                    </a:lnTo>
                    <a:lnTo>
                      <a:pt x="113" y="22"/>
                    </a:lnTo>
                    <a:lnTo>
                      <a:pt x="102" y="22"/>
                    </a:lnTo>
                    <a:lnTo>
                      <a:pt x="90" y="19"/>
                    </a:lnTo>
                    <a:lnTo>
                      <a:pt x="80" y="18"/>
                    </a:lnTo>
                    <a:lnTo>
                      <a:pt x="71" y="14"/>
                    </a:lnTo>
                    <a:lnTo>
                      <a:pt x="65" y="10"/>
                    </a:lnTo>
                    <a:lnTo>
                      <a:pt x="61" y="10"/>
                    </a:lnTo>
                    <a:lnTo>
                      <a:pt x="55" y="10"/>
                    </a:lnTo>
                    <a:lnTo>
                      <a:pt x="44" y="11"/>
                    </a:lnTo>
                    <a:lnTo>
                      <a:pt x="34" y="12"/>
                    </a:lnTo>
                    <a:lnTo>
                      <a:pt x="23" y="11"/>
                    </a:lnTo>
                    <a:lnTo>
                      <a:pt x="13" y="10"/>
                    </a:lnTo>
                    <a:lnTo>
                      <a:pt x="3" y="7"/>
                    </a:lnTo>
                    <a:lnTo>
                      <a:pt x="0" y="4"/>
                    </a:lnTo>
                    <a:lnTo>
                      <a:pt x="7" y="0"/>
                    </a:lnTo>
                    <a:close/>
                  </a:path>
                </a:pathLst>
              </a:custGeom>
              <a:solidFill>
                <a:srgbClr val="6B4724">
                  <a:alpha val="100000"/>
                </a:srgbClr>
              </a:solidFill>
              <a:ln w="9525">
                <a:noFill/>
              </a:ln>
            </p:spPr>
            <p:txBody>
              <a:bodyPr/>
              <a:p>
                <a:endParaRPr lang="en-US"/>
              </a:p>
            </p:txBody>
          </p:sp>
          <p:sp>
            <p:nvSpPr>
              <p:cNvPr id="16735" name="Freeform 214"/>
              <p:cNvSpPr/>
              <p:nvPr/>
            </p:nvSpPr>
            <p:spPr>
              <a:xfrm>
                <a:off x="1557" y="4040"/>
                <a:ext cx="38" cy="80"/>
              </a:xfrm>
              <a:custGeom>
                <a:avLst/>
                <a:gdLst>
                  <a:gd name="txL" fmla="*/ 0 w 38"/>
                  <a:gd name="txT" fmla="*/ 0 h 80"/>
                  <a:gd name="txR" fmla="*/ 38 w 38"/>
                  <a:gd name="txB" fmla="*/ 80 h 80"/>
                </a:gdLst>
                <a:ahLst/>
                <a:cxnLst>
                  <a:cxn ang="0">
                    <a:pos x="10" y="80"/>
                  </a:cxn>
                  <a:cxn ang="0">
                    <a:pos x="10" y="78"/>
                  </a:cxn>
                  <a:cxn ang="0">
                    <a:pos x="11" y="72"/>
                  </a:cxn>
                  <a:cxn ang="0">
                    <a:pos x="11" y="64"/>
                  </a:cxn>
                  <a:cxn ang="0">
                    <a:pos x="10" y="53"/>
                  </a:cxn>
                  <a:cxn ang="0">
                    <a:pos x="6" y="45"/>
                  </a:cxn>
                  <a:cxn ang="0">
                    <a:pos x="6" y="39"/>
                  </a:cxn>
                  <a:cxn ang="0">
                    <a:pos x="6" y="31"/>
                  </a:cxn>
                  <a:cxn ang="0">
                    <a:pos x="10" y="25"/>
                  </a:cxn>
                  <a:cxn ang="0">
                    <a:pos x="15" y="12"/>
                  </a:cxn>
                  <a:cxn ang="0">
                    <a:pos x="21" y="5"/>
                  </a:cxn>
                  <a:cxn ang="0">
                    <a:pos x="19" y="9"/>
                  </a:cxn>
                  <a:cxn ang="0">
                    <a:pos x="21" y="21"/>
                  </a:cxn>
                  <a:cxn ang="0">
                    <a:pos x="21" y="27"/>
                  </a:cxn>
                  <a:cxn ang="0">
                    <a:pos x="25" y="33"/>
                  </a:cxn>
                  <a:cxn ang="0">
                    <a:pos x="29" y="40"/>
                  </a:cxn>
                  <a:cxn ang="0">
                    <a:pos x="35" y="47"/>
                  </a:cxn>
                  <a:cxn ang="0">
                    <a:pos x="38" y="43"/>
                  </a:cxn>
                  <a:cxn ang="0">
                    <a:pos x="35" y="37"/>
                  </a:cxn>
                  <a:cxn ang="0">
                    <a:pos x="29" y="25"/>
                  </a:cxn>
                  <a:cxn ang="0">
                    <a:pos x="25" y="17"/>
                  </a:cxn>
                  <a:cxn ang="0">
                    <a:pos x="23" y="10"/>
                  </a:cxn>
                  <a:cxn ang="0">
                    <a:pos x="23" y="4"/>
                  </a:cxn>
                  <a:cxn ang="0">
                    <a:pos x="25" y="0"/>
                  </a:cxn>
                  <a:cxn ang="0">
                    <a:pos x="19" y="2"/>
                  </a:cxn>
                  <a:cxn ang="0">
                    <a:pos x="10" y="13"/>
                  </a:cxn>
                  <a:cxn ang="0">
                    <a:pos x="4" y="20"/>
                  </a:cxn>
                  <a:cxn ang="0">
                    <a:pos x="2" y="29"/>
                  </a:cxn>
                  <a:cxn ang="0">
                    <a:pos x="0" y="40"/>
                  </a:cxn>
                  <a:cxn ang="0">
                    <a:pos x="4" y="53"/>
                  </a:cxn>
                  <a:cxn ang="0">
                    <a:pos x="6" y="63"/>
                  </a:cxn>
                  <a:cxn ang="0">
                    <a:pos x="8" y="70"/>
                  </a:cxn>
                  <a:cxn ang="0">
                    <a:pos x="6" y="74"/>
                  </a:cxn>
                  <a:cxn ang="0">
                    <a:pos x="6" y="76"/>
                  </a:cxn>
                  <a:cxn ang="0">
                    <a:pos x="2" y="75"/>
                  </a:cxn>
                  <a:cxn ang="0">
                    <a:pos x="10" y="80"/>
                  </a:cxn>
                  <a:cxn ang="0">
                    <a:pos x="10" y="80"/>
                  </a:cxn>
                </a:cxnLst>
                <a:rect l="txL" t="txT" r="txR" b="txB"/>
                <a:pathLst>
                  <a:path w="38" h="80">
                    <a:moveTo>
                      <a:pt x="10" y="80"/>
                    </a:moveTo>
                    <a:lnTo>
                      <a:pt x="10" y="78"/>
                    </a:lnTo>
                    <a:lnTo>
                      <a:pt x="11" y="72"/>
                    </a:lnTo>
                    <a:lnTo>
                      <a:pt x="11" y="64"/>
                    </a:lnTo>
                    <a:lnTo>
                      <a:pt x="10" y="53"/>
                    </a:lnTo>
                    <a:lnTo>
                      <a:pt x="6" y="45"/>
                    </a:lnTo>
                    <a:lnTo>
                      <a:pt x="6" y="39"/>
                    </a:lnTo>
                    <a:lnTo>
                      <a:pt x="6" y="31"/>
                    </a:lnTo>
                    <a:lnTo>
                      <a:pt x="10" y="25"/>
                    </a:lnTo>
                    <a:lnTo>
                      <a:pt x="15" y="12"/>
                    </a:lnTo>
                    <a:lnTo>
                      <a:pt x="21" y="5"/>
                    </a:lnTo>
                    <a:lnTo>
                      <a:pt x="19" y="9"/>
                    </a:lnTo>
                    <a:lnTo>
                      <a:pt x="21" y="21"/>
                    </a:lnTo>
                    <a:lnTo>
                      <a:pt x="21" y="27"/>
                    </a:lnTo>
                    <a:lnTo>
                      <a:pt x="25" y="33"/>
                    </a:lnTo>
                    <a:lnTo>
                      <a:pt x="29" y="40"/>
                    </a:lnTo>
                    <a:lnTo>
                      <a:pt x="35" y="47"/>
                    </a:lnTo>
                    <a:lnTo>
                      <a:pt x="38" y="43"/>
                    </a:lnTo>
                    <a:lnTo>
                      <a:pt x="35" y="37"/>
                    </a:lnTo>
                    <a:lnTo>
                      <a:pt x="29" y="25"/>
                    </a:lnTo>
                    <a:lnTo>
                      <a:pt x="25" y="17"/>
                    </a:lnTo>
                    <a:lnTo>
                      <a:pt x="23" y="10"/>
                    </a:lnTo>
                    <a:lnTo>
                      <a:pt x="23" y="4"/>
                    </a:lnTo>
                    <a:lnTo>
                      <a:pt x="25" y="0"/>
                    </a:lnTo>
                    <a:lnTo>
                      <a:pt x="19" y="2"/>
                    </a:lnTo>
                    <a:lnTo>
                      <a:pt x="10" y="13"/>
                    </a:lnTo>
                    <a:lnTo>
                      <a:pt x="4" y="20"/>
                    </a:lnTo>
                    <a:lnTo>
                      <a:pt x="2" y="29"/>
                    </a:lnTo>
                    <a:lnTo>
                      <a:pt x="0" y="40"/>
                    </a:lnTo>
                    <a:lnTo>
                      <a:pt x="4" y="53"/>
                    </a:lnTo>
                    <a:lnTo>
                      <a:pt x="6" y="63"/>
                    </a:lnTo>
                    <a:lnTo>
                      <a:pt x="8" y="70"/>
                    </a:lnTo>
                    <a:lnTo>
                      <a:pt x="6" y="74"/>
                    </a:lnTo>
                    <a:lnTo>
                      <a:pt x="6" y="76"/>
                    </a:lnTo>
                    <a:lnTo>
                      <a:pt x="2" y="75"/>
                    </a:lnTo>
                    <a:lnTo>
                      <a:pt x="10" y="80"/>
                    </a:lnTo>
                    <a:close/>
                  </a:path>
                </a:pathLst>
              </a:custGeom>
              <a:solidFill>
                <a:srgbClr val="008C00">
                  <a:alpha val="100000"/>
                </a:srgbClr>
              </a:solidFill>
              <a:ln w="9525">
                <a:noFill/>
              </a:ln>
            </p:spPr>
            <p:txBody>
              <a:bodyPr/>
              <a:p>
                <a:endParaRPr lang="en-US"/>
              </a:p>
            </p:txBody>
          </p:sp>
          <p:sp>
            <p:nvSpPr>
              <p:cNvPr id="16736" name="Freeform 215"/>
              <p:cNvSpPr/>
              <p:nvPr/>
            </p:nvSpPr>
            <p:spPr>
              <a:xfrm>
                <a:off x="1582" y="3950"/>
                <a:ext cx="112" cy="205"/>
              </a:xfrm>
              <a:custGeom>
                <a:avLst/>
                <a:gdLst>
                  <a:gd name="txL" fmla="*/ 0 w 112"/>
                  <a:gd name="txT" fmla="*/ 0 h 205"/>
                  <a:gd name="txR" fmla="*/ 112 w 112"/>
                  <a:gd name="txB" fmla="*/ 205 h 205"/>
                </a:gdLst>
                <a:ahLst/>
                <a:cxnLst>
                  <a:cxn ang="0">
                    <a:pos x="25" y="201"/>
                  </a:cxn>
                  <a:cxn ang="0">
                    <a:pos x="17" y="186"/>
                  </a:cxn>
                  <a:cxn ang="0">
                    <a:pos x="6" y="165"/>
                  </a:cxn>
                  <a:cxn ang="0">
                    <a:pos x="8" y="142"/>
                  </a:cxn>
                  <a:cxn ang="0">
                    <a:pos x="27" y="126"/>
                  </a:cxn>
                  <a:cxn ang="0">
                    <a:pos x="48" y="113"/>
                  </a:cxn>
                  <a:cxn ang="0">
                    <a:pos x="63" y="96"/>
                  </a:cxn>
                  <a:cxn ang="0">
                    <a:pos x="71" y="82"/>
                  </a:cxn>
                  <a:cxn ang="0">
                    <a:pos x="77" y="59"/>
                  </a:cxn>
                  <a:cxn ang="0">
                    <a:pos x="81" y="32"/>
                  </a:cxn>
                  <a:cxn ang="0">
                    <a:pos x="83" y="18"/>
                  </a:cxn>
                  <a:cxn ang="0">
                    <a:pos x="90" y="37"/>
                  </a:cxn>
                  <a:cxn ang="0">
                    <a:pos x="96" y="56"/>
                  </a:cxn>
                  <a:cxn ang="0">
                    <a:pos x="102" y="76"/>
                  </a:cxn>
                  <a:cxn ang="0">
                    <a:pos x="102" y="95"/>
                  </a:cxn>
                  <a:cxn ang="0">
                    <a:pos x="98" y="113"/>
                  </a:cxn>
                  <a:cxn ang="0">
                    <a:pos x="88" y="127"/>
                  </a:cxn>
                  <a:cxn ang="0">
                    <a:pos x="65" y="139"/>
                  </a:cxn>
                  <a:cxn ang="0">
                    <a:pos x="48" y="153"/>
                  </a:cxn>
                  <a:cxn ang="0">
                    <a:pos x="46" y="172"/>
                  </a:cxn>
                  <a:cxn ang="0">
                    <a:pos x="56" y="174"/>
                  </a:cxn>
                  <a:cxn ang="0">
                    <a:pos x="56" y="160"/>
                  </a:cxn>
                  <a:cxn ang="0">
                    <a:pos x="65" y="147"/>
                  </a:cxn>
                  <a:cxn ang="0">
                    <a:pos x="87" y="138"/>
                  </a:cxn>
                  <a:cxn ang="0">
                    <a:pos x="106" y="118"/>
                  </a:cxn>
                  <a:cxn ang="0">
                    <a:pos x="108" y="102"/>
                  </a:cxn>
                  <a:cxn ang="0">
                    <a:pos x="112" y="84"/>
                  </a:cxn>
                  <a:cxn ang="0">
                    <a:pos x="108" y="63"/>
                  </a:cxn>
                  <a:cxn ang="0">
                    <a:pos x="104" y="43"/>
                  </a:cxn>
                  <a:cxn ang="0">
                    <a:pos x="94" y="20"/>
                  </a:cxn>
                  <a:cxn ang="0">
                    <a:pos x="83" y="0"/>
                  </a:cxn>
                  <a:cxn ang="0">
                    <a:pos x="79" y="18"/>
                  </a:cxn>
                  <a:cxn ang="0">
                    <a:pos x="77" y="33"/>
                  </a:cxn>
                  <a:cxn ang="0">
                    <a:pos x="75" y="49"/>
                  </a:cxn>
                  <a:cxn ang="0">
                    <a:pos x="71" y="67"/>
                  </a:cxn>
                  <a:cxn ang="0">
                    <a:pos x="62" y="86"/>
                  </a:cxn>
                  <a:cxn ang="0">
                    <a:pos x="48" y="103"/>
                  </a:cxn>
                  <a:cxn ang="0">
                    <a:pos x="29" y="119"/>
                  </a:cxn>
                  <a:cxn ang="0">
                    <a:pos x="15" y="127"/>
                  </a:cxn>
                  <a:cxn ang="0">
                    <a:pos x="4" y="134"/>
                  </a:cxn>
                  <a:cxn ang="0">
                    <a:pos x="0" y="145"/>
                  </a:cxn>
                  <a:cxn ang="0">
                    <a:pos x="0" y="160"/>
                  </a:cxn>
                  <a:cxn ang="0">
                    <a:pos x="6" y="177"/>
                  </a:cxn>
                  <a:cxn ang="0">
                    <a:pos x="13" y="192"/>
                  </a:cxn>
                  <a:cxn ang="0">
                    <a:pos x="19" y="201"/>
                  </a:cxn>
                  <a:cxn ang="0">
                    <a:pos x="29" y="205"/>
                  </a:cxn>
                  <a:cxn ang="0">
                    <a:pos x="29" y="204"/>
                  </a:cxn>
                </a:cxnLst>
                <a:rect l="txL" t="txT" r="txR" b="txB"/>
                <a:pathLst>
                  <a:path w="112" h="205">
                    <a:moveTo>
                      <a:pt x="29" y="204"/>
                    </a:moveTo>
                    <a:lnTo>
                      <a:pt x="25" y="201"/>
                    </a:lnTo>
                    <a:lnTo>
                      <a:pt x="23" y="196"/>
                    </a:lnTo>
                    <a:lnTo>
                      <a:pt x="17" y="186"/>
                    </a:lnTo>
                    <a:lnTo>
                      <a:pt x="11" y="177"/>
                    </a:lnTo>
                    <a:lnTo>
                      <a:pt x="6" y="165"/>
                    </a:lnTo>
                    <a:lnTo>
                      <a:pt x="6" y="153"/>
                    </a:lnTo>
                    <a:lnTo>
                      <a:pt x="8" y="142"/>
                    </a:lnTo>
                    <a:lnTo>
                      <a:pt x="17" y="134"/>
                    </a:lnTo>
                    <a:lnTo>
                      <a:pt x="27" y="126"/>
                    </a:lnTo>
                    <a:lnTo>
                      <a:pt x="38" y="121"/>
                    </a:lnTo>
                    <a:lnTo>
                      <a:pt x="48" y="113"/>
                    </a:lnTo>
                    <a:lnTo>
                      <a:pt x="60" y="104"/>
                    </a:lnTo>
                    <a:lnTo>
                      <a:pt x="63" y="96"/>
                    </a:lnTo>
                    <a:lnTo>
                      <a:pt x="67" y="90"/>
                    </a:lnTo>
                    <a:lnTo>
                      <a:pt x="71" y="82"/>
                    </a:lnTo>
                    <a:lnTo>
                      <a:pt x="75" y="72"/>
                    </a:lnTo>
                    <a:lnTo>
                      <a:pt x="77" y="59"/>
                    </a:lnTo>
                    <a:lnTo>
                      <a:pt x="79" y="47"/>
                    </a:lnTo>
                    <a:lnTo>
                      <a:pt x="81" y="32"/>
                    </a:lnTo>
                    <a:lnTo>
                      <a:pt x="83" y="16"/>
                    </a:lnTo>
                    <a:lnTo>
                      <a:pt x="83" y="18"/>
                    </a:lnTo>
                    <a:lnTo>
                      <a:pt x="88" y="31"/>
                    </a:lnTo>
                    <a:lnTo>
                      <a:pt x="90" y="37"/>
                    </a:lnTo>
                    <a:lnTo>
                      <a:pt x="94" y="47"/>
                    </a:lnTo>
                    <a:lnTo>
                      <a:pt x="96" y="56"/>
                    </a:lnTo>
                    <a:lnTo>
                      <a:pt x="100" y="67"/>
                    </a:lnTo>
                    <a:lnTo>
                      <a:pt x="102" y="76"/>
                    </a:lnTo>
                    <a:lnTo>
                      <a:pt x="104" y="86"/>
                    </a:lnTo>
                    <a:lnTo>
                      <a:pt x="102" y="95"/>
                    </a:lnTo>
                    <a:lnTo>
                      <a:pt x="102" y="106"/>
                    </a:lnTo>
                    <a:lnTo>
                      <a:pt x="98" y="113"/>
                    </a:lnTo>
                    <a:lnTo>
                      <a:pt x="94" y="121"/>
                    </a:lnTo>
                    <a:lnTo>
                      <a:pt x="88" y="127"/>
                    </a:lnTo>
                    <a:lnTo>
                      <a:pt x="83" y="133"/>
                    </a:lnTo>
                    <a:lnTo>
                      <a:pt x="65" y="139"/>
                    </a:lnTo>
                    <a:lnTo>
                      <a:pt x="56" y="146"/>
                    </a:lnTo>
                    <a:lnTo>
                      <a:pt x="48" y="153"/>
                    </a:lnTo>
                    <a:lnTo>
                      <a:pt x="46" y="161"/>
                    </a:lnTo>
                    <a:lnTo>
                      <a:pt x="46" y="172"/>
                    </a:lnTo>
                    <a:lnTo>
                      <a:pt x="48" y="177"/>
                    </a:lnTo>
                    <a:lnTo>
                      <a:pt x="56" y="174"/>
                    </a:lnTo>
                    <a:lnTo>
                      <a:pt x="54" y="169"/>
                    </a:lnTo>
                    <a:lnTo>
                      <a:pt x="56" y="160"/>
                    </a:lnTo>
                    <a:lnTo>
                      <a:pt x="58" y="153"/>
                    </a:lnTo>
                    <a:lnTo>
                      <a:pt x="65" y="147"/>
                    </a:lnTo>
                    <a:lnTo>
                      <a:pt x="73" y="142"/>
                    </a:lnTo>
                    <a:lnTo>
                      <a:pt x="87" y="138"/>
                    </a:lnTo>
                    <a:lnTo>
                      <a:pt x="96" y="130"/>
                    </a:lnTo>
                    <a:lnTo>
                      <a:pt x="106" y="118"/>
                    </a:lnTo>
                    <a:lnTo>
                      <a:pt x="108" y="110"/>
                    </a:lnTo>
                    <a:lnTo>
                      <a:pt x="108" y="102"/>
                    </a:lnTo>
                    <a:lnTo>
                      <a:pt x="108" y="92"/>
                    </a:lnTo>
                    <a:lnTo>
                      <a:pt x="112" y="84"/>
                    </a:lnTo>
                    <a:lnTo>
                      <a:pt x="108" y="74"/>
                    </a:lnTo>
                    <a:lnTo>
                      <a:pt x="108" y="63"/>
                    </a:lnTo>
                    <a:lnTo>
                      <a:pt x="106" y="52"/>
                    </a:lnTo>
                    <a:lnTo>
                      <a:pt x="104" y="43"/>
                    </a:lnTo>
                    <a:lnTo>
                      <a:pt x="98" y="31"/>
                    </a:lnTo>
                    <a:lnTo>
                      <a:pt x="94" y="20"/>
                    </a:lnTo>
                    <a:lnTo>
                      <a:pt x="88" y="9"/>
                    </a:lnTo>
                    <a:lnTo>
                      <a:pt x="83" y="0"/>
                    </a:lnTo>
                    <a:lnTo>
                      <a:pt x="79" y="16"/>
                    </a:lnTo>
                    <a:lnTo>
                      <a:pt x="79" y="18"/>
                    </a:lnTo>
                    <a:lnTo>
                      <a:pt x="79" y="28"/>
                    </a:lnTo>
                    <a:lnTo>
                      <a:pt x="77" y="33"/>
                    </a:lnTo>
                    <a:lnTo>
                      <a:pt x="77" y="41"/>
                    </a:lnTo>
                    <a:lnTo>
                      <a:pt x="75" y="49"/>
                    </a:lnTo>
                    <a:lnTo>
                      <a:pt x="75" y="59"/>
                    </a:lnTo>
                    <a:lnTo>
                      <a:pt x="71" y="67"/>
                    </a:lnTo>
                    <a:lnTo>
                      <a:pt x="67" y="76"/>
                    </a:lnTo>
                    <a:lnTo>
                      <a:pt x="62" y="86"/>
                    </a:lnTo>
                    <a:lnTo>
                      <a:pt x="58" y="95"/>
                    </a:lnTo>
                    <a:lnTo>
                      <a:pt x="48" y="103"/>
                    </a:lnTo>
                    <a:lnTo>
                      <a:pt x="40" y="113"/>
                    </a:lnTo>
                    <a:lnTo>
                      <a:pt x="29" y="119"/>
                    </a:lnTo>
                    <a:lnTo>
                      <a:pt x="19" y="127"/>
                    </a:lnTo>
                    <a:lnTo>
                      <a:pt x="15" y="127"/>
                    </a:lnTo>
                    <a:lnTo>
                      <a:pt x="10" y="131"/>
                    </a:lnTo>
                    <a:lnTo>
                      <a:pt x="4" y="134"/>
                    </a:lnTo>
                    <a:lnTo>
                      <a:pt x="2" y="139"/>
                    </a:lnTo>
                    <a:lnTo>
                      <a:pt x="0" y="145"/>
                    </a:lnTo>
                    <a:lnTo>
                      <a:pt x="0" y="153"/>
                    </a:lnTo>
                    <a:lnTo>
                      <a:pt x="0" y="160"/>
                    </a:lnTo>
                    <a:lnTo>
                      <a:pt x="2" y="169"/>
                    </a:lnTo>
                    <a:lnTo>
                      <a:pt x="6" y="177"/>
                    </a:lnTo>
                    <a:lnTo>
                      <a:pt x="10" y="185"/>
                    </a:lnTo>
                    <a:lnTo>
                      <a:pt x="13" y="192"/>
                    </a:lnTo>
                    <a:lnTo>
                      <a:pt x="17" y="199"/>
                    </a:lnTo>
                    <a:lnTo>
                      <a:pt x="19" y="201"/>
                    </a:lnTo>
                    <a:lnTo>
                      <a:pt x="21" y="204"/>
                    </a:lnTo>
                    <a:lnTo>
                      <a:pt x="29" y="205"/>
                    </a:lnTo>
                    <a:lnTo>
                      <a:pt x="29" y="204"/>
                    </a:lnTo>
                    <a:close/>
                  </a:path>
                </a:pathLst>
              </a:custGeom>
              <a:solidFill>
                <a:srgbClr val="008C00">
                  <a:alpha val="100000"/>
                </a:srgbClr>
              </a:solidFill>
              <a:ln w="9525">
                <a:noFill/>
              </a:ln>
            </p:spPr>
            <p:txBody>
              <a:bodyPr/>
              <a:p>
                <a:endParaRPr lang="en-US"/>
              </a:p>
            </p:txBody>
          </p:sp>
          <p:sp>
            <p:nvSpPr>
              <p:cNvPr id="16737" name="Freeform 216"/>
              <p:cNvSpPr/>
              <p:nvPr/>
            </p:nvSpPr>
            <p:spPr>
              <a:xfrm>
                <a:off x="1582" y="4135"/>
                <a:ext cx="17" cy="24"/>
              </a:xfrm>
              <a:custGeom>
                <a:avLst/>
                <a:gdLst>
                  <a:gd name="txL" fmla="*/ 0 w 17"/>
                  <a:gd name="txT" fmla="*/ 0 h 24"/>
                  <a:gd name="txR" fmla="*/ 17 w 17"/>
                  <a:gd name="txB" fmla="*/ 24 h 24"/>
                </a:gdLst>
                <a:ahLst/>
                <a:cxnLst>
                  <a:cxn ang="0">
                    <a:pos x="0" y="19"/>
                  </a:cxn>
                  <a:cxn ang="0">
                    <a:pos x="0" y="15"/>
                  </a:cxn>
                  <a:cxn ang="0">
                    <a:pos x="6" y="10"/>
                  </a:cxn>
                  <a:cxn ang="0">
                    <a:pos x="8" y="3"/>
                  </a:cxn>
                  <a:cxn ang="0">
                    <a:pos x="11" y="0"/>
                  </a:cxn>
                  <a:cxn ang="0">
                    <a:pos x="13" y="0"/>
                  </a:cxn>
                  <a:cxn ang="0">
                    <a:pos x="17" y="4"/>
                  </a:cxn>
                  <a:cxn ang="0">
                    <a:pos x="2" y="24"/>
                  </a:cxn>
                  <a:cxn ang="0">
                    <a:pos x="0" y="19"/>
                  </a:cxn>
                  <a:cxn ang="0">
                    <a:pos x="0" y="19"/>
                  </a:cxn>
                </a:cxnLst>
                <a:rect l="txL" t="txT" r="txR" b="txB"/>
                <a:pathLst>
                  <a:path w="17" h="24">
                    <a:moveTo>
                      <a:pt x="0" y="19"/>
                    </a:moveTo>
                    <a:lnTo>
                      <a:pt x="0" y="15"/>
                    </a:lnTo>
                    <a:lnTo>
                      <a:pt x="6" y="10"/>
                    </a:lnTo>
                    <a:lnTo>
                      <a:pt x="8" y="3"/>
                    </a:lnTo>
                    <a:lnTo>
                      <a:pt x="11" y="0"/>
                    </a:lnTo>
                    <a:lnTo>
                      <a:pt x="13" y="0"/>
                    </a:lnTo>
                    <a:lnTo>
                      <a:pt x="17" y="4"/>
                    </a:lnTo>
                    <a:lnTo>
                      <a:pt x="2" y="24"/>
                    </a:lnTo>
                    <a:lnTo>
                      <a:pt x="0" y="19"/>
                    </a:lnTo>
                    <a:close/>
                  </a:path>
                </a:pathLst>
              </a:custGeom>
              <a:solidFill>
                <a:srgbClr val="008C00">
                  <a:alpha val="100000"/>
                </a:srgbClr>
              </a:solidFill>
              <a:ln w="9525">
                <a:noFill/>
              </a:ln>
            </p:spPr>
            <p:txBody>
              <a:bodyPr/>
              <a:p>
                <a:endParaRPr lang="en-US"/>
              </a:p>
            </p:txBody>
          </p:sp>
        </p:grpSp>
        <p:sp>
          <p:nvSpPr>
            <p:cNvPr id="16490" name="Freeform 224"/>
            <p:cNvSpPr/>
            <p:nvPr/>
          </p:nvSpPr>
          <p:spPr>
            <a:xfrm>
              <a:off x="1411" y="3679"/>
              <a:ext cx="111" cy="89"/>
            </a:xfrm>
            <a:custGeom>
              <a:avLst/>
              <a:gdLst>
                <a:gd name="txL" fmla="*/ 0 w 111"/>
                <a:gd name="txT" fmla="*/ 0 h 89"/>
                <a:gd name="txR" fmla="*/ 111 w 111"/>
                <a:gd name="txB" fmla="*/ 89 h 89"/>
              </a:gdLst>
              <a:ahLst/>
              <a:cxnLst>
                <a:cxn ang="0">
                  <a:pos x="0" y="84"/>
                </a:cxn>
                <a:cxn ang="0">
                  <a:pos x="7" y="84"/>
                </a:cxn>
                <a:cxn ang="0">
                  <a:pos x="15" y="84"/>
                </a:cxn>
                <a:cxn ang="0">
                  <a:pos x="27" y="84"/>
                </a:cxn>
                <a:cxn ang="0">
                  <a:pos x="36" y="81"/>
                </a:cxn>
                <a:cxn ang="0">
                  <a:pos x="48" y="78"/>
                </a:cxn>
                <a:cxn ang="0">
                  <a:pos x="55" y="74"/>
                </a:cxn>
                <a:cxn ang="0">
                  <a:pos x="63" y="69"/>
                </a:cxn>
                <a:cxn ang="0">
                  <a:pos x="57" y="65"/>
                </a:cxn>
                <a:cxn ang="0">
                  <a:pos x="48" y="56"/>
                </a:cxn>
                <a:cxn ang="0">
                  <a:pos x="42" y="46"/>
                </a:cxn>
                <a:cxn ang="0">
                  <a:pos x="42" y="38"/>
                </a:cxn>
                <a:cxn ang="0">
                  <a:pos x="44" y="29"/>
                </a:cxn>
                <a:cxn ang="0">
                  <a:pos x="52" y="18"/>
                </a:cxn>
                <a:cxn ang="0">
                  <a:pos x="55" y="14"/>
                </a:cxn>
                <a:cxn ang="0">
                  <a:pos x="71" y="7"/>
                </a:cxn>
                <a:cxn ang="0">
                  <a:pos x="79" y="3"/>
                </a:cxn>
                <a:cxn ang="0">
                  <a:pos x="90" y="2"/>
                </a:cxn>
                <a:cxn ang="0">
                  <a:pos x="100" y="0"/>
                </a:cxn>
                <a:cxn ang="0">
                  <a:pos x="111" y="5"/>
                </a:cxn>
                <a:cxn ang="0">
                  <a:pos x="109" y="10"/>
                </a:cxn>
                <a:cxn ang="0">
                  <a:pos x="102" y="9"/>
                </a:cxn>
                <a:cxn ang="0">
                  <a:pos x="88" y="9"/>
                </a:cxn>
                <a:cxn ang="0">
                  <a:pos x="69" y="13"/>
                </a:cxn>
                <a:cxn ang="0">
                  <a:pos x="57" y="23"/>
                </a:cxn>
                <a:cxn ang="0">
                  <a:pos x="50" y="35"/>
                </a:cxn>
                <a:cxn ang="0">
                  <a:pos x="54" y="50"/>
                </a:cxn>
                <a:cxn ang="0">
                  <a:pos x="61" y="61"/>
                </a:cxn>
                <a:cxn ang="0">
                  <a:pos x="77" y="69"/>
                </a:cxn>
                <a:cxn ang="0">
                  <a:pos x="71" y="73"/>
                </a:cxn>
                <a:cxn ang="0">
                  <a:pos x="61" y="81"/>
                </a:cxn>
                <a:cxn ang="0">
                  <a:pos x="50" y="84"/>
                </a:cxn>
                <a:cxn ang="0">
                  <a:pos x="38" y="88"/>
                </a:cxn>
                <a:cxn ang="0">
                  <a:pos x="23" y="89"/>
                </a:cxn>
                <a:cxn ang="0">
                  <a:pos x="5" y="89"/>
                </a:cxn>
                <a:cxn ang="0">
                  <a:pos x="0" y="84"/>
                </a:cxn>
                <a:cxn ang="0">
                  <a:pos x="0" y="84"/>
                </a:cxn>
              </a:cxnLst>
              <a:rect l="txL" t="txT" r="txR" b="txB"/>
              <a:pathLst>
                <a:path w="111" h="89">
                  <a:moveTo>
                    <a:pt x="0" y="84"/>
                  </a:moveTo>
                  <a:lnTo>
                    <a:pt x="7" y="84"/>
                  </a:lnTo>
                  <a:lnTo>
                    <a:pt x="15" y="84"/>
                  </a:lnTo>
                  <a:lnTo>
                    <a:pt x="27" y="84"/>
                  </a:lnTo>
                  <a:lnTo>
                    <a:pt x="36" y="81"/>
                  </a:lnTo>
                  <a:lnTo>
                    <a:pt x="48" y="78"/>
                  </a:lnTo>
                  <a:lnTo>
                    <a:pt x="55" y="74"/>
                  </a:lnTo>
                  <a:lnTo>
                    <a:pt x="63" y="69"/>
                  </a:lnTo>
                  <a:lnTo>
                    <a:pt x="57" y="65"/>
                  </a:lnTo>
                  <a:lnTo>
                    <a:pt x="48" y="56"/>
                  </a:lnTo>
                  <a:lnTo>
                    <a:pt x="42" y="46"/>
                  </a:lnTo>
                  <a:lnTo>
                    <a:pt x="42" y="38"/>
                  </a:lnTo>
                  <a:lnTo>
                    <a:pt x="44" y="29"/>
                  </a:lnTo>
                  <a:lnTo>
                    <a:pt x="52" y="18"/>
                  </a:lnTo>
                  <a:lnTo>
                    <a:pt x="55" y="14"/>
                  </a:lnTo>
                  <a:lnTo>
                    <a:pt x="71" y="7"/>
                  </a:lnTo>
                  <a:lnTo>
                    <a:pt x="79" y="3"/>
                  </a:lnTo>
                  <a:lnTo>
                    <a:pt x="90" y="2"/>
                  </a:lnTo>
                  <a:lnTo>
                    <a:pt x="100" y="0"/>
                  </a:lnTo>
                  <a:lnTo>
                    <a:pt x="111" y="5"/>
                  </a:lnTo>
                  <a:lnTo>
                    <a:pt x="109" y="10"/>
                  </a:lnTo>
                  <a:lnTo>
                    <a:pt x="102" y="9"/>
                  </a:lnTo>
                  <a:lnTo>
                    <a:pt x="88" y="9"/>
                  </a:lnTo>
                  <a:lnTo>
                    <a:pt x="69" y="13"/>
                  </a:lnTo>
                  <a:lnTo>
                    <a:pt x="57" y="23"/>
                  </a:lnTo>
                  <a:lnTo>
                    <a:pt x="50" y="35"/>
                  </a:lnTo>
                  <a:lnTo>
                    <a:pt x="54" y="50"/>
                  </a:lnTo>
                  <a:lnTo>
                    <a:pt x="61" y="61"/>
                  </a:lnTo>
                  <a:lnTo>
                    <a:pt x="77" y="69"/>
                  </a:lnTo>
                  <a:lnTo>
                    <a:pt x="71" y="73"/>
                  </a:lnTo>
                  <a:lnTo>
                    <a:pt x="61" y="81"/>
                  </a:lnTo>
                  <a:lnTo>
                    <a:pt x="50" y="84"/>
                  </a:lnTo>
                  <a:lnTo>
                    <a:pt x="38" y="88"/>
                  </a:lnTo>
                  <a:lnTo>
                    <a:pt x="23" y="89"/>
                  </a:lnTo>
                  <a:lnTo>
                    <a:pt x="5" y="89"/>
                  </a:lnTo>
                  <a:lnTo>
                    <a:pt x="0" y="84"/>
                  </a:lnTo>
                  <a:close/>
                </a:path>
              </a:pathLst>
            </a:custGeom>
            <a:solidFill>
              <a:srgbClr val="00BFED">
                <a:alpha val="100000"/>
              </a:srgbClr>
            </a:solidFill>
            <a:ln w="9525">
              <a:noFill/>
            </a:ln>
          </p:spPr>
          <p:txBody>
            <a:bodyPr/>
            <a:p>
              <a:endParaRPr lang="en-US"/>
            </a:p>
          </p:txBody>
        </p:sp>
        <p:sp>
          <p:nvSpPr>
            <p:cNvPr id="16491" name="Freeform 225"/>
            <p:cNvSpPr/>
            <p:nvPr/>
          </p:nvSpPr>
          <p:spPr>
            <a:xfrm>
              <a:off x="1478" y="3682"/>
              <a:ext cx="83" cy="75"/>
            </a:xfrm>
            <a:custGeom>
              <a:avLst/>
              <a:gdLst>
                <a:gd name="txL" fmla="*/ 0 w 83"/>
                <a:gd name="txT" fmla="*/ 0 h 75"/>
                <a:gd name="txR" fmla="*/ 83 w 83"/>
                <a:gd name="txB" fmla="*/ 75 h 75"/>
              </a:gdLst>
              <a:ahLst/>
              <a:cxnLst>
                <a:cxn ang="0">
                  <a:pos x="2" y="66"/>
                </a:cxn>
                <a:cxn ang="0">
                  <a:pos x="4" y="66"/>
                </a:cxn>
                <a:cxn ang="0">
                  <a:pos x="12" y="67"/>
                </a:cxn>
                <a:cxn ang="0">
                  <a:pos x="21" y="69"/>
                </a:cxn>
                <a:cxn ang="0">
                  <a:pos x="35" y="70"/>
                </a:cxn>
                <a:cxn ang="0">
                  <a:pos x="46" y="69"/>
                </a:cxn>
                <a:cxn ang="0">
                  <a:pos x="58" y="65"/>
                </a:cxn>
                <a:cxn ang="0">
                  <a:pos x="62" y="59"/>
                </a:cxn>
                <a:cxn ang="0">
                  <a:pos x="67" y="55"/>
                </a:cxn>
                <a:cxn ang="0">
                  <a:pos x="69" y="50"/>
                </a:cxn>
                <a:cxn ang="0">
                  <a:pos x="73" y="43"/>
                </a:cxn>
                <a:cxn ang="0">
                  <a:pos x="73" y="35"/>
                </a:cxn>
                <a:cxn ang="0">
                  <a:pos x="73" y="28"/>
                </a:cxn>
                <a:cxn ang="0">
                  <a:pos x="69" y="23"/>
                </a:cxn>
                <a:cxn ang="0">
                  <a:pos x="67" y="19"/>
                </a:cxn>
                <a:cxn ang="0">
                  <a:pos x="60" y="11"/>
                </a:cxn>
                <a:cxn ang="0">
                  <a:pos x="52" y="8"/>
                </a:cxn>
                <a:cxn ang="0">
                  <a:pos x="35" y="4"/>
                </a:cxn>
                <a:cxn ang="0">
                  <a:pos x="27" y="6"/>
                </a:cxn>
                <a:cxn ang="0">
                  <a:pos x="29" y="2"/>
                </a:cxn>
                <a:cxn ang="0">
                  <a:pos x="31" y="0"/>
                </a:cxn>
                <a:cxn ang="0">
                  <a:pos x="37" y="2"/>
                </a:cxn>
                <a:cxn ang="0">
                  <a:pos x="46" y="2"/>
                </a:cxn>
                <a:cxn ang="0">
                  <a:pos x="58" y="6"/>
                </a:cxn>
                <a:cxn ang="0">
                  <a:pos x="67" y="10"/>
                </a:cxn>
                <a:cxn ang="0">
                  <a:pos x="77" y="19"/>
                </a:cxn>
                <a:cxn ang="0">
                  <a:pos x="79" y="23"/>
                </a:cxn>
                <a:cxn ang="0">
                  <a:pos x="81" y="31"/>
                </a:cxn>
                <a:cxn ang="0">
                  <a:pos x="81" y="38"/>
                </a:cxn>
                <a:cxn ang="0">
                  <a:pos x="83" y="47"/>
                </a:cxn>
                <a:cxn ang="0">
                  <a:pos x="79" y="54"/>
                </a:cxn>
                <a:cxn ang="0">
                  <a:pos x="75" y="61"/>
                </a:cxn>
                <a:cxn ang="0">
                  <a:pos x="69" y="65"/>
                </a:cxn>
                <a:cxn ang="0">
                  <a:pos x="65" y="70"/>
                </a:cxn>
                <a:cxn ang="0">
                  <a:pos x="52" y="74"/>
                </a:cxn>
                <a:cxn ang="0">
                  <a:pos x="38" y="75"/>
                </a:cxn>
                <a:cxn ang="0">
                  <a:pos x="23" y="73"/>
                </a:cxn>
                <a:cxn ang="0">
                  <a:pos x="12" y="71"/>
                </a:cxn>
                <a:cxn ang="0">
                  <a:pos x="2" y="69"/>
                </a:cxn>
                <a:cxn ang="0">
                  <a:pos x="0" y="69"/>
                </a:cxn>
                <a:cxn ang="0">
                  <a:pos x="2" y="66"/>
                </a:cxn>
                <a:cxn ang="0">
                  <a:pos x="2" y="66"/>
                </a:cxn>
              </a:cxnLst>
              <a:rect l="txL" t="txT" r="txR" b="txB"/>
              <a:pathLst>
                <a:path w="83" h="75">
                  <a:moveTo>
                    <a:pt x="2" y="66"/>
                  </a:moveTo>
                  <a:lnTo>
                    <a:pt x="4" y="66"/>
                  </a:lnTo>
                  <a:lnTo>
                    <a:pt x="12" y="67"/>
                  </a:lnTo>
                  <a:lnTo>
                    <a:pt x="21" y="69"/>
                  </a:lnTo>
                  <a:lnTo>
                    <a:pt x="35" y="70"/>
                  </a:lnTo>
                  <a:lnTo>
                    <a:pt x="46" y="69"/>
                  </a:lnTo>
                  <a:lnTo>
                    <a:pt x="58" y="65"/>
                  </a:lnTo>
                  <a:lnTo>
                    <a:pt x="62" y="59"/>
                  </a:lnTo>
                  <a:lnTo>
                    <a:pt x="67" y="55"/>
                  </a:lnTo>
                  <a:lnTo>
                    <a:pt x="69" y="50"/>
                  </a:lnTo>
                  <a:lnTo>
                    <a:pt x="73" y="43"/>
                  </a:lnTo>
                  <a:lnTo>
                    <a:pt x="73" y="35"/>
                  </a:lnTo>
                  <a:lnTo>
                    <a:pt x="73" y="28"/>
                  </a:lnTo>
                  <a:lnTo>
                    <a:pt x="69" y="23"/>
                  </a:lnTo>
                  <a:lnTo>
                    <a:pt x="67" y="19"/>
                  </a:lnTo>
                  <a:lnTo>
                    <a:pt x="60" y="11"/>
                  </a:lnTo>
                  <a:lnTo>
                    <a:pt x="52" y="8"/>
                  </a:lnTo>
                  <a:lnTo>
                    <a:pt x="35" y="4"/>
                  </a:lnTo>
                  <a:lnTo>
                    <a:pt x="27" y="6"/>
                  </a:lnTo>
                  <a:lnTo>
                    <a:pt x="29" y="2"/>
                  </a:lnTo>
                  <a:lnTo>
                    <a:pt x="31" y="0"/>
                  </a:lnTo>
                  <a:lnTo>
                    <a:pt x="37" y="2"/>
                  </a:lnTo>
                  <a:lnTo>
                    <a:pt x="46" y="2"/>
                  </a:lnTo>
                  <a:lnTo>
                    <a:pt x="58" y="6"/>
                  </a:lnTo>
                  <a:lnTo>
                    <a:pt x="67" y="10"/>
                  </a:lnTo>
                  <a:lnTo>
                    <a:pt x="77" y="19"/>
                  </a:lnTo>
                  <a:lnTo>
                    <a:pt x="79" y="23"/>
                  </a:lnTo>
                  <a:lnTo>
                    <a:pt x="81" y="31"/>
                  </a:lnTo>
                  <a:lnTo>
                    <a:pt x="81" y="38"/>
                  </a:lnTo>
                  <a:lnTo>
                    <a:pt x="83" y="47"/>
                  </a:lnTo>
                  <a:lnTo>
                    <a:pt x="79" y="54"/>
                  </a:lnTo>
                  <a:lnTo>
                    <a:pt x="75" y="61"/>
                  </a:lnTo>
                  <a:lnTo>
                    <a:pt x="69" y="65"/>
                  </a:lnTo>
                  <a:lnTo>
                    <a:pt x="65" y="70"/>
                  </a:lnTo>
                  <a:lnTo>
                    <a:pt x="52" y="74"/>
                  </a:lnTo>
                  <a:lnTo>
                    <a:pt x="38" y="75"/>
                  </a:lnTo>
                  <a:lnTo>
                    <a:pt x="23" y="73"/>
                  </a:lnTo>
                  <a:lnTo>
                    <a:pt x="12" y="71"/>
                  </a:lnTo>
                  <a:lnTo>
                    <a:pt x="2" y="69"/>
                  </a:lnTo>
                  <a:lnTo>
                    <a:pt x="0" y="69"/>
                  </a:lnTo>
                  <a:lnTo>
                    <a:pt x="2" y="66"/>
                  </a:lnTo>
                  <a:close/>
                </a:path>
              </a:pathLst>
            </a:custGeom>
            <a:solidFill>
              <a:srgbClr val="00BFED">
                <a:alpha val="100000"/>
              </a:srgbClr>
            </a:solidFill>
            <a:ln w="9525">
              <a:noFill/>
            </a:ln>
          </p:spPr>
          <p:txBody>
            <a:bodyPr/>
            <a:p>
              <a:endParaRPr lang="en-US"/>
            </a:p>
          </p:txBody>
        </p:sp>
        <p:sp>
          <p:nvSpPr>
            <p:cNvPr id="16492" name="Freeform 226"/>
            <p:cNvSpPr/>
            <p:nvPr/>
          </p:nvSpPr>
          <p:spPr>
            <a:xfrm>
              <a:off x="1195" y="3448"/>
              <a:ext cx="75" cy="61"/>
            </a:xfrm>
            <a:custGeom>
              <a:avLst/>
              <a:gdLst>
                <a:gd name="txL" fmla="*/ 0 w 75"/>
                <a:gd name="txT" fmla="*/ 0 h 61"/>
                <a:gd name="txR" fmla="*/ 75 w 75"/>
                <a:gd name="txB" fmla="*/ 61 h 61"/>
              </a:gdLst>
              <a:ahLst/>
              <a:cxnLst>
                <a:cxn ang="0">
                  <a:pos x="0" y="6"/>
                </a:cxn>
                <a:cxn ang="0">
                  <a:pos x="8" y="11"/>
                </a:cxn>
                <a:cxn ang="0">
                  <a:pos x="12" y="7"/>
                </a:cxn>
                <a:cxn ang="0">
                  <a:pos x="27" y="4"/>
                </a:cxn>
                <a:cxn ang="0">
                  <a:pos x="35" y="3"/>
                </a:cxn>
                <a:cxn ang="0">
                  <a:pos x="44" y="4"/>
                </a:cxn>
                <a:cxn ang="0">
                  <a:pos x="52" y="8"/>
                </a:cxn>
                <a:cxn ang="0">
                  <a:pos x="62" y="18"/>
                </a:cxn>
                <a:cxn ang="0">
                  <a:pos x="66" y="25"/>
                </a:cxn>
                <a:cxn ang="0">
                  <a:pos x="67" y="33"/>
                </a:cxn>
                <a:cxn ang="0">
                  <a:pos x="66" y="39"/>
                </a:cxn>
                <a:cxn ang="0">
                  <a:pos x="64" y="45"/>
                </a:cxn>
                <a:cxn ang="0">
                  <a:pos x="54" y="51"/>
                </a:cxn>
                <a:cxn ang="0">
                  <a:pos x="50" y="55"/>
                </a:cxn>
                <a:cxn ang="0">
                  <a:pos x="60" y="61"/>
                </a:cxn>
                <a:cxn ang="0">
                  <a:pos x="62" y="57"/>
                </a:cxn>
                <a:cxn ang="0">
                  <a:pos x="71" y="46"/>
                </a:cxn>
                <a:cxn ang="0">
                  <a:pos x="73" y="38"/>
                </a:cxn>
                <a:cxn ang="0">
                  <a:pos x="75" y="31"/>
                </a:cxn>
                <a:cxn ang="0">
                  <a:pos x="73" y="23"/>
                </a:cxn>
                <a:cxn ang="0">
                  <a:pos x="71" y="15"/>
                </a:cxn>
                <a:cxn ang="0">
                  <a:pos x="60" y="7"/>
                </a:cxn>
                <a:cxn ang="0">
                  <a:pos x="50" y="3"/>
                </a:cxn>
                <a:cxn ang="0">
                  <a:pos x="39" y="0"/>
                </a:cxn>
                <a:cxn ang="0">
                  <a:pos x="27" y="0"/>
                </a:cxn>
                <a:cxn ang="0">
                  <a:pos x="16" y="0"/>
                </a:cxn>
                <a:cxn ang="0">
                  <a:pos x="8" y="3"/>
                </a:cxn>
                <a:cxn ang="0">
                  <a:pos x="0" y="4"/>
                </a:cxn>
                <a:cxn ang="0">
                  <a:pos x="0" y="6"/>
                </a:cxn>
                <a:cxn ang="0">
                  <a:pos x="0" y="6"/>
                </a:cxn>
              </a:cxnLst>
              <a:rect l="txL" t="txT" r="txR" b="txB"/>
              <a:pathLst>
                <a:path w="75" h="61">
                  <a:moveTo>
                    <a:pt x="0" y="6"/>
                  </a:moveTo>
                  <a:lnTo>
                    <a:pt x="8" y="11"/>
                  </a:lnTo>
                  <a:lnTo>
                    <a:pt x="12" y="7"/>
                  </a:lnTo>
                  <a:lnTo>
                    <a:pt x="27" y="4"/>
                  </a:lnTo>
                  <a:lnTo>
                    <a:pt x="35" y="3"/>
                  </a:lnTo>
                  <a:lnTo>
                    <a:pt x="44" y="4"/>
                  </a:lnTo>
                  <a:lnTo>
                    <a:pt x="52" y="8"/>
                  </a:lnTo>
                  <a:lnTo>
                    <a:pt x="62" y="18"/>
                  </a:lnTo>
                  <a:lnTo>
                    <a:pt x="66" y="25"/>
                  </a:lnTo>
                  <a:lnTo>
                    <a:pt x="67" y="33"/>
                  </a:lnTo>
                  <a:lnTo>
                    <a:pt x="66" y="39"/>
                  </a:lnTo>
                  <a:lnTo>
                    <a:pt x="64" y="45"/>
                  </a:lnTo>
                  <a:lnTo>
                    <a:pt x="54" y="51"/>
                  </a:lnTo>
                  <a:lnTo>
                    <a:pt x="50" y="55"/>
                  </a:lnTo>
                  <a:lnTo>
                    <a:pt x="60" y="61"/>
                  </a:lnTo>
                  <a:lnTo>
                    <a:pt x="62" y="57"/>
                  </a:lnTo>
                  <a:lnTo>
                    <a:pt x="71" y="46"/>
                  </a:lnTo>
                  <a:lnTo>
                    <a:pt x="73" y="38"/>
                  </a:lnTo>
                  <a:lnTo>
                    <a:pt x="75" y="31"/>
                  </a:lnTo>
                  <a:lnTo>
                    <a:pt x="73" y="23"/>
                  </a:lnTo>
                  <a:lnTo>
                    <a:pt x="71" y="15"/>
                  </a:lnTo>
                  <a:lnTo>
                    <a:pt x="60" y="7"/>
                  </a:lnTo>
                  <a:lnTo>
                    <a:pt x="50" y="3"/>
                  </a:lnTo>
                  <a:lnTo>
                    <a:pt x="39" y="0"/>
                  </a:lnTo>
                  <a:lnTo>
                    <a:pt x="27" y="0"/>
                  </a:lnTo>
                  <a:lnTo>
                    <a:pt x="16" y="0"/>
                  </a:lnTo>
                  <a:lnTo>
                    <a:pt x="8" y="3"/>
                  </a:lnTo>
                  <a:lnTo>
                    <a:pt x="0" y="4"/>
                  </a:lnTo>
                  <a:lnTo>
                    <a:pt x="0" y="6"/>
                  </a:lnTo>
                  <a:close/>
                </a:path>
              </a:pathLst>
            </a:custGeom>
            <a:solidFill>
              <a:srgbClr val="00BFED">
                <a:alpha val="100000"/>
              </a:srgbClr>
            </a:solidFill>
            <a:ln w="9525">
              <a:noFill/>
            </a:ln>
          </p:spPr>
          <p:txBody>
            <a:bodyPr/>
            <a:p>
              <a:endParaRPr lang="en-US"/>
            </a:p>
          </p:txBody>
        </p:sp>
        <p:sp>
          <p:nvSpPr>
            <p:cNvPr id="16493" name="Freeform 227"/>
            <p:cNvSpPr/>
            <p:nvPr/>
          </p:nvSpPr>
          <p:spPr>
            <a:xfrm>
              <a:off x="395" y="3688"/>
              <a:ext cx="184" cy="133"/>
            </a:xfrm>
            <a:custGeom>
              <a:avLst/>
              <a:gdLst>
                <a:gd name="txL" fmla="*/ 0 w 184"/>
                <a:gd name="txT" fmla="*/ 0 h 133"/>
                <a:gd name="txR" fmla="*/ 184 w 184"/>
                <a:gd name="txB" fmla="*/ 133 h 133"/>
              </a:gdLst>
              <a:ahLst/>
              <a:cxnLst>
                <a:cxn ang="0">
                  <a:pos x="153" y="116"/>
                </a:cxn>
                <a:cxn ang="0">
                  <a:pos x="125" y="96"/>
                </a:cxn>
                <a:cxn ang="0">
                  <a:pos x="103" y="86"/>
                </a:cxn>
                <a:cxn ang="0">
                  <a:pos x="82" y="87"/>
                </a:cxn>
                <a:cxn ang="0">
                  <a:pos x="51" y="95"/>
                </a:cxn>
                <a:cxn ang="0">
                  <a:pos x="25" y="98"/>
                </a:cxn>
                <a:cxn ang="0">
                  <a:pos x="15" y="98"/>
                </a:cxn>
                <a:cxn ang="0">
                  <a:pos x="25" y="95"/>
                </a:cxn>
                <a:cxn ang="0">
                  <a:pos x="48" y="90"/>
                </a:cxn>
                <a:cxn ang="0">
                  <a:pos x="69" y="82"/>
                </a:cxn>
                <a:cxn ang="0">
                  <a:pos x="80" y="75"/>
                </a:cxn>
                <a:cxn ang="0">
                  <a:pos x="80" y="61"/>
                </a:cxn>
                <a:cxn ang="0">
                  <a:pos x="82" y="45"/>
                </a:cxn>
                <a:cxn ang="0">
                  <a:pos x="82" y="26"/>
                </a:cxn>
                <a:cxn ang="0">
                  <a:pos x="90" y="13"/>
                </a:cxn>
                <a:cxn ang="0">
                  <a:pos x="90" y="25"/>
                </a:cxn>
                <a:cxn ang="0">
                  <a:pos x="92" y="41"/>
                </a:cxn>
                <a:cxn ang="0">
                  <a:pos x="98" y="56"/>
                </a:cxn>
                <a:cxn ang="0">
                  <a:pos x="107" y="67"/>
                </a:cxn>
                <a:cxn ang="0">
                  <a:pos x="127" y="76"/>
                </a:cxn>
                <a:cxn ang="0">
                  <a:pos x="150" y="90"/>
                </a:cxn>
                <a:cxn ang="0">
                  <a:pos x="169" y="103"/>
                </a:cxn>
                <a:cxn ang="0">
                  <a:pos x="184" y="106"/>
                </a:cxn>
                <a:cxn ang="0">
                  <a:pos x="175" y="99"/>
                </a:cxn>
                <a:cxn ang="0">
                  <a:pos x="153" y="86"/>
                </a:cxn>
                <a:cxn ang="0">
                  <a:pos x="128" y="71"/>
                </a:cxn>
                <a:cxn ang="0">
                  <a:pos x="117" y="65"/>
                </a:cxn>
                <a:cxn ang="0">
                  <a:pos x="109" y="55"/>
                </a:cxn>
                <a:cxn ang="0">
                  <a:pos x="103" y="36"/>
                </a:cxn>
                <a:cxn ang="0">
                  <a:pos x="98" y="14"/>
                </a:cxn>
                <a:cxn ang="0">
                  <a:pos x="98" y="0"/>
                </a:cxn>
                <a:cxn ang="0">
                  <a:pos x="82" y="9"/>
                </a:cxn>
                <a:cxn ang="0">
                  <a:pos x="75" y="26"/>
                </a:cxn>
                <a:cxn ang="0">
                  <a:pos x="73" y="41"/>
                </a:cxn>
                <a:cxn ang="0">
                  <a:pos x="77" y="61"/>
                </a:cxn>
                <a:cxn ang="0">
                  <a:pos x="69" y="73"/>
                </a:cxn>
                <a:cxn ang="0">
                  <a:pos x="50" y="80"/>
                </a:cxn>
                <a:cxn ang="0">
                  <a:pos x="26" y="90"/>
                </a:cxn>
                <a:cxn ang="0">
                  <a:pos x="3" y="95"/>
                </a:cxn>
                <a:cxn ang="0">
                  <a:pos x="3" y="99"/>
                </a:cxn>
                <a:cxn ang="0">
                  <a:pos x="21" y="103"/>
                </a:cxn>
                <a:cxn ang="0">
                  <a:pos x="48" y="102"/>
                </a:cxn>
                <a:cxn ang="0">
                  <a:pos x="69" y="98"/>
                </a:cxn>
                <a:cxn ang="0">
                  <a:pos x="94" y="92"/>
                </a:cxn>
                <a:cxn ang="0">
                  <a:pos x="115" y="99"/>
                </a:cxn>
                <a:cxn ang="0">
                  <a:pos x="136" y="111"/>
                </a:cxn>
                <a:cxn ang="0">
                  <a:pos x="163" y="133"/>
                </a:cxn>
                <a:cxn ang="0">
                  <a:pos x="163" y="123"/>
                </a:cxn>
              </a:cxnLst>
              <a:rect l="txL" t="txT" r="txR" b="txB"/>
              <a:pathLst>
                <a:path w="184" h="133">
                  <a:moveTo>
                    <a:pt x="163" y="123"/>
                  </a:moveTo>
                  <a:lnTo>
                    <a:pt x="153" y="116"/>
                  </a:lnTo>
                  <a:lnTo>
                    <a:pt x="136" y="104"/>
                  </a:lnTo>
                  <a:lnTo>
                    <a:pt x="125" y="96"/>
                  </a:lnTo>
                  <a:lnTo>
                    <a:pt x="113" y="91"/>
                  </a:lnTo>
                  <a:lnTo>
                    <a:pt x="103" y="86"/>
                  </a:lnTo>
                  <a:lnTo>
                    <a:pt x="98" y="86"/>
                  </a:lnTo>
                  <a:lnTo>
                    <a:pt x="82" y="87"/>
                  </a:lnTo>
                  <a:lnTo>
                    <a:pt x="67" y="91"/>
                  </a:lnTo>
                  <a:lnTo>
                    <a:pt x="51" y="95"/>
                  </a:lnTo>
                  <a:lnTo>
                    <a:pt x="38" y="98"/>
                  </a:lnTo>
                  <a:lnTo>
                    <a:pt x="25" y="98"/>
                  </a:lnTo>
                  <a:lnTo>
                    <a:pt x="17" y="98"/>
                  </a:lnTo>
                  <a:lnTo>
                    <a:pt x="15" y="98"/>
                  </a:lnTo>
                  <a:lnTo>
                    <a:pt x="17" y="96"/>
                  </a:lnTo>
                  <a:lnTo>
                    <a:pt x="25" y="95"/>
                  </a:lnTo>
                  <a:lnTo>
                    <a:pt x="34" y="92"/>
                  </a:lnTo>
                  <a:lnTo>
                    <a:pt x="48" y="90"/>
                  </a:lnTo>
                  <a:lnTo>
                    <a:pt x="57" y="86"/>
                  </a:lnTo>
                  <a:lnTo>
                    <a:pt x="69" y="82"/>
                  </a:lnTo>
                  <a:lnTo>
                    <a:pt x="77" y="78"/>
                  </a:lnTo>
                  <a:lnTo>
                    <a:pt x="80" y="75"/>
                  </a:lnTo>
                  <a:lnTo>
                    <a:pt x="80" y="68"/>
                  </a:lnTo>
                  <a:lnTo>
                    <a:pt x="80" y="61"/>
                  </a:lnTo>
                  <a:lnTo>
                    <a:pt x="80" y="53"/>
                  </a:lnTo>
                  <a:lnTo>
                    <a:pt x="82" y="45"/>
                  </a:lnTo>
                  <a:lnTo>
                    <a:pt x="82" y="35"/>
                  </a:lnTo>
                  <a:lnTo>
                    <a:pt x="82" y="26"/>
                  </a:lnTo>
                  <a:lnTo>
                    <a:pt x="84" y="18"/>
                  </a:lnTo>
                  <a:lnTo>
                    <a:pt x="90" y="13"/>
                  </a:lnTo>
                  <a:lnTo>
                    <a:pt x="90" y="18"/>
                  </a:lnTo>
                  <a:lnTo>
                    <a:pt x="90" y="25"/>
                  </a:lnTo>
                  <a:lnTo>
                    <a:pt x="92" y="33"/>
                  </a:lnTo>
                  <a:lnTo>
                    <a:pt x="92" y="41"/>
                  </a:lnTo>
                  <a:lnTo>
                    <a:pt x="96" y="49"/>
                  </a:lnTo>
                  <a:lnTo>
                    <a:pt x="98" y="56"/>
                  </a:lnTo>
                  <a:lnTo>
                    <a:pt x="103" y="63"/>
                  </a:lnTo>
                  <a:lnTo>
                    <a:pt x="107" y="67"/>
                  </a:lnTo>
                  <a:lnTo>
                    <a:pt x="115" y="71"/>
                  </a:lnTo>
                  <a:lnTo>
                    <a:pt x="127" y="76"/>
                  </a:lnTo>
                  <a:lnTo>
                    <a:pt x="138" y="84"/>
                  </a:lnTo>
                  <a:lnTo>
                    <a:pt x="150" y="90"/>
                  </a:lnTo>
                  <a:lnTo>
                    <a:pt x="161" y="96"/>
                  </a:lnTo>
                  <a:lnTo>
                    <a:pt x="169" y="103"/>
                  </a:lnTo>
                  <a:lnTo>
                    <a:pt x="175" y="110"/>
                  </a:lnTo>
                  <a:lnTo>
                    <a:pt x="184" y="106"/>
                  </a:lnTo>
                  <a:lnTo>
                    <a:pt x="180" y="103"/>
                  </a:lnTo>
                  <a:lnTo>
                    <a:pt x="175" y="99"/>
                  </a:lnTo>
                  <a:lnTo>
                    <a:pt x="163" y="92"/>
                  </a:lnTo>
                  <a:lnTo>
                    <a:pt x="153" y="86"/>
                  </a:lnTo>
                  <a:lnTo>
                    <a:pt x="140" y="78"/>
                  </a:lnTo>
                  <a:lnTo>
                    <a:pt x="128" y="71"/>
                  </a:lnTo>
                  <a:lnTo>
                    <a:pt x="121" y="67"/>
                  </a:lnTo>
                  <a:lnTo>
                    <a:pt x="117" y="65"/>
                  </a:lnTo>
                  <a:lnTo>
                    <a:pt x="113" y="61"/>
                  </a:lnTo>
                  <a:lnTo>
                    <a:pt x="109" y="55"/>
                  </a:lnTo>
                  <a:lnTo>
                    <a:pt x="105" y="45"/>
                  </a:lnTo>
                  <a:lnTo>
                    <a:pt x="103" y="36"/>
                  </a:lnTo>
                  <a:lnTo>
                    <a:pt x="98" y="24"/>
                  </a:lnTo>
                  <a:lnTo>
                    <a:pt x="98" y="14"/>
                  </a:lnTo>
                  <a:lnTo>
                    <a:pt x="96" y="5"/>
                  </a:lnTo>
                  <a:lnTo>
                    <a:pt x="98" y="0"/>
                  </a:lnTo>
                  <a:lnTo>
                    <a:pt x="92" y="1"/>
                  </a:lnTo>
                  <a:lnTo>
                    <a:pt x="82" y="9"/>
                  </a:lnTo>
                  <a:lnTo>
                    <a:pt x="77" y="16"/>
                  </a:lnTo>
                  <a:lnTo>
                    <a:pt x="75" y="26"/>
                  </a:lnTo>
                  <a:lnTo>
                    <a:pt x="73" y="33"/>
                  </a:lnTo>
                  <a:lnTo>
                    <a:pt x="73" y="41"/>
                  </a:lnTo>
                  <a:lnTo>
                    <a:pt x="73" y="49"/>
                  </a:lnTo>
                  <a:lnTo>
                    <a:pt x="77" y="61"/>
                  </a:lnTo>
                  <a:lnTo>
                    <a:pt x="73" y="73"/>
                  </a:lnTo>
                  <a:lnTo>
                    <a:pt x="69" y="73"/>
                  </a:lnTo>
                  <a:lnTo>
                    <a:pt x="61" y="76"/>
                  </a:lnTo>
                  <a:lnTo>
                    <a:pt x="50" y="80"/>
                  </a:lnTo>
                  <a:lnTo>
                    <a:pt x="40" y="86"/>
                  </a:lnTo>
                  <a:lnTo>
                    <a:pt x="26" y="90"/>
                  </a:lnTo>
                  <a:lnTo>
                    <a:pt x="15" y="94"/>
                  </a:lnTo>
                  <a:lnTo>
                    <a:pt x="3" y="95"/>
                  </a:lnTo>
                  <a:lnTo>
                    <a:pt x="0" y="98"/>
                  </a:lnTo>
                  <a:lnTo>
                    <a:pt x="3" y="99"/>
                  </a:lnTo>
                  <a:lnTo>
                    <a:pt x="9" y="100"/>
                  </a:lnTo>
                  <a:lnTo>
                    <a:pt x="21" y="103"/>
                  </a:lnTo>
                  <a:lnTo>
                    <a:pt x="30" y="102"/>
                  </a:lnTo>
                  <a:lnTo>
                    <a:pt x="48" y="102"/>
                  </a:lnTo>
                  <a:lnTo>
                    <a:pt x="57" y="99"/>
                  </a:lnTo>
                  <a:lnTo>
                    <a:pt x="69" y="98"/>
                  </a:lnTo>
                  <a:lnTo>
                    <a:pt x="80" y="95"/>
                  </a:lnTo>
                  <a:lnTo>
                    <a:pt x="94" y="92"/>
                  </a:lnTo>
                  <a:lnTo>
                    <a:pt x="98" y="94"/>
                  </a:lnTo>
                  <a:lnTo>
                    <a:pt x="115" y="99"/>
                  </a:lnTo>
                  <a:lnTo>
                    <a:pt x="125" y="103"/>
                  </a:lnTo>
                  <a:lnTo>
                    <a:pt x="136" y="111"/>
                  </a:lnTo>
                  <a:lnTo>
                    <a:pt x="150" y="119"/>
                  </a:lnTo>
                  <a:lnTo>
                    <a:pt x="163" y="133"/>
                  </a:lnTo>
                  <a:lnTo>
                    <a:pt x="163" y="123"/>
                  </a:lnTo>
                  <a:close/>
                </a:path>
              </a:pathLst>
            </a:custGeom>
            <a:solidFill>
              <a:srgbClr val="80994D">
                <a:alpha val="100000"/>
              </a:srgbClr>
            </a:solidFill>
            <a:ln w="9525">
              <a:noFill/>
            </a:ln>
          </p:spPr>
          <p:txBody>
            <a:bodyPr/>
            <a:p>
              <a:endParaRPr lang="en-US"/>
            </a:p>
          </p:txBody>
        </p:sp>
        <p:sp>
          <p:nvSpPr>
            <p:cNvPr id="16494" name="Freeform 228"/>
            <p:cNvSpPr/>
            <p:nvPr/>
          </p:nvSpPr>
          <p:spPr>
            <a:xfrm>
              <a:off x="250" y="3841"/>
              <a:ext cx="347" cy="150"/>
            </a:xfrm>
            <a:custGeom>
              <a:avLst/>
              <a:gdLst>
                <a:gd name="txL" fmla="*/ 0 w 347"/>
                <a:gd name="txT" fmla="*/ 0 h 150"/>
                <a:gd name="txR" fmla="*/ 347 w 347"/>
                <a:gd name="txB" fmla="*/ 150 h 150"/>
              </a:gdLst>
              <a:ahLst/>
              <a:cxnLst>
                <a:cxn ang="0">
                  <a:pos x="19" y="9"/>
                </a:cxn>
                <a:cxn ang="0">
                  <a:pos x="39" y="21"/>
                </a:cxn>
                <a:cxn ang="0">
                  <a:pos x="64" y="40"/>
                </a:cxn>
                <a:cxn ang="0">
                  <a:pos x="83" y="56"/>
                </a:cxn>
                <a:cxn ang="0">
                  <a:pos x="81" y="64"/>
                </a:cxn>
                <a:cxn ang="0">
                  <a:pos x="66" y="75"/>
                </a:cxn>
                <a:cxn ang="0">
                  <a:pos x="46" y="93"/>
                </a:cxn>
                <a:cxn ang="0">
                  <a:pos x="35" y="110"/>
                </a:cxn>
                <a:cxn ang="0">
                  <a:pos x="31" y="125"/>
                </a:cxn>
                <a:cxn ang="0">
                  <a:pos x="50" y="138"/>
                </a:cxn>
                <a:cxn ang="0">
                  <a:pos x="52" y="129"/>
                </a:cxn>
                <a:cxn ang="0">
                  <a:pos x="60" y="111"/>
                </a:cxn>
                <a:cxn ang="0">
                  <a:pos x="77" y="91"/>
                </a:cxn>
                <a:cxn ang="0">
                  <a:pos x="104" y="79"/>
                </a:cxn>
                <a:cxn ang="0">
                  <a:pos x="121" y="75"/>
                </a:cxn>
                <a:cxn ang="0">
                  <a:pos x="146" y="74"/>
                </a:cxn>
                <a:cxn ang="0">
                  <a:pos x="171" y="72"/>
                </a:cxn>
                <a:cxn ang="0">
                  <a:pos x="200" y="72"/>
                </a:cxn>
                <a:cxn ang="0">
                  <a:pos x="227" y="71"/>
                </a:cxn>
                <a:cxn ang="0">
                  <a:pos x="252" y="71"/>
                </a:cxn>
                <a:cxn ang="0">
                  <a:pos x="272" y="72"/>
                </a:cxn>
                <a:cxn ang="0">
                  <a:pos x="285" y="74"/>
                </a:cxn>
                <a:cxn ang="0">
                  <a:pos x="304" y="78"/>
                </a:cxn>
                <a:cxn ang="0">
                  <a:pos x="323" y="83"/>
                </a:cxn>
                <a:cxn ang="0">
                  <a:pos x="347" y="88"/>
                </a:cxn>
                <a:cxn ang="0">
                  <a:pos x="339" y="90"/>
                </a:cxn>
                <a:cxn ang="0">
                  <a:pos x="314" y="84"/>
                </a:cxn>
                <a:cxn ang="0">
                  <a:pos x="293" y="80"/>
                </a:cxn>
                <a:cxn ang="0">
                  <a:pos x="275" y="79"/>
                </a:cxn>
                <a:cxn ang="0">
                  <a:pos x="254" y="78"/>
                </a:cxn>
                <a:cxn ang="0">
                  <a:pos x="229" y="78"/>
                </a:cxn>
                <a:cxn ang="0">
                  <a:pos x="202" y="78"/>
                </a:cxn>
                <a:cxn ang="0">
                  <a:pos x="175" y="78"/>
                </a:cxn>
                <a:cxn ang="0">
                  <a:pos x="150" y="78"/>
                </a:cxn>
                <a:cxn ang="0">
                  <a:pos x="127" y="79"/>
                </a:cxn>
                <a:cxn ang="0">
                  <a:pos x="112" y="82"/>
                </a:cxn>
                <a:cxn ang="0">
                  <a:pos x="102" y="88"/>
                </a:cxn>
                <a:cxn ang="0">
                  <a:pos x="85" y="105"/>
                </a:cxn>
                <a:cxn ang="0">
                  <a:pos x="68" y="122"/>
                </a:cxn>
                <a:cxn ang="0">
                  <a:pos x="56" y="138"/>
                </a:cxn>
                <a:cxn ang="0">
                  <a:pos x="48" y="149"/>
                </a:cxn>
                <a:cxn ang="0">
                  <a:pos x="31" y="148"/>
                </a:cxn>
                <a:cxn ang="0">
                  <a:pos x="25" y="140"/>
                </a:cxn>
                <a:cxn ang="0">
                  <a:pos x="29" y="121"/>
                </a:cxn>
                <a:cxn ang="0">
                  <a:pos x="39" y="95"/>
                </a:cxn>
                <a:cxn ang="0">
                  <a:pos x="60" y="71"/>
                </a:cxn>
                <a:cxn ang="0">
                  <a:pos x="0" y="0"/>
                </a:cxn>
                <a:cxn ang="0">
                  <a:pos x="18" y="8"/>
                </a:cxn>
              </a:cxnLst>
              <a:rect l="txL" t="txT" r="txR" b="txB"/>
              <a:pathLst>
                <a:path w="347" h="150">
                  <a:moveTo>
                    <a:pt x="18" y="8"/>
                  </a:moveTo>
                  <a:lnTo>
                    <a:pt x="19" y="9"/>
                  </a:lnTo>
                  <a:lnTo>
                    <a:pt x="27" y="15"/>
                  </a:lnTo>
                  <a:lnTo>
                    <a:pt x="39" y="21"/>
                  </a:lnTo>
                  <a:lnTo>
                    <a:pt x="52" y="32"/>
                  </a:lnTo>
                  <a:lnTo>
                    <a:pt x="64" y="40"/>
                  </a:lnTo>
                  <a:lnTo>
                    <a:pt x="77" y="50"/>
                  </a:lnTo>
                  <a:lnTo>
                    <a:pt x="83" y="56"/>
                  </a:lnTo>
                  <a:lnTo>
                    <a:pt x="87" y="62"/>
                  </a:lnTo>
                  <a:lnTo>
                    <a:pt x="81" y="64"/>
                  </a:lnTo>
                  <a:lnTo>
                    <a:pt x="75" y="70"/>
                  </a:lnTo>
                  <a:lnTo>
                    <a:pt x="66" y="75"/>
                  </a:lnTo>
                  <a:lnTo>
                    <a:pt x="58" y="84"/>
                  </a:lnTo>
                  <a:lnTo>
                    <a:pt x="46" y="93"/>
                  </a:lnTo>
                  <a:lnTo>
                    <a:pt x="39" y="105"/>
                  </a:lnTo>
                  <a:lnTo>
                    <a:pt x="35" y="110"/>
                  </a:lnTo>
                  <a:lnTo>
                    <a:pt x="33" y="117"/>
                  </a:lnTo>
                  <a:lnTo>
                    <a:pt x="31" y="125"/>
                  </a:lnTo>
                  <a:lnTo>
                    <a:pt x="33" y="134"/>
                  </a:lnTo>
                  <a:lnTo>
                    <a:pt x="50" y="138"/>
                  </a:lnTo>
                  <a:lnTo>
                    <a:pt x="50" y="136"/>
                  </a:lnTo>
                  <a:lnTo>
                    <a:pt x="52" y="129"/>
                  </a:lnTo>
                  <a:lnTo>
                    <a:pt x="54" y="121"/>
                  </a:lnTo>
                  <a:lnTo>
                    <a:pt x="60" y="111"/>
                  </a:lnTo>
                  <a:lnTo>
                    <a:pt x="66" y="101"/>
                  </a:lnTo>
                  <a:lnTo>
                    <a:pt x="77" y="91"/>
                  </a:lnTo>
                  <a:lnTo>
                    <a:pt x="89" y="83"/>
                  </a:lnTo>
                  <a:lnTo>
                    <a:pt x="104" y="79"/>
                  </a:lnTo>
                  <a:lnTo>
                    <a:pt x="110" y="76"/>
                  </a:lnTo>
                  <a:lnTo>
                    <a:pt x="121" y="75"/>
                  </a:lnTo>
                  <a:lnTo>
                    <a:pt x="133" y="74"/>
                  </a:lnTo>
                  <a:lnTo>
                    <a:pt x="146" y="74"/>
                  </a:lnTo>
                  <a:lnTo>
                    <a:pt x="158" y="72"/>
                  </a:lnTo>
                  <a:lnTo>
                    <a:pt x="171" y="72"/>
                  </a:lnTo>
                  <a:lnTo>
                    <a:pt x="185" y="72"/>
                  </a:lnTo>
                  <a:lnTo>
                    <a:pt x="200" y="72"/>
                  </a:lnTo>
                  <a:lnTo>
                    <a:pt x="214" y="71"/>
                  </a:lnTo>
                  <a:lnTo>
                    <a:pt x="227" y="71"/>
                  </a:lnTo>
                  <a:lnTo>
                    <a:pt x="239" y="71"/>
                  </a:lnTo>
                  <a:lnTo>
                    <a:pt x="252" y="71"/>
                  </a:lnTo>
                  <a:lnTo>
                    <a:pt x="262" y="71"/>
                  </a:lnTo>
                  <a:lnTo>
                    <a:pt x="272" y="72"/>
                  </a:lnTo>
                  <a:lnTo>
                    <a:pt x="277" y="72"/>
                  </a:lnTo>
                  <a:lnTo>
                    <a:pt x="285" y="74"/>
                  </a:lnTo>
                  <a:lnTo>
                    <a:pt x="293" y="75"/>
                  </a:lnTo>
                  <a:lnTo>
                    <a:pt x="304" y="78"/>
                  </a:lnTo>
                  <a:lnTo>
                    <a:pt x="314" y="79"/>
                  </a:lnTo>
                  <a:lnTo>
                    <a:pt x="323" y="83"/>
                  </a:lnTo>
                  <a:lnTo>
                    <a:pt x="339" y="86"/>
                  </a:lnTo>
                  <a:lnTo>
                    <a:pt x="347" y="88"/>
                  </a:lnTo>
                  <a:lnTo>
                    <a:pt x="347" y="93"/>
                  </a:lnTo>
                  <a:lnTo>
                    <a:pt x="339" y="90"/>
                  </a:lnTo>
                  <a:lnTo>
                    <a:pt x="325" y="87"/>
                  </a:lnTo>
                  <a:lnTo>
                    <a:pt x="314" y="84"/>
                  </a:lnTo>
                  <a:lnTo>
                    <a:pt x="304" y="83"/>
                  </a:lnTo>
                  <a:lnTo>
                    <a:pt x="293" y="80"/>
                  </a:lnTo>
                  <a:lnTo>
                    <a:pt x="283" y="80"/>
                  </a:lnTo>
                  <a:lnTo>
                    <a:pt x="275" y="79"/>
                  </a:lnTo>
                  <a:lnTo>
                    <a:pt x="266" y="79"/>
                  </a:lnTo>
                  <a:lnTo>
                    <a:pt x="254" y="78"/>
                  </a:lnTo>
                  <a:lnTo>
                    <a:pt x="245" y="78"/>
                  </a:lnTo>
                  <a:lnTo>
                    <a:pt x="229" y="78"/>
                  </a:lnTo>
                  <a:lnTo>
                    <a:pt x="218" y="78"/>
                  </a:lnTo>
                  <a:lnTo>
                    <a:pt x="202" y="78"/>
                  </a:lnTo>
                  <a:lnTo>
                    <a:pt x="191" y="78"/>
                  </a:lnTo>
                  <a:lnTo>
                    <a:pt x="175" y="78"/>
                  </a:lnTo>
                  <a:lnTo>
                    <a:pt x="162" y="78"/>
                  </a:lnTo>
                  <a:lnTo>
                    <a:pt x="150" y="78"/>
                  </a:lnTo>
                  <a:lnTo>
                    <a:pt x="139" y="79"/>
                  </a:lnTo>
                  <a:lnTo>
                    <a:pt x="127" y="79"/>
                  </a:lnTo>
                  <a:lnTo>
                    <a:pt x="120" y="80"/>
                  </a:lnTo>
                  <a:lnTo>
                    <a:pt x="112" y="82"/>
                  </a:lnTo>
                  <a:lnTo>
                    <a:pt x="110" y="84"/>
                  </a:lnTo>
                  <a:lnTo>
                    <a:pt x="102" y="88"/>
                  </a:lnTo>
                  <a:lnTo>
                    <a:pt x="94" y="97"/>
                  </a:lnTo>
                  <a:lnTo>
                    <a:pt x="85" y="105"/>
                  </a:lnTo>
                  <a:lnTo>
                    <a:pt x="77" y="114"/>
                  </a:lnTo>
                  <a:lnTo>
                    <a:pt x="68" y="122"/>
                  </a:lnTo>
                  <a:lnTo>
                    <a:pt x="62" y="131"/>
                  </a:lnTo>
                  <a:lnTo>
                    <a:pt x="56" y="138"/>
                  </a:lnTo>
                  <a:lnTo>
                    <a:pt x="56" y="145"/>
                  </a:lnTo>
                  <a:lnTo>
                    <a:pt x="48" y="149"/>
                  </a:lnTo>
                  <a:lnTo>
                    <a:pt x="41" y="150"/>
                  </a:lnTo>
                  <a:lnTo>
                    <a:pt x="31" y="148"/>
                  </a:lnTo>
                  <a:lnTo>
                    <a:pt x="27" y="145"/>
                  </a:lnTo>
                  <a:lnTo>
                    <a:pt x="25" y="140"/>
                  </a:lnTo>
                  <a:lnTo>
                    <a:pt x="27" y="131"/>
                  </a:lnTo>
                  <a:lnTo>
                    <a:pt x="29" y="121"/>
                  </a:lnTo>
                  <a:lnTo>
                    <a:pt x="35" y="110"/>
                  </a:lnTo>
                  <a:lnTo>
                    <a:pt x="39" y="95"/>
                  </a:lnTo>
                  <a:lnTo>
                    <a:pt x="48" y="83"/>
                  </a:lnTo>
                  <a:lnTo>
                    <a:pt x="60" y="71"/>
                  </a:lnTo>
                  <a:lnTo>
                    <a:pt x="77" y="64"/>
                  </a:lnTo>
                  <a:lnTo>
                    <a:pt x="0" y="0"/>
                  </a:lnTo>
                  <a:lnTo>
                    <a:pt x="18" y="8"/>
                  </a:lnTo>
                  <a:close/>
                </a:path>
              </a:pathLst>
            </a:custGeom>
            <a:solidFill>
              <a:srgbClr val="80994D">
                <a:alpha val="100000"/>
              </a:srgbClr>
            </a:solidFill>
            <a:ln w="9525">
              <a:noFill/>
            </a:ln>
          </p:spPr>
          <p:txBody>
            <a:bodyPr/>
            <a:p>
              <a:endParaRPr lang="en-US"/>
            </a:p>
          </p:txBody>
        </p:sp>
        <p:sp>
          <p:nvSpPr>
            <p:cNvPr id="16495" name="Freeform 229"/>
            <p:cNvSpPr/>
            <p:nvPr/>
          </p:nvSpPr>
          <p:spPr>
            <a:xfrm>
              <a:off x="250" y="3834"/>
              <a:ext cx="360" cy="69"/>
            </a:xfrm>
            <a:custGeom>
              <a:avLst/>
              <a:gdLst>
                <a:gd name="txL" fmla="*/ 0 w 360"/>
                <a:gd name="txT" fmla="*/ 0 h 69"/>
                <a:gd name="txR" fmla="*/ 360 w 360"/>
                <a:gd name="txB" fmla="*/ 69 h 69"/>
              </a:gdLst>
              <a:ahLst/>
              <a:cxnLst>
                <a:cxn ang="0">
                  <a:pos x="16" y="15"/>
                </a:cxn>
                <a:cxn ang="0">
                  <a:pos x="112" y="62"/>
                </a:cxn>
                <a:cxn ang="0">
                  <a:pos x="260" y="66"/>
                </a:cxn>
                <a:cxn ang="0">
                  <a:pos x="254" y="62"/>
                </a:cxn>
                <a:cxn ang="0">
                  <a:pos x="247" y="52"/>
                </a:cxn>
                <a:cxn ang="0">
                  <a:pos x="241" y="44"/>
                </a:cxn>
                <a:cxn ang="0">
                  <a:pos x="239" y="38"/>
                </a:cxn>
                <a:cxn ang="0">
                  <a:pos x="239" y="28"/>
                </a:cxn>
                <a:cxn ang="0">
                  <a:pos x="243" y="20"/>
                </a:cxn>
                <a:cxn ang="0">
                  <a:pos x="247" y="26"/>
                </a:cxn>
                <a:cxn ang="0">
                  <a:pos x="250" y="31"/>
                </a:cxn>
                <a:cxn ang="0">
                  <a:pos x="256" y="39"/>
                </a:cxn>
                <a:cxn ang="0">
                  <a:pos x="262" y="46"/>
                </a:cxn>
                <a:cxn ang="0">
                  <a:pos x="268" y="52"/>
                </a:cxn>
                <a:cxn ang="0">
                  <a:pos x="275" y="58"/>
                </a:cxn>
                <a:cxn ang="0">
                  <a:pos x="283" y="63"/>
                </a:cxn>
                <a:cxn ang="0">
                  <a:pos x="291" y="66"/>
                </a:cxn>
                <a:cxn ang="0">
                  <a:pos x="293" y="67"/>
                </a:cxn>
                <a:cxn ang="0">
                  <a:pos x="291" y="66"/>
                </a:cxn>
                <a:cxn ang="0">
                  <a:pos x="360" y="69"/>
                </a:cxn>
                <a:cxn ang="0">
                  <a:pos x="352" y="62"/>
                </a:cxn>
                <a:cxn ang="0">
                  <a:pos x="291" y="61"/>
                </a:cxn>
                <a:cxn ang="0">
                  <a:pos x="287" y="58"/>
                </a:cxn>
                <a:cxn ang="0">
                  <a:pos x="281" y="52"/>
                </a:cxn>
                <a:cxn ang="0">
                  <a:pos x="273" y="44"/>
                </a:cxn>
                <a:cxn ang="0">
                  <a:pos x="266" y="38"/>
                </a:cxn>
                <a:cxn ang="0">
                  <a:pos x="256" y="28"/>
                </a:cxn>
                <a:cxn ang="0">
                  <a:pos x="248" y="20"/>
                </a:cxn>
                <a:cxn ang="0">
                  <a:pos x="243" y="12"/>
                </a:cxn>
                <a:cxn ang="0">
                  <a:pos x="243" y="8"/>
                </a:cxn>
                <a:cxn ang="0">
                  <a:pos x="241" y="8"/>
                </a:cxn>
                <a:cxn ang="0">
                  <a:pos x="239" y="13"/>
                </a:cxn>
                <a:cxn ang="0">
                  <a:pos x="237" y="19"/>
                </a:cxn>
                <a:cxn ang="0">
                  <a:pos x="237" y="27"/>
                </a:cxn>
                <a:cxn ang="0">
                  <a:pos x="235" y="35"/>
                </a:cxn>
                <a:cxn ang="0">
                  <a:pos x="237" y="43"/>
                </a:cxn>
                <a:cxn ang="0">
                  <a:pos x="241" y="50"/>
                </a:cxn>
                <a:cxn ang="0">
                  <a:pos x="248" y="57"/>
                </a:cxn>
                <a:cxn ang="0">
                  <a:pos x="118" y="57"/>
                </a:cxn>
                <a:cxn ang="0">
                  <a:pos x="0" y="0"/>
                </a:cxn>
                <a:cxn ang="0">
                  <a:pos x="0" y="5"/>
                </a:cxn>
                <a:cxn ang="0">
                  <a:pos x="16" y="15"/>
                </a:cxn>
                <a:cxn ang="0">
                  <a:pos x="16" y="15"/>
                </a:cxn>
              </a:cxnLst>
              <a:rect l="txL" t="txT" r="txR" b="txB"/>
              <a:pathLst>
                <a:path w="360" h="69">
                  <a:moveTo>
                    <a:pt x="16" y="15"/>
                  </a:moveTo>
                  <a:lnTo>
                    <a:pt x="112" y="62"/>
                  </a:lnTo>
                  <a:lnTo>
                    <a:pt x="260" y="66"/>
                  </a:lnTo>
                  <a:lnTo>
                    <a:pt x="254" y="62"/>
                  </a:lnTo>
                  <a:lnTo>
                    <a:pt x="247" y="52"/>
                  </a:lnTo>
                  <a:lnTo>
                    <a:pt x="241" y="44"/>
                  </a:lnTo>
                  <a:lnTo>
                    <a:pt x="239" y="38"/>
                  </a:lnTo>
                  <a:lnTo>
                    <a:pt x="239" y="28"/>
                  </a:lnTo>
                  <a:lnTo>
                    <a:pt x="243" y="20"/>
                  </a:lnTo>
                  <a:lnTo>
                    <a:pt x="247" y="26"/>
                  </a:lnTo>
                  <a:lnTo>
                    <a:pt x="250" y="31"/>
                  </a:lnTo>
                  <a:lnTo>
                    <a:pt x="256" y="39"/>
                  </a:lnTo>
                  <a:lnTo>
                    <a:pt x="262" y="46"/>
                  </a:lnTo>
                  <a:lnTo>
                    <a:pt x="268" y="52"/>
                  </a:lnTo>
                  <a:lnTo>
                    <a:pt x="275" y="58"/>
                  </a:lnTo>
                  <a:lnTo>
                    <a:pt x="283" y="63"/>
                  </a:lnTo>
                  <a:lnTo>
                    <a:pt x="291" y="66"/>
                  </a:lnTo>
                  <a:lnTo>
                    <a:pt x="293" y="67"/>
                  </a:lnTo>
                  <a:lnTo>
                    <a:pt x="291" y="66"/>
                  </a:lnTo>
                  <a:lnTo>
                    <a:pt x="360" y="69"/>
                  </a:lnTo>
                  <a:lnTo>
                    <a:pt x="352" y="62"/>
                  </a:lnTo>
                  <a:lnTo>
                    <a:pt x="291" y="61"/>
                  </a:lnTo>
                  <a:lnTo>
                    <a:pt x="287" y="58"/>
                  </a:lnTo>
                  <a:lnTo>
                    <a:pt x="281" y="52"/>
                  </a:lnTo>
                  <a:lnTo>
                    <a:pt x="273" y="44"/>
                  </a:lnTo>
                  <a:lnTo>
                    <a:pt x="266" y="38"/>
                  </a:lnTo>
                  <a:lnTo>
                    <a:pt x="256" y="28"/>
                  </a:lnTo>
                  <a:lnTo>
                    <a:pt x="248" y="20"/>
                  </a:lnTo>
                  <a:lnTo>
                    <a:pt x="243" y="12"/>
                  </a:lnTo>
                  <a:lnTo>
                    <a:pt x="243" y="8"/>
                  </a:lnTo>
                  <a:lnTo>
                    <a:pt x="241" y="8"/>
                  </a:lnTo>
                  <a:lnTo>
                    <a:pt x="239" y="13"/>
                  </a:lnTo>
                  <a:lnTo>
                    <a:pt x="237" y="19"/>
                  </a:lnTo>
                  <a:lnTo>
                    <a:pt x="237" y="27"/>
                  </a:lnTo>
                  <a:lnTo>
                    <a:pt x="235" y="35"/>
                  </a:lnTo>
                  <a:lnTo>
                    <a:pt x="237" y="43"/>
                  </a:lnTo>
                  <a:lnTo>
                    <a:pt x="241" y="50"/>
                  </a:lnTo>
                  <a:lnTo>
                    <a:pt x="248" y="57"/>
                  </a:lnTo>
                  <a:lnTo>
                    <a:pt x="118" y="57"/>
                  </a:lnTo>
                  <a:lnTo>
                    <a:pt x="0" y="0"/>
                  </a:lnTo>
                  <a:lnTo>
                    <a:pt x="0" y="5"/>
                  </a:lnTo>
                  <a:lnTo>
                    <a:pt x="16" y="15"/>
                  </a:lnTo>
                  <a:close/>
                </a:path>
              </a:pathLst>
            </a:custGeom>
            <a:solidFill>
              <a:srgbClr val="80994D">
                <a:alpha val="100000"/>
              </a:srgbClr>
            </a:solidFill>
            <a:ln w="9525">
              <a:noFill/>
            </a:ln>
          </p:spPr>
          <p:txBody>
            <a:bodyPr/>
            <a:p>
              <a:endParaRPr lang="en-US"/>
            </a:p>
          </p:txBody>
        </p:sp>
        <p:sp>
          <p:nvSpPr>
            <p:cNvPr id="16496" name="Freeform 230"/>
            <p:cNvSpPr/>
            <p:nvPr/>
          </p:nvSpPr>
          <p:spPr>
            <a:xfrm>
              <a:off x="475" y="4053"/>
              <a:ext cx="170" cy="22"/>
            </a:xfrm>
            <a:custGeom>
              <a:avLst/>
              <a:gdLst>
                <a:gd name="txL" fmla="*/ 0 w 170"/>
                <a:gd name="txT" fmla="*/ 0 h 22"/>
                <a:gd name="txR" fmla="*/ 170 w 170"/>
                <a:gd name="txB" fmla="*/ 22 h 22"/>
              </a:gdLst>
              <a:ahLst/>
              <a:cxnLst>
                <a:cxn ang="0">
                  <a:pos x="12" y="0"/>
                </a:cxn>
                <a:cxn ang="0">
                  <a:pos x="14" y="3"/>
                </a:cxn>
                <a:cxn ang="0">
                  <a:pos x="18" y="4"/>
                </a:cxn>
                <a:cxn ang="0">
                  <a:pos x="25" y="7"/>
                </a:cxn>
                <a:cxn ang="0">
                  <a:pos x="31" y="7"/>
                </a:cxn>
                <a:cxn ang="0">
                  <a:pos x="39" y="8"/>
                </a:cxn>
                <a:cxn ang="0">
                  <a:pos x="47" y="10"/>
                </a:cxn>
                <a:cxn ang="0">
                  <a:pos x="58" y="12"/>
                </a:cxn>
                <a:cxn ang="0">
                  <a:pos x="75" y="12"/>
                </a:cxn>
                <a:cxn ang="0">
                  <a:pos x="87" y="14"/>
                </a:cxn>
                <a:cxn ang="0">
                  <a:pos x="95" y="12"/>
                </a:cxn>
                <a:cxn ang="0">
                  <a:pos x="100" y="11"/>
                </a:cxn>
                <a:cxn ang="0">
                  <a:pos x="102" y="7"/>
                </a:cxn>
                <a:cxn ang="0">
                  <a:pos x="102" y="6"/>
                </a:cxn>
                <a:cxn ang="0">
                  <a:pos x="112" y="7"/>
                </a:cxn>
                <a:cxn ang="0">
                  <a:pos x="112" y="10"/>
                </a:cxn>
                <a:cxn ang="0">
                  <a:pos x="110" y="16"/>
                </a:cxn>
                <a:cxn ang="0">
                  <a:pos x="158" y="18"/>
                </a:cxn>
                <a:cxn ang="0">
                  <a:pos x="170" y="22"/>
                </a:cxn>
                <a:cxn ang="0">
                  <a:pos x="166" y="22"/>
                </a:cxn>
                <a:cxn ang="0">
                  <a:pos x="160" y="22"/>
                </a:cxn>
                <a:cxn ang="0">
                  <a:pos x="150" y="22"/>
                </a:cxn>
                <a:cxn ang="0">
                  <a:pos x="141" y="22"/>
                </a:cxn>
                <a:cxn ang="0">
                  <a:pos x="129" y="22"/>
                </a:cxn>
                <a:cxn ang="0">
                  <a:pos x="120" y="22"/>
                </a:cxn>
                <a:cxn ang="0">
                  <a:pos x="108" y="22"/>
                </a:cxn>
                <a:cxn ang="0">
                  <a:pos x="104" y="22"/>
                </a:cxn>
                <a:cxn ang="0">
                  <a:pos x="98" y="20"/>
                </a:cxn>
                <a:cxn ang="0">
                  <a:pos x="89" y="20"/>
                </a:cxn>
                <a:cxn ang="0">
                  <a:pos x="73" y="19"/>
                </a:cxn>
                <a:cxn ang="0">
                  <a:pos x="58" y="18"/>
                </a:cxn>
                <a:cxn ang="0">
                  <a:pos x="39" y="15"/>
                </a:cxn>
                <a:cxn ang="0">
                  <a:pos x="23" y="12"/>
                </a:cxn>
                <a:cxn ang="0">
                  <a:pos x="8" y="8"/>
                </a:cxn>
                <a:cxn ang="0">
                  <a:pos x="0" y="4"/>
                </a:cxn>
                <a:cxn ang="0">
                  <a:pos x="12" y="0"/>
                </a:cxn>
                <a:cxn ang="0">
                  <a:pos x="12" y="0"/>
                </a:cxn>
              </a:cxnLst>
              <a:rect l="txL" t="txT" r="txR" b="txB"/>
              <a:pathLst>
                <a:path w="170" h="22">
                  <a:moveTo>
                    <a:pt x="12" y="0"/>
                  </a:moveTo>
                  <a:lnTo>
                    <a:pt x="14" y="3"/>
                  </a:lnTo>
                  <a:lnTo>
                    <a:pt x="18" y="4"/>
                  </a:lnTo>
                  <a:lnTo>
                    <a:pt x="25" y="7"/>
                  </a:lnTo>
                  <a:lnTo>
                    <a:pt x="31" y="7"/>
                  </a:lnTo>
                  <a:lnTo>
                    <a:pt x="39" y="8"/>
                  </a:lnTo>
                  <a:lnTo>
                    <a:pt x="47" y="10"/>
                  </a:lnTo>
                  <a:lnTo>
                    <a:pt x="58" y="12"/>
                  </a:lnTo>
                  <a:lnTo>
                    <a:pt x="75" y="12"/>
                  </a:lnTo>
                  <a:lnTo>
                    <a:pt x="87" y="14"/>
                  </a:lnTo>
                  <a:lnTo>
                    <a:pt x="95" y="12"/>
                  </a:lnTo>
                  <a:lnTo>
                    <a:pt x="100" y="11"/>
                  </a:lnTo>
                  <a:lnTo>
                    <a:pt x="102" y="7"/>
                  </a:lnTo>
                  <a:lnTo>
                    <a:pt x="102" y="6"/>
                  </a:lnTo>
                  <a:lnTo>
                    <a:pt x="112" y="7"/>
                  </a:lnTo>
                  <a:lnTo>
                    <a:pt x="112" y="10"/>
                  </a:lnTo>
                  <a:lnTo>
                    <a:pt x="110" y="16"/>
                  </a:lnTo>
                  <a:lnTo>
                    <a:pt x="158" y="18"/>
                  </a:lnTo>
                  <a:lnTo>
                    <a:pt x="170" y="22"/>
                  </a:lnTo>
                  <a:lnTo>
                    <a:pt x="166" y="22"/>
                  </a:lnTo>
                  <a:lnTo>
                    <a:pt x="160" y="22"/>
                  </a:lnTo>
                  <a:lnTo>
                    <a:pt x="150" y="22"/>
                  </a:lnTo>
                  <a:lnTo>
                    <a:pt x="141" y="22"/>
                  </a:lnTo>
                  <a:lnTo>
                    <a:pt x="129" y="22"/>
                  </a:lnTo>
                  <a:lnTo>
                    <a:pt x="120" y="22"/>
                  </a:lnTo>
                  <a:lnTo>
                    <a:pt x="108" y="22"/>
                  </a:lnTo>
                  <a:lnTo>
                    <a:pt x="104" y="22"/>
                  </a:lnTo>
                  <a:lnTo>
                    <a:pt x="98" y="20"/>
                  </a:lnTo>
                  <a:lnTo>
                    <a:pt x="89" y="20"/>
                  </a:lnTo>
                  <a:lnTo>
                    <a:pt x="73" y="19"/>
                  </a:lnTo>
                  <a:lnTo>
                    <a:pt x="58" y="18"/>
                  </a:lnTo>
                  <a:lnTo>
                    <a:pt x="39" y="15"/>
                  </a:lnTo>
                  <a:lnTo>
                    <a:pt x="23" y="12"/>
                  </a:lnTo>
                  <a:lnTo>
                    <a:pt x="8" y="8"/>
                  </a:lnTo>
                  <a:lnTo>
                    <a:pt x="0" y="4"/>
                  </a:lnTo>
                  <a:lnTo>
                    <a:pt x="12" y="0"/>
                  </a:lnTo>
                  <a:close/>
                </a:path>
              </a:pathLst>
            </a:custGeom>
            <a:solidFill>
              <a:srgbClr val="6B4724">
                <a:alpha val="100000"/>
              </a:srgbClr>
            </a:solidFill>
            <a:ln w="9525">
              <a:noFill/>
            </a:ln>
          </p:spPr>
          <p:txBody>
            <a:bodyPr/>
            <a:p>
              <a:endParaRPr lang="en-US"/>
            </a:p>
          </p:txBody>
        </p:sp>
        <p:sp>
          <p:nvSpPr>
            <p:cNvPr id="16497" name="Freeform 231"/>
            <p:cNvSpPr/>
            <p:nvPr/>
          </p:nvSpPr>
          <p:spPr>
            <a:xfrm>
              <a:off x="581" y="3598"/>
              <a:ext cx="135" cy="120"/>
            </a:xfrm>
            <a:custGeom>
              <a:avLst/>
              <a:gdLst>
                <a:gd name="txL" fmla="*/ 0 w 135"/>
                <a:gd name="txT" fmla="*/ 0 h 120"/>
                <a:gd name="txR" fmla="*/ 135 w 135"/>
                <a:gd name="txB" fmla="*/ 120 h 120"/>
              </a:gdLst>
              <a:ahLst/>
              <a:cxnLst>
                <a:cxn ang="0">
                  <a:pos x="6" y="12"/>
                </a:cxn>
                <a:cxn ang="0">
                  <a:pos x="12" y="16"/>
                </a:cxn>
                <a:cxn ang="0">
                  <a:pos x="31" y="26"/>
                </a:cxn>
                <a:cxn ang="0">
                  <a:pos x="41" y="32"/>
                </a:cxn>
                <a:cxn ang="0">
                  <a:pos x="52" y="38"/>
                </a:cxn>
                <a:cxn ang="0">
                  <a:pos x="62" y="44"/>
                </a:cxn>
                <a:cxn ang="0">
                  <a:pos x="69" y="51"/>
                </a:cxn>
                <a:cxn ang="0">
                  <a:pos x="75" y="60"/>
                </a:cxn>
                <a:cxn ang="0">
                  <a:pos x="77" y="75"/>
                </a:cxn>
                <a:cxn ang="0">
                  <a:pos x="75" y="87"/>
                </a:cxn>
                <a:cxn ang="0">
                  <a:pos x="75" y="92"/>
                </a:cxn>
                <a:cxn ang="0">
                  <a:pos x="83" y="99"/>
                </a:cxn>
                <a:cxn ang="0">
                  <a:pos x="83" y="96"/>
                </a:cxn>
                <a:cxn ang="0">
                  <a:pos x="83" y="91"/>
                </a:cxn>
                <a:cxn ang="0">
                  <a:pos x="83" y="81"/>
                </a:cxn>
                <a:cxn ang="0">
                  <a:pos x="85" y="73"/>
                </a:cxn>
                <a:cxn ang="0">
                  <a:pos x="83" y="61"/>
                </a:cxn>
                <a:cxn ang="0">
                  <a:pos x="77" y="49"/>
                </a:cxn>
                <a:cxn ang="0">
                  <a:pos x="66" y="38"/>
                </a:cxn>
                <a:cxn ang="0">
                  <a:pos x="52" y="29"/>
                </a:cxn>
                <a:cxn ang="0">
                  <a:pos x="94" y="20"/>
                </a:cxn>
                <a:cxn ang="0">
                  <a:pos x="118" y="32"/>
                </a:cxn>
                <a:cxn ang="0">
                  <a:pos x="102" y="41"/>
                </a:cxn>
                <a:cxn ang="0">
                  <a:pos x="104" y="110"/>
                </a:cxn>
                <a:cxn ang="0">
                  <a:pos x="116" y="120"/>
                </a:cxn>
                <a:cxn ang="0">
                  <a:pos x="110" y="47"/>
                </a:cxn>
                <a:cxn ang="0">
                  <a:pos x="135" y="36"/>
                </a:cxn>
                <a:cxn ang="0">
                  <a:pos x="94" y="17"/>
                </a:cxn>
                <a:cxn ang="0">
                  <a:pos x="91" y="17"/>
                </a:cxn>
                <a:cxn ang="0">
                  <a:pos x="85" y="18"/>
                </a:cxn>
                <a:cxn ang="0">
                  <a:pos x="73" y="18"/>
                </a:cxn>
                <a:cxn ang="0">
                  <a:pos x="62" y="20"/>
                </a:cxn>
                <a:cxn ang="0">
                  <a:pos x="46" y="18"/>
                </a:cxn>
                <a:cxn ang="0">
                  <a:pos x="31" y="16"/>
                </a:cxn>
                <a:cxn ang="0">
                  <a:pos x="14" y="9"/>
                </a:cxn>
                <a:cxn ang="0">
                  <a:pos x="0" y="0"/>
                </a:cxn>
                <a:cxn ang="0">
                  <a:pos x="6" y="12"/>
                </a:cxn>
                <a:cxn ang="0">
                  <a:pos x="6" y="12"/>
                </a:cxn>
              </a:cxnLst>
              <a:rect l="txL" t="txT" r="txR" b="txB"/>
              <a:pathLst>
                <a:path w="135" h="120">
                  <a:moveTo>
                    <a:pt x="6" y="12"/>
                  </a:moveTo>
                  <a:lnTo>
                    <a:pt x="12" y="16"/>
                  </a:lnTo>
                  <a:lnTo>
                    <a:pt x="31" y="26"/>
                  </a:lnTo>
                  <a:lnTo>
                    <a:pt x="41" y="32"/>
                  </a:lnTo>
                  <a:lnTo>
                    <a:pt x="52" y="38"/>
                  </a:lnTo>
                  <a:lnTo>
                    <a:pt x="62" y="44"/>
                  </a:lnTo>
                  <a:lnTo>
                    <a:pt x="69" y="51"/>
                  </a:lnTo>
                  <a:lnTo>
                    <a:pt x="75" y="60"/>
                  </a:lnTo>
                  <a:lnTo>
                    <a:pt x="77" y="75"/>
                  </a:lnTo>
                  <a:lnTo>
                    <a:pt x="75" y="87"/>
                  </a:lnTo>
                  <a:lnTo>
                    <a:pt x="75" y="92"/>
                  </a:lnTo>
                  <a:lnTo>
                    <a:pt x="83" y="99"/>
                  </a:lnTo>
                  <a:lnTo>
                    <a:pt x="83" y="96"/>
                  </a:lnTo>
                  <a:lnTo>
                    <a:pt x="83" y="91"/>
                  </a:lnTo>
                  <a:lnTo>
                    <a:pt x="83" y="81"/>
                  </a:lnTo>
                  <a:lnTo>
                    <a:pt x="85" y="73"/>
                  </a:lnTo>
                  <a:lnTo>
                    <a:pt x="83" y="61"/>
                  </a:lnTo>
                  <a:lnTo>
                    <a:pt x="77" y="49"/>
                  </a:lnTo>
                  <a:lnTo>
                    <a:pt x="66" y="38"/>
                  </a:lnTo>
                  <a:lnTo>
                    <a:pt x="52" y="29"/>
                  </a:lnTo>
                  <a:lnTo>
                    <a:pt x="94" y="20"/>
                  </a:lnTo>
                  <a:lnTo>
                    <a:pt x="118" y="32"/>
                  </a:lnTo>
                  <a:lnTo>
                    <a:pt x="102" y="41"/>
                  </a:lnTo>
                  <a:lnTo>
                    <a:pt x="104" y="110"/>
                  </a:lnTo>
                  <a:lnTo>
                    <a:pt x="116" y="120"/>
                  </a:lnTo>
                  <a:lnTo>
                    <a:pt x="110" y="47"/>
                  </a:lnTo>
                  <a:lnTo>
                    <a:pt x="135" y="36"/>
                  </a:lnTo>
                  <a:lnTo>
                    <a:pt x="94" y="17"/>
                  </a:lnTo>
                  <a:lnTo>
                    <a:pt x="91" y="17"/>
                  </a:lnTo>
                  <a:lnTo>
                    <a:pt x="85" y="18"/>
                  </a:lnTo>
                  <a:lnTo>
                    <a:pt x="73" y="18"/>
                  </a:lnTo>
                  <a:lnTo>
                    <a:pt x="62" y="20"/>
                  </a:lnTo>
                  <a:lnTo>
                    <a:pt x="46" y="18"/>
                  </a:lnTo>
                  <a:lnTo>
                    <a:pt x="31" y="16"/>
                  </a:lnTo>
                  <a:lnTo>
                    <a:pt x="14" y="9"/>
                  </a:lnTo>
                  <a:lnTo>
                    <a:pt x="0" y="0"/>
                  </a:lnTo>
                  <a:lnTo>
                    <a:pt x="6" y="12"/>
                  </a:lnTo>
                  <a:close/>
                </a:path>
              </a:pathLst>
            </a:custGeom>
            <a:solidFill>
              <a:srgbClr val="80994D">
                <a:alpha val="100000"/>
              </a:srgbClr>
            </a:solidFill>
            <a:ln w="9525">
              <a:noFill/>
            </a:ln>
          </p:spPr>
          <p:txBody>
            <a:bodyPr/>
            <a:p>
              <a:endParaRPr lang="en-US"/>
            </a:p>
          </p:txBody>
        </p:sp>
        <p:sp>
          <p:nvSpPr>
            <p:cNvPr id="16498" name="Freeform 232"/>
            <p:cNvSpPr/>
            <p:nvPr/>
          </p:nvSpPr>
          <p:spPr>
            <a:xfrm>
              <a:off x="674" y="3561"/>
              <a:ext cx="75" cy="50"/>
            </a:xfrm>
            <a:custGeom>
              <a:avLst/>
              <a:gdLst>
                <a:gd name="txL" fmla="*/ 0 w 75"/>
                <a:gd name="txT" fmla="*/ 0 h 50"/>
                <a:gd name="txR" fmla="*/ 75 w 75"/>
                <a:gd name="txB" fmla="*/ 50 h 50"/>
              </a:gdLst>
              <a:ahLst/>
              <a:cxnLst>
                <a:cxn ang="0">
                  <a:pos x="9" y="50"/>
                </a:cxn>
                <a:cxn ang="0">
                  <a:pos x="61" y="15"/>
                </a:cxn>
                <a:cxn ang="0">
                  <a:pos x="46" y="45"/>
                </a:cxn>
                <a:cxn ang="0">
                  <a:pos x="59" y="45"/>
                </a:cxn>
                <a:cxn ang="0">
                  <a:pos x="75" y="0"/>
                </a:cxn>
                <a:cxn ang="0">
                  <a:pos x="0" y="50"/>
                </a:cxn>
                <a:cxn ang="0">
                  <a:pos x="9" y="50"/>
                </a:cxn>
                <a:cxn ang="0">
                  <a:pos x="9" y="50"/>
                </a:cxn>
              </a:cxnLst>
              <a:rect l="txL" t="txT" r="txR" b="txB"/>
              <a:pathLst>
                <a:path w="75" h="50">
                  <a:moveTo>
                    <a:pt x="9" y="50"/>
                  </a:moveTo>
                  <a:lnTo>
                    <a:pt x="61" y="15"/>
                  </a:lnTo>
                  <a:lnTo>
                    <a:pt x="46" y="45"/>
                  </a:lnTo>
                  <a:lnTo>
                    <a:pt x="59" y="45"/>
                  </a:lnTo>
                  <a:lnTo>
                    <a:pt x="75" y="0"/>
                  </a:lnTo>
                  <a:lnTo>
                    <a:pt x="0" y="50"/>
                  </a:lnTo>
                  <a:lnTo>
                    <a:pt x="9" y="50"/>
                  </a:lnTo>
                  <a:close/>
                </a:path>
              </a:pathLst>
            </a:custGeom>
            <a:solidFill>
              <a:srgbClr val="80994D">
                <a:alpha val="100000"/>
              </a:srgbClr>
            </a:solidFill>
            <a:ln w="9525">
              <a:noFill/>
            </a:ln>
          </p:spPr>
          <p:txBody>
            <a:bodyPr/>
            <a:p>
              <a:endParaRPr lang="en-US"/>
            </a:p>
          </p:txBody>
        </p:sp>
        <p:sp>
          <p:nvSpPr>
            <p:cNvPr id="16499" name="Freeform 233"/>
            <p:cNvSpPr/>
            <p:nvPr/>
          </p:nvSpPr>
          <p:spPr>
            <a:xfrm>
              <a:off x="477" y="3475"/>
              <a:ext cx="31" cy="93"/>
            </a:xfrm>
            <a:custGeom>
              <a:avLst/>
              <a:gdLst>
                <a:gd name="txL" fmla="*/ 0 w 31"/>
                <a:gd name="txT" fmla="*/ 0 h 93"/>
                <a:gd name="txR" fmla="*/ 31 w 31"/>
                <a:gd name="txB" fmla="*/ 93 h 93"/>
              </a:gdLst>
              <a:ahLst/>
              <a:cxnLst>
                <a:cxn ang="0">
                  <a:pos x="2" y="93"/>
                </a:cxn>
                <a:cxn ang="0">
                  <a:pos x="0" y="89"/>
                </a:cxn>
                <a:cxn ang="0">
                  <a:pos x="0" y="79"/>
                </a:cxn>
                <a:cxn ang="0">
                  <a:pos x="0" y="73"/>
                </a:cxn>
                <a:cxn ang="0">
                  <a:pos x="0" y="66"/>
                </a:cxn>
                <a:cxn ang="0">
                  <a:pos x="0" y="59"/>
                </a:cxn>
                <a:cxn ang="0">
                  <a:pos x="2" y="53"/>
                </a:cxn>
                <a:cxn ang="0">
                  <a:pos x="2" y="43"/>
                </a:cxn>
                <a:cxn ang="0">
                  <a:pos x="2" y="35"/>
                </a:cxn>
                <a:cxn ang="0">
                  <a:pos x="4" y="27"/>
                </a:cxn>
                <a:cxn ang="0">
                  <a:pos x="8" y="20"/>
                </a:cxn>
                <a:cxn ang="0">
                  <a:pos x="14" y="8"/>
                </a:cxn>
                <a:cxn ang="0">
                  <a:pos x="23" y="0"/>
                </a:cxn>
                <a:cxn ang="0">
                  <a:pos x="31" y="7"/>
                </a:cxn>
                <a:cxn ang="0">
                  <a:pos x="29" y="7"/>
                </a:cxn>
                <a:cxn ang="0">
                  <a:pos x="25" y="11"/>
                </a:cxn>
                <a:cxn ang="0">
                  <a:pos x="21" y="15"/>
                </a:cxn>
                <a:cxn ang="0">
                  <a:pos x="18" y="24"/>
                </a:cxn>
                <a:cxn ang="0">
                  <a:pos x="14" y="28"/>
                </a:cxn>
                <a:cxn ang="0">
                  <a:pos x="12" y="35"/>
                </a:cxn>
                <a:cxn ang="0">
                  <a:pos x="10" y="42"/>
                </a:cxn>
                <a:cxn ang="0">
                  <a:pos x="10" y="50"/>
                </a:cxn>
                <a:cxn ang="0">
                  <a:pos x="10" y="57"/>
                </a:cxn>
                <a:cxn ang="0">
                  <a:pos x="10" y="66"/>
                </a:cxn>
                <a:cxn ang="0">
                  <a:pos x="10" y="75"/>
                </a:cxn>
                <a:cxn ang="0">
                  <a:pos x="14" y="88"/>
                </a:cxn>
                <a:cxn ang="0">
                  <a:pos x="2" y="93"/>
                </a:cxn>
                <a:cxn ang="0">
                  <a:pos x="2" y="93"/>
                </a:cxn>
              </a:cxnLst>
              <a:rect l="txL" t="txT" r="txR" b="txB"/>
              <a:pathLst>
                <a:path w="31" h="93">
                  <a:moveTo>
                    <a:pt x="2" y="93"/>
                  </a:moveTo>
                  <a:lnTo>
                    <a:pt x="0" y="89"/>
                  </a:lnTo>
                  <a:lnTo>
                    <a:pt x="0" y="79"/>
                  </a:lnTo>
                  <a:lnTo>
                    <a:pt x="0" y="73"/>
                  </a:lnTo>
                  <a:lnTo>
                    <a:pt x="0" y="66"/>
                  </a:lnTo>
                  <a:lnTo>
                    <a:pt x="0" y="59"/>
                  </a:lnTo>
                  <a:lnTo>
                    <a:pt x="2" y="53"/>
                  </a:lnTo>
                  <a:lnTo>
                    <a:pt x="2" y="43"/>
                  </a:lnTo>
                  <a:lnTo>
                    <a:pt x="2" y="35"/>
                  </a:lnTo>
                  <a:lnTo>
                    <a:pt x="4" y="27"/>
                  </a:lnTo>
                  <a:lnTo>
                    <a:pt x="8" y="20"/>
                  </a:lnTo>
                  <a:lnTo>
                    <a:pt x="14" y="8"/>
                  </a:lnTo>
                  <a:lnTo>
                    <a:pt x="23" y="0"/>
                  </a:lnTo>
                  <a:lnTo>
                    <a:pt x="31" y="7"/>
                  </a:lnTo>
                  <a:lnTo>
                    <a:pt x="29" y="7"/>
                  </a:lnTo>
                  <a:lnTo>
                    <a:pt x="25" y="11"/>
                  </a:lnTo>
                  <a:lnTo>
                    <a:pt x="21" y="15"/>
                  </a:lnTo>
                  <a:lnTo>
                    <a:pt x="18" y="24"/>
                  </a:lnTo>
                  <a:lnTo>
                    <a:pt x="14" y="28"/>
                  </a:lnTo>
                  <a:lnTo>
                    <a:pt x="12" y="35"/>
                  </a:lnTo>
                  <a:lnTo>
                    <a:pt x="10" y="42"/>
                  </a:lnTo>
                  <a:lnTo>
                    <a:pt x="10" y="50"/>
                  </a:lnTo>
                  <a:lnTo>
                    <a:pt x="10" y="57"/>
                  </a:lnTo>
                  <a:lnTo>
                    <a:pt x="10" y="66"/>
                  </a:lnTo>
                  <a:lnTo>
                    <a:pt x="10" y="75"/>
                  </a:lnTo>
                  <a:lnTo>
                    <a:pt x="14" y="88"/>
                  </a:lnTo>
                  <a:lnTo>
                    <a:pt x="2" y="93"/>
                  </a:lnTo>
                  <a:close/>
                </a:path>
              </a:pathLst>
            </a:custGeom>
            <a:solidFill>
              <a:srgbClr val="008C00">
                <a:alpha val="100000"/>
              </a:srgbClr>
            </a:solidFill>
            <a:ln w="9525">
              <a:noFill/>
            </a:ln>
          </p:spPr>
          <p:txBody>
            <a:bodyPr/>
            <a:p>
              <a:endParaRPr lang="en-US"/>
            </a:p>
          </p:txBody>
        </p:sp>
        <p:sp>
          <p:nvSpPr>
            <p:cNvPr id="16500" name="Freeform 234"/>
            <p:cNvSpPr/>
            <p:nvPr/>
          </p:nvSpPr>
          <p:spPr>
            <a:xfrm>
              <a:off x="523" y="3499"/>
              <a:ext cx="12" cy="65"/>
            </a:xfrm>
            <a:custGeom>
              <a:avLst/>
              <a:gdLst>
                <a:gd name="txL" fmla="*/ 0 w 12"/>
                <a:gd name="txT" fmla="*/ 0 h 65"/>
                <a:gd name="txR" fmla="*/ 12 w 12"/>
                <a:gd name="txB" fmla="*/ 65 h 65"/>
              </a:gdLst>
              <a:ahLst/>
              <a:cxnLst>
                <a:cxn ang="0">
                  <a:pos x="0" y="64"/>
                </a:cxn>
                <a:cxn ang="0">
                  <a:pos x="0" y="61"/>
                </a:cxn>
                <a:cxn ang="0">
                  <a:pos x="0" y="55"/>
                </a:cxn>
                <a:cxn ang="0">
                  <a:pos x="0" y="46"/>
                </a:cxn>
                <a:cxn ang="0">
                  <a:pos x="0" y="38"/>
                </a:cxn>
                <a:cxn ang="0">
                  <a:pos x="0" y="26"/>
                </a:cxn>
                <a:cxn ang="0">
                  <a:pos x="0" y="17"/>
                </a:cxn>
                <a:cxn ang="0">
                  <a:pos x="2" y="7"/>
                </a:cxn>
                <a:cxn ang="0">
                  <a:pos x="4" y="0"/>
                </a:cxn>
                <a:cxn ang="0">
                  <a:pos x="10" y="8"/>
                </a:cxn>
                <a:cxn ang="0">
                  <a:pos x="8" y="8"/>
                </a:cxn>
                <a:cxn ang="0">
                  <a:pos x="8" y="14"/>
                </a:cxn>
                <a:cxn ang="0">
                  <a:pos x="6" y="21"/>
                </a:cxn>
                <a:cxn ang="0">
                  <a:pos x="6" y="30"/>
                </a:cxn>
                <a:cxn ang="0">
                  <a:pos x="4" y="38"/>
                </a:cxn>
                <a:cxn ang="0">
                  <a:pos x="6" y="49"/>
                </a:cxn>
                <a:cxn ang="0">
                  <a:pos x="6" y="57"/>
                </a:cxn>
                <a:cxn ang="0">
                  <a:pos x="12" y="65"/>
                </a:cxn>
                <a:cxn ang="0">
                  <a:pos x="0" y="64"/>
                </a:cxn>
                <a:cxn ang="0">
                  <a:pos x="0" y="64"/>
                </a:cxn>
              </a:cxnLst>
              <a:rect l="txL" t="txT" r="txR" b="txB"/>
              <a:pathLst>
                <a:path w="12" h="65">
                  <a:moveTo>
                    <a:pt x="0" y="64"/>
                  </a:moveTo>
                  <a:lnTo>
                    <a:pt x="0" y="61"/>
                  </a:lnTo>
                  <a:lnTo>
                    <a:pt x="0" y="55"/>
                  </a:lnTo>
                  <a:lnTo>
                    <a:pt x="0" y="46"/>
                  </a:lnTo>
                  <a:lnTo>
                    <a:pt x="0" y="38"/>
                  </a:lnTo>
                  <a:lnTo>
                    <a:pt x="0" y="26"/>
                  </a:lnTo>
                  <a:lnTo>
                    <a:pt x="0" y="17"/>
                  </a:lnTo>
                  <a:lnTo>
                    <a:pt x="2" y="7"/>
                  </a:lnTo>
                  <a:lnTo>
                    <a:pt x="4" y="0"/>
                  </a:lnTo>
                  <a:lnTo>
                    <a:pt x="10" y="8"/>
                  </a:lnTo>
                  <a:lnTo>
                    <a:pt x="8" y="8"/>
                  </a:lnTo>
                  <a:lnTo>
                    <a:pt x="8" y="14"/>
                  </a:lnTo>
                  <a:lnTo>
                    <a:pt x="6" y="21"/>
                  </a:lnTo>
                  <a:lnTo>
                    <a:pt x="6" y="30"/>
                  </a:lnTo>
                  <a:lnTo>
                    <a:pt x="4" y="38"/>
                  </a:lnTo>
                  <a:lnTo>
                    <a:pt x="6" y="49"/>
                  </a:lnTo>
                  <a:lnTo>
                    <a:pt x="6" y="57"/>
                  </a:lnTo>
                  <a:lnTo>
                    <a:pt x="12" y="65"/>
                  </a:lnTo>
                  <a:lnTo>
                    <a:pt x="0" y="64"/>
                  </a:lnTo>
                  <a:close/>
                </a:path>
              </a:pathLst>
            </a:custGeom>
            <a:solidFill>
              <a:srgbClr val="008C00">
                <a:alpha val="100000"/>
              </a:srgbClr>
            </a:solidFill>
            <a:ln w="9525">
              <a:noFill/>
            </a:ln>
          </p:spPr>
          <p:txBody>
            <a:bodyPr/>
            <a:p>
              <a:endParaRPr lang="en-US"/>
            </a:p>
          </p:txBody>
        </p:sp>
        <p:sp>
          <p:nvSpPr>
            <p:cNvPr id="16501" name="Freeform 235"/>
            <p:cNvSpPr/>
            <p:nvPr/>
          </p:nvSpPr>
          <p:spPr>
            <a:xfrm>
              <a:off x="414" y="3382"/>
              <a:ext cx="148" cy="185"/>
            </a:xfrm>
            <a:custGeom>
              <a:avLst/>
              <a:gdLst>
                <a:gd name="txL" fmla="*/ 0 w 148"/>
                <a:gd name="txT" fmla="*/ 0 h 185"/>
                <a:gd name="txR" fmla="*/ 148 w 148"/>
                <a:gd name="txB" fmla="*/ 185 h 185"/>
              </a:gdLst>
              <a:ahLst/>
              <a:cxnLst>
                <a:cxn ang="0">
                  <a:pos x="0" y="15"/>
                </a:cxn>
                <a:cxn ang="0">
                  <a:pos x="109" y="115"/>
                </a:cxn>
                <a:cxn ang="0">
                  <a:pos x="113" y="120"/>
                </a:cxn>
                <a:cxn ang="0">
                  <a:pos x="119" y="127"/>
                </a:cxn>
                <a:cxn ang="0">
                  <a:pos x="125" y="136"/>
                </a:cxn>
                <a:cxn ang="0">
                  <a:pos x="129" y="146"/>
                </a:cxn>
                <a:cxn ang="0">
                  <a:pos x="134" y="156"/>
                </a:cxn>
                <a:cxn ang="0">
                  <a:pos x="136" y="168"/>
                </a:cxn>
                <a:cxn ang="0">
                  <a:pos x="138" y="181"/>
                </a:cxn>
                <a:cxn ang="0">
                  <a:pos x="148" y="185"/>
                </a:cxn>
                <a:cxn ang="0">
                  <a:pos x="146" y="182"/>
                </a:cxn>
                <a:cxn ang="0">
                  <a:pos x="146" y="175"/>
                </a:cxn>
                <a:cxn ang="0">
                  <a:pos x="142" y="166"/>
                </a:cxn>
                <a:cxn ang="0">
                  <a:pos x="140" y="155"/>
                </a:cxn>
                <a:cxn ang="0">
                  <a:pos x="136" y="143"/>
                </a:cxn>
                <a:cxn ang="0">
                  <a:pos x="133" y="132"/>
                </a:cxn>
                <a:cxn ang="0">
                  <a:pos x="127" y="121"/>
                </a:cxn>
                <a:cxn ang="0">
                  <a:pos x="121" y="115"/>
                </a:cxn>
                <a:cxn ang="0">
                  <a:pos x="113" y="109"/>
                </a:cxn>
                <a:cxn ang="0">
                  <a:pos x="108" y="103"/>
                </a:cxn>
                <a:cxn ang="0">
                  <a:pos x="100" y="95"/>
                </a:cxn>
                <a:cxn ang="0">
                  <a:pos x="92" y="88"/>
                </a:cxn>
                <a:cxn ang="0">
                  <a:pos x="83" y="78"/>
                </a:cxn>
                <a:cxn ang="0">
                  <a:pos x="73" y="69"/>
                </a:cxn>
                <a:cxn ang="0">
                  <a:pos x="63" y="60"/>
                </a:cxn>
                <a:cxn ang="0">
                  <a:pos x="56" y="50"/>
                </a:cxn>
                <a:cxn ang="0">
                  <a:pos x="44" y="39"/>
                </a:cxn>
                <a:cxn ang="0">
                  <a:pos x="36" y="30"/>
                </a:cxn>
                <a:cxn ang="0">
                  <a:pos x="29" y="22"/>
                </a:cxn>
                <a:cxn ang="0">
                  <a:pos x="23" y="15"/>
                </a:cxn>
                <a:cxn ang="0">
                  <a:pos x="11" y="3"/>
                </a:cxn>
                <a:cxn ang="0">
                  <a:pos x="9" y="0"/>
                </a:cxn>
                <a:cxn ang="0">
                  <a:pos x="0" y="15"/>
                </a:cxn>
                <a:cxn ang="0">
                  <a:pos x="0" y="15"/>
                </a:cxn>
              </a:cxnLst>
              <a:rect l="txL" t="txT" r="txR" b="txB"/>
              <a:pathLst>
                <a:path w="148" h="185">
                  <a:moveTo>
                    <a:pt x="0" y="15"/>
                  </a:moveTo>
                  <a:lnTo>
                    <a:pt x="109" y="115"/>
                  </a:lnTo>
                  <a:lnTo>
                    <a:pt x="113" y="120"/>
                  </a:lnTo>
                  <a:lnTo>
                    <a:pt x="119" y="127"/>
                  </a:lnTo>
                  <a:lnTo>
                    <a:pt x="125" y="136"/>
                  </a:lnTo>
                  <a:lnTo>
                    <a:pt x="129" y="146"/>
                  </a:lnTo>
                  <a:lnTo>
                    <a:pt x="134" y="156"/>
                  </a:lnTo>
                  <a:lnTo>
                    <a:pt x="136" y="168"/>
                  </a:lnTo>
                  <a:lnTo>
                    <a:pt x="138" y="181"/>
                  </a:lnTo>
                  <a:lnTo>
                    <a:pt x="148" y="185"/>
                  </a:lnTo>
                  <a:lnTo>
                    <a:pt x="146" y="182"/>
                  </a:lnTo>
                  <a:lnTo>
                    <a:pt x="146" y="175"/>
                  </a:lnTo>
                  <a:lnTo>
                    <a:pt x="142" y="166"/>
                  </a:lnTo>
                  <a:lnTo>
                    <a:pt x="140" y="155"/>
                  </a:lnTo>
                  <a:lnTo>
                    <a:pt x="136" y="143"/>
                  </a:lnTo>
                  <a:lnTo>
                    <a:pt x="133" y="132"/>
                  </a:lnTo>
                  <a:lnTo>
                    <a:pt x="127" y="121"/>
                  </a:lnTo>
                  <a:lnTo>
                    <a:pt x="121" y="115"/>
                  </a:lnTo>
                  <a:lnTo>
                    <a:pt x="113" y="109"/>
                  </a:lnTo>
                  <a:lnTo>
                    <a:pt x="108" y="103"/>
                  </a:lnTo>
                  <a:lnTo>
                    <a:pt x="100" y="95"/>
                  </a:lnTo>
                  <a:lnTo>
                    <a:pt x="92" y="88"/>
                  </a:lnTo>
                  <a:lnTo>
                    <a:pt x="83" y="78"/>
                  </a:lnTo>
                  <a:lnTo>
                    <a:pt x="73" y="69"/>
                  </a:lnTo>
                  <a:lnTo>
                    <a:pt x="63" y="60"/>
                  </a:lnTo>
                  <a:lnTo>
                    <a:pt x="56" y="50"/>
                  </a:lnTo>
                  <a:lnTo>
                    <a:pt x="44" y="39"/>
                  </a:lnTo>
                  <a:lnTo>
                    <a:pt x="36" y="30"/>
                  </a:lnTo>
                  <a:lnTo>
                    <a:pt x="29" y="22"/>
                  </a:lnTo>
                  <a:lnTo>
                    <a:pt x="23" y="15"/>
                  </a:lnTo>
                  <a:lnTo>
                    <a:pt x="11" y="3"/>
                  </a:lnTo>
                  <a:lnTo>
                    <a:pt x="9" y="0"/>
                  </a:lnTo>
                  <a:lnTo>
                    <a:pt x="0" y="15"/>
                  </a:lnTo>
                  <a:close/>
                </a:path>
              </a:pathLst>
            </a:custGeom>
            <a:solidFill>
              <a:srgbClr val="008C00">
                <a:alpha val="100000"/>
              </a:srgbClr>
            </a:solidFill>
            <a:ln w="9525">
              <a:noFill/>
            </a:ln>
          </p:spPr>
          <p:txBody>
            <a:bodyPr/>
            <a:p>
              <a:endParaRPr lang="en-US"/>
            </a:p>
          </p:txBody>
        </p:sp>
        <p:sp>
          <p:nvSpPr>
            <p:cNvPr id="16502" name="Freeform 236"/>
            <p:cNvSpPr/>
            <p:nvPr/>
          </p:nvSpPr>
          <p:spPr>
            <a:xfrm>
              <a:off x="441" y="3356"/>
              <a:ext cx="154" cy="211"/>
            </a:xfrm>
            <a:custGeom>
              <a:avLst/>
              <a:gdLst>
                <a:gd name="txL" fmla="*/ 0 w 154"/>
                <a:gd name="txT" fmla="*/ 0 h 211"/>
                <a:gd name="txR" fmla="*/ 154 w 154"/>
                <a:gd name="txB" fmla="*/ 211 h 211"/>
              </a:gdLst>
              <a:ahLst/>
              <a:cxnLst>
                <a:cxn ang="0">
                  <a:pos x="0" y="8"/>
                </a:cxn>
                <a:cxn ang="0">
                  <a:pos x="0" y="9"/>
                </a:cxn>
                <a:cxn ang="0">
                  <a:pos x="4" y="16"/>
                </a:cxn>
                <a:cxn ang="0">
                  <a:pos x="9" y="24"/>
                </a:cxn>
                <a:cxn ang="0">
                  <a:pos x="17" y="36"/>
                </a:cxn>
                <a:cxn ang="0">
                  <a:pos x="25" y="47"/>
                </a:cxn>
                <a:cxn ang="0">
                  <a:pos x="32" y="57"/>
                </a:cxn>
                <a:cxn ang="0">
                  <a:pos x="40" y="67"/>
                </a:cxn>
                <a:cxn ang="0">
                  <a:pos x="48" y="74"/>
                </a:cxn>
                <a:cxn ang="0">
                  <a:pos x="52" y="79"/>
                </a:cxn>
                <a:cxn ang="0">
                  <a:pos x="63" y="87"/>
                </a:cxn>
                <a:cxn ang="0">
                  <a:pos x="75" y="98"/>
                </a:cxn>
                <a:cxn ang="0">
                  <a:pos x="90" y="110"/>
                </a:cxn>
                <a:cxn ang="0">
                  <a:pos x="104" y="122"/>
                </a:cxn>
                <a:cxn ang="0">
                  <a:pos x="117" y="134"/>
                </a:cxn>
                <a:cxn ang="0">
                  <a:pos x="127" y="145"/>
                </a:cxn>
                <a:cxn ang="0">
                  <a:pos x="134" y="157"/>
                </a:cxn>
                <a:cxn ang="0">
                  <a:pos x="136" y="165"/>
                </a:cxn>
                <a:cxn ang="0">
                  <a:pos x="138" y="174"/>
                </a:cxn>
                <a:cxn ang="0">
                  <a:pos x="140" y="184"/>
                </a:cxn>
                <a:cxn ang="0">
                  <a:pos x="142" y="193"/>
                </a:cxn>
                <a:cxn ang="0">
                  <a:pos x="144" y="205"/>
                </a:cxn>
                <a:cxn ang="0">
                  <a:pos x="146" y="211"/>
                </a:cxn>
                <a:cxn ang="0">
                  <a:pos x="154" y="211"/>
                </a:cxn>
                <a:cxn ang="0">
                  <a:pos x="152" y="208"/>
                </a:cxn>
                <a:cxn ang="0">
                  <a:pos x="152" y="203"/>
                </a:cxn>
                <a:cxn ang="0">
                  <a:pos x="150" y="194"/>
                </a:cxn>
                <a:cxn ang="0">
                  <a:pos x="150" y="186"/>
                </a:cxn>
                <a:cxn ang="0">
                  <a:pos x="146" y="176"/>
                </a:cxn>
                <a:cxn ang="0">
                  <a:pos x="144" y="166"/>
                </a:cxn>
                <a:cxn ang="0">
                  <a:pos x="142" y="158"/>
                </a:cxn>
                <a:cxn ang="0">
                  <a:pos x="140" y="155"/>
                </a:cxn>
                <a:cxn ang="0">
                  <a:pos x="134" y="149"/>
                </a:cxn>
                <a:cxn ang="0">
                  <a:pos x="125" y="139"/>
                </a:cxn>
                <a:cxn ang="0">
                  <a:pos x="111" y="126"/>
                </a:cxn>
                <a:cxn ang="0">
                  <a:pos x="100" y="114"/>
                </a:cxn>
                <a:cxn ang="0">
                  <a:pos x="84" y="99"/>
                </a:cxn>
                <a:cxn ang="0">
                  <a:pos x="73" y="87"/>
                </a:cxn>
                <a:cxn ang="0">
                  <a:pos x="59" y="75"/>
                </a:cxn>
                <a:cxn ang="0">
                  <a:pos x="54" y="68"/>
                </a:cxn>
                <a:cxn ang="0">
                  <a:pos x="44" y="60"/>
                </a:cxn>
                <a:cxn ang="0">
                  <a:pos x="38" y="49"/>
                </a:cxn>
                <a:cxn ang="0">
                  <a:pos x="29" y="39"/>
                </a:cxn>
                <a:cxn ang="0">
                  <a:pos x="23" y="28"/>
                </a:cxn>
                <a:cxn ang="0">
                  <a:pos x="15" y="16"/>
                </a:cxn>
                <a:cxn ang="0">
                  <a:pos x="11" y="8"/>
                </a:cxn>
                <a:cxn ang="0">
                  <a:pos x="7" y="1"/>
                </a:cxn>
                <a:cxn ang="0">
                  <a:pos x="7" y="0"/>
                </a:cxn>
                <a:cxn ang="0">
                  <a:pos x="0" y="8"/>
                </a:cxn>
                <a:cxn ang="0">
                  <a:pos x="0" y="8"/>
                </a:cxn>
              </a:cxnLst>
              <a:rect l="txL" t="txT" r="txR" b="txB"/>
              <a:pathLst>
                <a:path w="154" h="211">
                  <a:moveTo>
                    <a:pt x="0" y="8"/>
                  </a:moveTo>
                  <a:lnTo>
                    <a:pt x="0" y="9"/>
                  </a:lnTo>
                  <a:lnTo>
                    <a:pt x="4" y="16"/>
                  </a:lnTo>
                  <a:lnTo>
                    <a:pt x="9" y="24"/>
                  </a:lnTo>
                  <a:lnTo>
                    <a:pt x="17" y="36"/>
                  </a:lnTo>
                  <a:lnTo>
                    <a:pt x="25" y="47"/>
                  </a:lnTo>
                  <a:lnTo>
                    <a:pt x="32" y="57"/>
                  </a:lnTo>
                  <a:lnTo>
                    <a:pt x="40" y="67"/>
                  </a:lnTo>
                  <a:lnTo>
                    <a:pt x="48" y="74"/>
                  </a:lnTo>
                  <a:lnTo>
                    <a:pt x="52" y="79"/>
                  </a:lnTo>
                  <a:lnTo>
                    <a:pt x="63" y="87"/>
                  </a:lnTo>
                  <a:lnTo>
                    <a:pt x="75" y="98"/>
                  </a:lnTo>
                  <a:lnTo>
                    <a:pt x="90" y="110"/>
                  </a:lnTo>
                  <a:lnTo>
                    <a:pt x="104" y="122"/>
                  </a:lnTo>
                  <a:lnTo>
                    <a:pt x="117" y="134"/>
                  </a:lnTo>
                  <a:lnTo>
                    <a:pt x="127" y="145"/>
                  </a:lnTo>
                  <a:lnTo>
                    <a:pt x="134" y="157"/>
                  </a:lnTo>
                  <a:lnTo>
                    <a:pt x="136" y="165"/>
                  </a:lnTo>
                  <a:lnTo>
                    <a:pt x="138" y="174"/>
                  </a:lnTo>
                  <a:lnTo>
                    <a:pt x="140" y="184"/>
                  </a:lnTo>
                  <a:lnTo>
                    <a:pt x="142" y="193"/>
                  </a:lnTo>
                  <a:lnTo>
                    <a:pt x="144" y="205"/>
                  </a:lnTo>
                  <a:lnTo>
                    <a:pt x="146" y="211"/>
                  </a:lnTo>
                  <a:lnTo>
                    <a:pt x="154" y="211"/>
                  </a:lnTo>
                  <a:lnTo>
                    <a:pt x="152" y="208"/>
                  </a:lnTo>
                  <a:lnTo>
                    <a:pt x="152" y="203"/>
                  </a:lnTo>
                  <a:lnTo>
                    <a:pt x="150" y="194"/>
                  </a:lnTo>
                  <a:lnTo>
                    <a:pt x="150" y="186"/>
                  </a:lnTo>
                  <a:lnTo>
                    <a:pt x="146" y="176"/>
                  </a:lnTo>
                  <a:lnTo>
                    <a:pt x="144" y="166"/>
                  </a:lnTo>
                  <a:lnTo>
                    <a:pt x="142" y="158"/>
                  </a:lnTo>
                  <a:lnTo>
                    <a:pt x="140" y="155"/>
                  </a:lnTo>
                  <a:lnTo>
                    <a:pt x="134" y="149"/>
                  </a:lnTo>
                  <a:lnTo>
                    <a:pt x="125" y="139"/>
                  </a:lnTo>
                  <a:lnTo>
                    <a:pt x="111" y="126"/>
                  </a:lnTo>
                  <a:lnTo>
                    <a:pt x="100" y="114"/>
                  </a:lnTo>
                  <a:lnTo>
                    <a:pt x="84" y="99"/>
                  </a:lnTo>
                  <a:lnTo>
                    <a:pt x="73" y="87"/>
                  </a:lnTo>
                  <a:lnTo>
                    <a:pt x="59" y="75"/>
                  </a:lnTo>
                  <a:lnTo>
                    <a:pt x="54" y="68"/>
                  </a:lnTo>
                  <a:lnTo>
                    <a:pt x="44" y="60"/>
                  </a:lnTo>
                  <a:lnTo>
                    <a:pt x="38" y="49"/>
                  </a:lnTo>
                  <a:lnTo>
                    <a:pt x="29" y="39"/>
                  </a:lnTo>
                  <a:lnTo>
                    <a:pt x="23" y="28"/>
                  </a:lnTo>
                  <a:lnTo>
                    <a:pt x="15" y="16"/>
                  </a:lnTo>
                  <a:lnTo>
                    <a:pt x="11" y="8"/>
                  </a:lnTo>
                  <a:lnTo>
                    <a:pt x="7" y="1"/>
                  </a:lnTo>
                  <a:lnTo>
                    <a:pt x="7" y="0"/>
                  </a:lnTo>
                  <a:lnTo>
                    <a:pt x="0" y="8"/>
                  </a:lnTo>
                  <a:close/>
                </a:path>
              </a:pathLst>
            </a:custGeom>
            <a:solidFill>
              <a:srgbClr val="008C00">
                <a:alpha val="100000"/>
              </a:srgbClr>
            </a:solidFill>
            <a:ln w="9525">
              <a:noFill/>
            </a:ln>
          </p:spPr>
          <p:txBody>
            <a:bodyPr/>
            <a:p>
              <a:endParaRPr lang="en-US"/>
            </a:p>
          </p:txBody>
        </p:sp>
        <p:sp>
          <p:nvSpPr>
            <p:cNvPr id="16503" name="Freeform 237"/>
            <p:cNvSpPr/>
            <p:nvPr/>
          </p:nvSpPr>
          <p:spPr>
            <a:xfrm>
              <a:off x="743" y="3421"/>
              <a:ext cx="63" cy="112"/>
            </a:xfrm>
            <a:custGeom>
              <a:avLst/>
              <a:gdLst>
                <a:gd name="txL" fmla="*/ 0 w 63"/>
                <a:gd name="txT" fmla="*/ 0 h 112"/>
                <a:gd name="txR" fmla="*/ 63 w 63"/>
                <a:gd name="txB" fmla="*/ 112 h 112"/>
              </a:gdLst>
              <a:ahLst/>
              <a:cxnLst>
                <a:cxn ang="0">
                  <a:pos x="0" y="112"/>
                </a:cxn>
                <a:cxn ang="0">
                  <a:pos x="0" y="108"/>
                </a:cxn>
                <a:cxn ang="0">
                  <a:pos x="8" y="101"/>
                </a:cxn>
                <a:cxn ang="0">
                  <a:pos x="15" y="90"/>
                </a:cxn>
                <a:cxn ang="0">
                  <a:pos x="27" y="77"/>
                </a:cxn>
                <a:cxn ang="0">
                  <a:pos x="31" y="68"/>
                </a:cxn>
                <a:cxn ang="0">
                  <a:pos x="34" y="60"/>
                </a:cxn>
                <a:cxn ang="0">
                  <a:pos x="38" y="50"/>
                </a:cxn>
                <a:cxn ang="0">
                  <a:pos x="44" y="42"/>
                </a:cxn>
                <a:cxn ang="0">
                  <a:pos x="46" y="33"/>
                </a:cxn>
                <a:cxn ang="0">
                  <a:pos x="48" y="23"/>
                </a:cxn>
                <a:cxn ang="0">
                  <a:pos x="48" y="14"/>
                </a:cxn>
                <a:cxn ang="0">
                  <a:pos x="50" y="6"/>
                </a:cxn>
                <a:cxn ang="0">
                  <a:pos x="63" y="0"/>
                </a:cxn>
                <a:cxn ang="0">
                  <a:pos x="61" y="3"/>
                </a:cxn>
                <a:cxn ang="0">
                  <a:pos x="61" y="13"/>
                </a:cxn>
                <a:cxn ang="0">
                  <a:pos x="60" y="18"/>
                </a:cxn>
                <a:cxn ang="0">
                  <a:pos x="58" y="26"/>
                </a:cxn>
                <a:cxn ang="0">
                  <a:pos x="56" y="34"/>
                </a:cxn>
                <a:cxn ang="0">
                  <a:pos x="56" y="43"/>
                </a:cxn>
                <a:cxn ang="0">
                  <a:pos x="52" y="52"/>
                </a:cxn>
                <a:cxn ang="0">
                  <a:pos x="48" y="61"/>
                </a:cxn>
                <a:cxn ang="0">
                  <a:pos x="44" y="70"/>
                </a:cxn>
                <a:cxn ang="0">
                  <a:pos x="40" y="80"/>
                </a:cxn>
                <a:cxn ang="0">
                  <a:pos x="34" y="88"/>
                </a:cxn>
                <a:cxn ang="0">
                  <a:pos x="29" y="97"/>
                </a:cxn>
                <a:cxn ang="0">
                  <a:pos x="21" y="104"/>
                </a:cxn>
                <a:cxn ang="0">
                  <a:pos x="15" y="112"/>
                </a:cxn>
                <a:cxn ang="0">
                  <a:pos x="0" y="112"/>
                </a:cxn>
                <a:cxn ang="0">
                  <a:pos x="0" y="112"/>
                </a:cxn>
              </a:cxnLst>
              <a:rect l="txL" t="txT" r="txR" b="txB"/>
              <a:pathLst>
                <a:path w="63" h="112">
                  <a:moveTo>
                    <a:pt x="0" y="112"/>
                  </a:moveTo>
                  <a:lnTo>
                    <a:pt x="0" y="108"/>
                  </a:lnTo>
                  <a:lnTo>
                    <a:pt x="8" y="101"/>
                  </a:lnTo>
                  <a:lnTo>
                    <a:pt x="15" y="90"/>
                  </a:lnTo>
                  <a:lnTo>
                    <a:pt x="27" y="77"/>
                  </a:lnTo>
                  <a:lnTo>
                    <a:pt x="31" y="68"/>
                  </a:lnTo>
                  <a:lnTo>
                    <a:pt x="34" y="60"/>
                  </a:lnTo>
                  <a:lnTo>
                    <a:pt x="38" y="50"/>
                  </a:lnTo>
                  <a:lnTo>
                    <a:pt x="44" y="42"/>
                  </a:lnTo>
                  <a:lnTo>
                    <a:pt x="46" y="33"/>
                  </a:lnTo>
                  <a:lnTo>
                    <a:pt x="48" y="23"/>
                  </a:lnTo>
                  <a:lnTo>
                    <a:pt x="48" y="14"/>
                  </a:lnTo>
                  <a:lnTo>
                    <a:pt x="50" y="6"/>
                  </a:lnTo>
                  <a:lnTo>
                    <a:pt x="63" y="0"/>
                  </a:lnTo>
                  <a:lnTo>
                    <a:pt x="61" y="3"/>
                  </a:lnTo>
                  <a:lnTo>
                    <a:pt x="61" y="13"/>
                  </a:lnTo>
                  <a:lnTo>
                    <a:pt x="60" y="18"/>
                  </a:lnTo>
                  <a:lnTo>
                    <a:pt x="58" y="26"/>
                  </a:lnTo>
                  <a:lnTo>
                    <a:pt x="56" y="34"/>
                  </a:lnTo>
                  <a:lnTo>
                    <a:pt x="56" y="43"/>
                  </a:lnTo>
                  <a:lnTo>
                    <a:pt x="52" y="52"/>
                  </a:lnTo>
                  <a:lnTo>
                    <a:pt x="48" y="61"/>
                  </a:lnTo>
                  <a:lnTo>
                    <a:pt x="44" y="70"/>
                  </a:lnTo>
                  <a:lnTo>
                    <a:pt x="40" y="80"/>
                  </a:lnTo>
                  <a:lnTo>
                    <a:pt x="34" y="88"/>
                  </a:lnTo>
                  <a:lnTo>
                    <a:pt x="29" y="97"/>
                  </a:lnTo>
                  <a:lnTo>
                    <a:pt x="21" y="104"/>
                  </a:lnTo>
                  <a:lnTo>
                    <a:pt x="15" y="112"/>
                  </a:lnTo>
                  <a:lnTo>
                    <a:pt x="0" y="112"/>
                  </a:lnTo>
                  <a:close/>
                </a:path>
              </a:pathLst>
            </a:custGeom>
            <a:solidFill>
              <a:srgbClr val="008C00">
                <a:alpha val="100000"/>
              </a:srgbClr>
            </a:solidFill>
            <a:ln w="9525">
              <a:noFill/>
            </a:ln>
          </p:spPr>
          <p:txBody>
            <a:bodyPr/>
            <a:p>
              <a:endParaRPr lang="en-US"/>
            </a:p>
          </p:txBody>
        </p:sp>
        <p:sp>
          <p:nvSpPr>
            <p:cNvPr id="16504" name="Freeform 238"/>
            <p:cNvSpPr/>
            <p:nvPr/>
          </p:nvSpPr>
          <p:spPr>
            <a:xfrm>
              <a:off x="797" y="3270"/>
              <a:ext cx="65" cy="127"/>
            </a:xfrm>
            <a:custGeom>
              <a:avLst/>
              <a:gdLst>
                <a:gd name="txL" fmla="*/ 0 w 65"/>
                <a:gd name="txT" fmla="*/ 0 h 127"/>
                <a:gd name="txR" fmla="*/ 65 w 65"/>
                <a:gd name="txB" fmla="*/ 127 h 127"/>
              </a:gdLst>
              <a:ahLst/>
              <a:cxnLst>
                <a:cxn ang="0">
                  <a:pos x="0" y="127"/>
                </a:cxn>
                <a:cxn ang="0">
                  <a:pos x="13" y="0"/>
                </a:cxn>
                <a:cxn ang="0">
                  <a:pos x="21" y="5"/>
                </a:cxn>
                <a:cxn ang="0">
                  <a:pos x="29" y="12"/>
                </a:cxn>
                <a:cxn ang="0">
                  <a:pos x="38" y="21"/>
                </a:cxn>
                <a:cxn ang="0">
                  <a:pos x="46" y="30"/>
                </a:cxn>
                <a:cxn ang="0">
                  <a:pos x="56" y="43"/>
                </a:cxn>
                <a:cxn ang="0">
                  <a:pos x="61" y="56"/>
                </a:cxn>
                <a:cxn ang="0">
                  <a:pos x="65" y="69"/>
                </a:cxn>
                <a:cxn ang="0">
                  <a:pos x="57" y="84"/>
                </a:cxn>
                <a:cxn ang="0">
                  <a:pos x="56" y="82"/>
                </a:cxn>
                <a:cxn ang="0">
                  <a:pos x="56" y="78"/>
                </a:cxn>
                <a:cxn ang="0">
                  <a:pos x="54" y="69"/>
                </a:cxn>
                <a:cxn ang="0">
                  <a:pos x="54" y="63"/>
                </a:cxn>
                <a:cxn ang="0">
                  <a:pos x="48" y="52"/>
                </a:cxn>
                <a:cxn ang="0">
                  <a:pos x="44" y="41"/>
                </a:cxn>
                <a:cxn ang="0">
                  <a:pos x="34" y="30"/>
                </a:cxn>
                <a:cxn ang="0">
                  <a:pos x="25" y="20"/>
                </a:cxn>
                <a:cxn ang="0">
                  <a:pos x="13" y="121"/>
                </a:cxn>
                <a:cxn ang="0">
                  <a:pos x="0" y="127"/>
                </a:cxn>
                <a:cxn ang="0">
                  <a:pos x="0" y="127"/>
                </a:cxn>
              </a:cxnLst>
              <a:rect l="txL" t="txT" r="txR" b="txB"/>
              <a:pathLst>
                <a:path w="65" h="127">
                  <a:moveTo>
                    <a:pt x="0" y="127"/>
                  </a:moveTo>
                  <a:lnTo>
                    <a:pt x="13" y="0"/>
                  </a:lnTo>
                  <a:lnTo>
                    <a:pt x="21" y="5"/>
                  </a:lnTo>
                  <a:lnTo>
                    <a:pt x="29" y="12"/>
                  </a:lnTo>
                  <a:lnTo>
                    <a:pt x="38" y="21"/>
                  </a:lnTo>
                  <a:lnTo>
                    <a:pt x="46" y="30"/>
                  </a:lnTo>
                  <a:lnTo>
                    <a:pt x="56" y="43"/>
                  </a:lnTo>
                  <a:lnTo>
                    <a:pt x="61" y="56"/>
                  </a:lnTo>
                  <a:lnTo>
                    <a:pt x="65" y="69"/>
                  </a:lnTo>
                  <a:lnTo>
                    <a:pt x="57" y="84"/>
                  </a:lnTo>
                  <a:lnTo>
                    <a:pt x="56" y="82"/>
                  </a:lnTo>
                  <a:lnTo>
                    <a:pt x="56" y="78"/>
                  </a:lnTo>
                  <a:lnTo>
                    <a:pt x="54" y="69"/>
                  </a:lnTo>
                  <a:lnTo>
                    <a:pt x="54" y="63"/>
                  </a:lnTo>
                  <a:lnTo>
                    <a:pt x="48" y="52"/>
                  </a:lnTo>
                  <a:lnTo>
                    <a:pt x="44" y="41"/>
                  </a:lnTo>
                  <a:lnTo>
                    <a:pt x="34" y="30"/>
                  </a:lnTo>
                  <a:lnTo>
                    <a:pt x="25" y="20"/>
                  </a:lnTo>
                  <a:lnTo>
                    <a:pt x="13" y="121"/>
                  </a:lnTo>
                  <a:lnTo>
                    <a:pt x="0" y="127"/>
                  </a:lnTo>
                  <a:close/>
                </a:path>
              </a:pathLst>
            </a:custGeom>
            <a:solidFill>
              <a:srgbClr val="008C00">
                <a:alpha val="100000"/>
              </a:srgbClr>
            </a:solidFill>
            <a:ln w="9525">
              <a:noFill/>
            </a:ln>
          </p:spPr>
          <p:txBody>
            <a:bodyPr/>
            <a:p>
              <a:endParaRPr lang="en-US"/>
            </a:p>
          </p:txBody>
        </p:sp>
        <p:sp>
          <p:nvSpPr>
            <p:cNvPr id="16505" name="Freeform 239"/>
            <p:cNvSpPr/>
            <p:nvPr/>
          </p:nvSpPr>
          <p:spPr>
            <a:xfrm>
              <a:off x="822" y="3218"/>
              <a:ext cx="261" cy="374"/>
            </a:xfrm>
            <a:custGeom>
              <a:avLst/>
              <a:gdLst>
                <a:gd name="txL" fmla="*/ 0 w 261"/>
                <a:gd name="txT" fmla="*/ 0 h 374"/>
                <a:gd name="txR" fmla="*/ 261 w 261"/>
                <a:gd name="txB" fmla="*/ 374 h 374"/>
              </a:gdLst>
              <a:ahLst/>
              <a:cxnLst>
                <a:cxn ang="0">
                  <a:pos x="32" y="178"/>
                </a:cxn>
                <a:cxn ang="0">
                  <a:pos x="31" y="194"/>
                </a:cxn>
                <a:cxn ang="0">
                  <a:pos x="31" y="212"/>
                </a:cxn>
                <a:cxn ang="0">
                  <a:pos x="29" y="232"/>
                </a:cxn>
                <a:cxn ang="0">
                  <a:pos x="25" y="253"/>
                </a:cxn>
                <a:cxn ang="0">
                  <a:pos x="19" y="275"/>
                </a:cxn>
                <a:cxn ang="0">
                  <a:pos x="13" y="296"/>
                </a:cxn>
                <a:cxn ang="0">
                  <a:pos x="7" y="307"/>
                </a:cxn>
                <a:cxn ang="0">
                  <a:pos x="4" y="318"/>
                </a:cxn>
                <a:cxn ang="0">
                  <a:pos x="2" y="334"/>
                </a:cxn>
                <a:cxn ang="0">
                  <a:pos x="0" y="353"/>
                </a:cxn>
                <a:cxn ang="0">
                  <a:pos x="2" y="374"/>
                </a:cxn>
                <a:cxn ang="0">
                  <a:pos x="6" y="367"/>
                </a:cxn>
                <a:cxn ang="0">
                  <a:pos x="17" y="350"/>
                </a:cxn>
                <a:cxn ang="0">
                  <a:pos x="34" y="326"/>
                </a:cxn>
                <a:cxn ang="0">
                  <a:pos x="59" y="298"/>
                </a:cxn>
                <a:cxn ang="0">
                  <a:pos x="84" y="267"/>
                </a:cxn>
                <a:cxn ang="0">
                  <a:pos x="111" y="240"/>
                </a:cxn>
                <a:cxn ang="0">
                  <a:pos x="136" y="216"/>
                </a:cxn>
                <a:cxn ang="0">
                  <a:pos x="161" y="201"/>
                </a:cxn>
                <a:cxn ang="0">
                  <a:pos x="179" y="183"/>
                </a:cxn>
                <a:cxn ang="0">
                  <a:pos x="198" y="160"/>
                </a:cxn>
                <a:cxn ang="0">
                  <a:pos x="215" y="130"/>
                </a:cxn>
                <a:cxn ang="0">
                  <a:pos x="231" y="100"/>
                </a:cxn>
                <a:cxn ang="0">
                  <a:pos x="242" y="69"/>
                </a:cxn>
                <a:cxn ang="0">
                  <a:pos x="252" y="44"/>
                </a:cxn>
                <a:cxn ang="0">
                  <a:pos x="258" y="26"/>
                </a:cxn>
                <a:cxn ang="0">
                  <a:pos x="261" y="21"/>
                </a:cxn>
                <a:cxn ang="0">
                  <a:pos x="256" y="0"/>
                </a:cxn>
                <a:cxn ang="0">
                  <a:pos x="254" y="11"/>
                </a:cxn>
                <a:cxn ang="0">
                  <a:pos x="248" y="31"/>
                </a:cxn>
                <a:cxn ang="0">
                  <a:pos x="240" y="57"/>
                </a:cxn>
                <a:cxn ang="0">
                  <a:pos x="229" y="88"/>
                </a:cxn>
                <a:cxn ang="0">
                  <a:pos x="213" y="119"/>
                </a:cxn>
                <a:cxn ang="0">
                  <a:pos x="194" y="148"/>
                </a:cxn>
                <a:cxn ang="0">
                  <a:pos x="169" y="175"/>
                </a:cxn>
                <a:cxn ang="0">
                  <a:pos x="140" y="198"/>
                </a:cxn>
                <a:cxn ang="0">
                  <a:pos x="111" y="224"/>
                </a:cxn>
                <a:cxn ang="0">
                  <a:pos x="86" y="249"/>
                </a:cxn>
                <a:cxn ang="0">
                  <a:pos x="61" y="276"/>
                </a:cxn>
                <a:cxn ang="0">
                  <a:pos x="40" y="302"/>
                </a:cxn>
                <a:cxn ang="0">
                  <a:pos x="25" y="323"/>
                </a:cxn>
                <a:cxn ang="0">
                  <a:pos x="13" y="339"/>
                </a:cxn>
                <a:cxn ang="0">
                  <a:pos x="7" y="349"/>
                </a:cxn>
                <a:cxn ang="0">
                  <a:pos x="7" y="345"/>
                </a:cxn>
                <a:cxn ang="0">
                  <a:pos x="13" y="319"/>
                </a:cxn>
                <a:cxn ang="0">
                  <a:pos x="19" y="302"/>
                </a:cxn>
                <a:cxn ang="0">
                  <a:pos x="27" y="283"/>
                </a:cxn>
                <a:cxn ang="0">
                  <a:pos x="32" y="267"/>
                </a:cxn>
                <a:cxn ang="0">
                  <a:pos x="36" y="246"/>
                </a:cxn>
                <a:cxn ang="0">
                  <a:pos x="40" y="225"/>
                </a:cxn>
                <a:cxn ang="0">
                  <a:pos x="42" y="202"/>
                </a:cxn>
                <a:cxn ang="0">
                  <a:pos x="44" y="181"/>
                </a:cxn>
                <a:cxn ang="0">
                  <a:pos x="34" y="175"/>
                </a:cxn>
              </a:cxnLst>
              <a:rect l="txL" t="txT" r="txR" b="txB"/>
              <a:pathLst>
                <a:path w="261" h="374">
                  <a:moveTo>
                    <a:pt x="34" y="175"/>
                  </a:moveTo>
                  <a:lnTo>
                    <a:pt x="32" y="178"/>
                  </a:lnTo>
                  <a:lnTo>
                    <a:pt x="32" y="189"/>
                  </a:lnTo>
                  <a:lnTo>
                    <a:pt x="31" y="194"/>
                  </a:lnTo>
                  <a:lnTo>
                    <a:pt x="31" y="203"/>
                  </a:lnTo>
                  <a:lnTo>
                    <a:pt x="31" y="212"/>
                  </a:lnTo>
                  <a:lnTo>
                    <a:pt x="31" y="222"/>
                  </a:lnTo>
                  <a:lnTo>
                    <a:pt x="29" y="232"/>
                  </a:lnTo>
                  <a:lnTo>
                    <a:pt x="27" y="242"/>
                  </a:lnTo>
                  <a:lnTo>
                    <a:pt x="25" y="253"/>
                  </a:lnTo>
                  <a:lnTo>
                    <a:pt x="23" y="264"/>
                  </a:lnTo>
                  <a:lnTo>
                    <a:pt x="19" y="275"/>
                  </a:lnTo>
                  <a:lnTo>
                    <a:pt x="17" y="285"/>
                  </a:lnTo>
                  <a:lnTo>
                    <a:pt x="13" y="296"/>
                  </a:lnTo>
                  <a:lnTo>
                    <a:pt x="9" y="307"/>
                  </a:lnTo>
                  <a:lnTo>
                    <a:pt x="7" y="307"/>
                  </a:lnTo>
                  <a:lnTo>
                    <a:pt x="6" y="312"/>
                  </a:lnTo>
                  <a:lnTo>
                    <a:pt x="4" y="318"/>
                  </a:lnTo>
                  <a:lnTo>
                    <a:pt x="4" y="326"/>
                  </a:lnTo>
                  <a:lnTo>
                    <a:pt x="2" y="334"/>
                  </a:lnTo>
                  <a:lnTo>
                    <a:pt x="0" y="343"/>
                  </a:lnTo>
                  <a:lnTo>
                    <a:pt x="0" y="353"/>
                  </a:lnTo>
                  <a:lnTo>
                    <a:pt x="0" y="362"/>
                  </a:lnTo>
                  <a:lnTo>
                    <a:pt x="2" y="374"/>
                  </a:lnTo>
                  <a:lnTo>
                    <a:pt x="2" y="371"/>
                  </a:lnTo>
                  <a:lnTo>
                    <a:pt x="6" y="367"/>
                  </a:lnTo>
                  <a:lnTo>
                    <a:pt x="9" y="359"/>
                  </a:lnTo>
                  <a:lnTo>
                    <a:pt x="17" y="350"/>
                  </a:lnTo>
                  <a:lnTo>
                    <a:pt x="25" y="338"/>
                  </a:lnTo>
                  <a:lnTo>
                    <a:pt x="34" y="326"/>
                  </a:lnTo>
                  <a:lnTo>
                    <a:pt x="46" y="311"/>
                  </a:lnTo>
                  <a:lnTo>
                    <a:pt x="59" y="298"/>
                  </a:lnTo>
                  <a:lnTo>
                    <a:pt x="71" y="281"/>
                  </a:lnTo>
                  <a:lnTo>
                    <a:pt x="84" y="267"/>
                  </a:lnTo>
                  <a:lnTo>
                    <a:pt x="96" y="252"/>
                  </a:lnTo>
                  <a:lnTo>
                    <a:pt x="111" y="240"/>
                  </a:lnTo>
                  <a:lnTo>
                    <a:pt x="123" y="226"/>
                  </a:lnTo>
                  <a:lnTo>
                    <a:pt x="136" y="216"/>
                  </a:lnTo>
                  <a:lnTo>
                    <a:pt x="148" y="206"/>
                  </a:lnTo>
                  <a:lnTo>
                    <a:pt x="161" y="201"/>
                  </a:lnTo>
                  <a:lnTo>
                    <a:pt x="169" y="193"/>
                  </a:lnTo>
                  <a:lnTo>
                    <a:pt x="179" y="183"/>
                  </a:lnTo>
                  <a:lnTo>
                    <a:pt x="188" y="171"/>
                  </a:lnTo>
                  <a:lnTo>
                    <a:pt x="198" y="160"/>
                  </a:lnTo>
                  <a:lnTo>
                    <a:pt x="206" y="144"/>
                  </a:lnTo>
                  <a:lnTo>
                    <a:pt x="215" y="130"/>
                  </a:lnTo>
                  <a:lnTo>
                    <a:pt x="223" y="115"/>
                  </a:lnTo>
                  <a:lnTo>
                    <a:pt x="231" y="100"/>
                  </a:lnTo>
                  <a:lnTo>
                    <a:pt x="236" y="84"/>
                  </a:lnTo>
                  <a:lnTo>
                    <a:pt x="242" y="69"/>
                  </a:lnTo>
                  <a:lnTo>
                    <a:pt x="246" y="54"/>
                  </a:lnTo>
                  <a:lnTo>
                    <a:pt x="252" y="44"/>
                  </a:lnTo>
                  <a:lnTo>
                    <a:pt x="254" y="33"/>
                  </a:lnTo>
                  <a:lnTo>
                    <a:pt x="258" y="26"/>
                  </a:lnTo>
                  <a:lnTo>
                    <a:pt x="260" y="21"/>
                  </a:lnTo>
                  <a:lnTo>
                    <a:pt x="261" y="21"/>
                  </a:lnTo>
                  <a:lnTo>
                    <a:pt x="258" y="0"/>
                  </a:lnTo>
                  <a:lnTo>
                    <a:pt x="256" y="0"/>
                  </a:lnTo>
                  <a:lnTo>
                    <a:pt x="256" y="6"/>
                  </a:lnTo>
                  <a:lnTo>
                    <a:pt x="254" y="11"/>
                  </a:lnTo>
                  <a:lnTo>
                    <a:pt x="252" y="21"/>
                  </a:lnTo>
                  <a:lnTo>
                    <a:pt x="248" y="31"/>
                  </a:lnTo>
                  <a:lnTo>
                    <a:pt x="244" y="44"/>
                  </a:lnTo>
                  <a:lnTo>
                    <a:pt x="240" y="57"/>
                  </a:lnTo>
                  <a:lnTo>
                    <a:pt x="236" y="73"/>
                  </a:lnTo>
                  <a:lnTo>
                    <a:pt x="229" y="88"/>
                  </a:lnTo>
                  <a:lnTo>
                    <a:pt x="221" y="104"/>
                  </a:lnTo>
                  <a:lnTo>
                    <a:pt x="213" y="119"/>
                  </a:lnTo>
                  <a:lnTo>
                    <a:pt x="206" y="135"/>
                  </a:lnTo>
                  <a:lnTo>
                    <a:pt x="194" y="148"/>
                  </a:lnTo>
                  <a:lnTo>
                    <a:pt x="183" y="163"/>
                  </a:lnTo>
                  <a:lnTo>
                    <a:pt x="169" y="175"/>
                  </a:lnTo>
                  <a:lnTo>
                    <a:pt x="158" y="189"/>
                  </a:lnTo>
                  <a:lnTo>
                    <a:pt x="140" y="198"/>
                  </a:lnTo>
                  <a:lnTo>
                    <a:pt x="127" y="210"/>
                  </a:lnTo>
                  <a:lnTo>
                    <a:pt x="111" y="224"/>
                  </a:lnTo>
                  <a:lnTo>
                    <a:pt x="100" y="237"/>
                  </a:lnTo>
                  <a:lnTo>
                    <a:pt x="86" y="249"/>
                  </a:lnTo>
                  <a:lnTo>
                    <a:pt x="73" y="264"/>
                  </a:lnTo>
                  <a:lnTo>
                    <a:pt x="61" y="276"/>
                  </a:lnTo>
                  <a:lnTo>
                    <a:pt x="52" y="291"/>
                  </a:lnTo>
                  <a:lnTo>
                    <a:pt x="40" y="302"/>
                  </a:lnTo>
                  <a:lnTo>
                    <a:pt x="32" y="314"/>
                  </a:lnTo>
                  <a:lnTo>
                    <a:pt x="25" y="323"/>
                  </a:lnTo>
                  <a:lnTo>
                    <a:pt x="19" y="332"/>
                  </a:lnTo>
                  <a:lnTo>
                    <a:pt x="13" y="339"/>
                  </a:lnTo>
                  <a:lnTo>
                    <a:pt x="9" y="346"/>
                  </a:lnTo>
                  <a:lnTo>
                    <a:pt x="7" y="349"/>
                  </a:lnTo>
                  <a:lnTo>
                    <a:pt x="7" y="351"/>
                  </a:lnTo>
                  <a:lnTo>
                    <a:pt x="7" y="345"/>
                  </a:lnTo>
                  <a:lnTo>
                    <a:pt x="9" y="332"/>
                  </a:lnTo>
                  <a:lnTo>
                    <a:pt x="13" y="319"/>
                  </a:lnTo>
                  <a:lnTo>
                    <a:pt x="17" y="310"/>
                  </a:lnTo>
                  <a:lnTo>
                    <a:pt x="19" y="302"/>
                  </a:lnTo>
                  <a:lnTo>
                    <a:pt x="25" y="291"/>
                  </a:lnTo>
                  <a:lnTo>
                    <a:pt x="27" y="283"/>
                  </a:lnTo>
                  <a:lnTo>
                    <a:pt x="31" y="276"/>
                  </a:lnTo>
                  <a:lnTo>
                    <a:pt x="32" y="267"/>
                  </a:lnTo>
                  <a:lnTo>
                    <a:pt x="36" y="257"/>
                  </a:lnTo>
                  <a:lnTo>
                    <a:pt x="36" y="246"/>
                  </a:lnTo>
                  <a:lnTo>
                    <a:pt x="38" y="236"/>
                  </a:lnTo>
                  <a:lnTo>
                    <a:pt x="40" y="225"/>
                  </a:lnTo>
                  <a:lnTo>
                    <a:pt x="42" y="214"/>
                  </a:lnTo>
                  <a:lnTo>
                    <a:pt x="42" y="202"/>
                  </a:lnTo>
                  <a:lnTo>
                    <a:pt x="44" y="191"/>
                  </a:lnTo>
                  <a:lnTo>
                    <a:pt x="44" y="181"/>
                  </a:lnTo>
                  <a:lnTo>
                    <a:pt x="44" y="173"/>
                  </a:lnTo>
                  <a:lnTo>
                    <a:pt x="34" y="175"/>
                  </a:lnTo>
                  <a:close/>
                </a:path>
              </a:pathLst>
            </a:custGeom>
            <a:solidFill>
              <a:srgbClr val="008C00">
                <a:alpha val="100000"/>
              </a:srgbClr>
            </a:solidFill>
            <a:ln w="9525">
              <a:noFill/>
            </a:ln>
          </p:spPr>
          <p:txBody>
            <a:bodyPr/>
            <a:p>
              <a:endParaRPr lang="en-US"/>
            </a:p>
          </p:txBody>
        </p:sp>
        <p:sp>
          <p:nvSpPr>
            <p:cNvPr id="16506" name="Freeform 240"/>
            <p:cNvSpPr/>
            <p:nvPr/>
          </p:nvSpPr>
          <p:spPr>
            <a:xfrm>
              <a:off x="916" y="3218"/>
              <a:ext cx="179" cy="369"/>
            </a:xfrm>
            <a:custGeom>
              <a:avLst/>
              <a:gdLst>
                <a:gd name="txL" fmla="*/ 0 w 179"/>
                <a:gd name="txT" fmla="*/ 0 h 369"/>
                <a:gd name="txR" fmla="*/ 179 w 179"/>
                <a:gd name="txB" fmla="*/ 369 h 369"/>
              </a:gdLst>
              <a:ahLst/>
              <a:cxnLst>
                <a:cxn ang="0">
                  <a:pos x="162" y="23"/>
                </a:cxn>
                <a:cxn ang="0">
                  <a:pos x="166" y="38"/>
                </a:cxn>
                <a:cxn ang="0">
                  <a:pos x="169" y="58"/>
                </a:cxn>
                <a:cxn ang="0">
                  <a:pos x="169" y="73"/>
                </a:cxn>
                <a:cxn ang="0">
                  <a:pos x="167" y="89"/>
                </a:cxn>
                <a:cxn ang="0">
                  <a:pos x="166" y="105"/>
                </a:cxn>
                <a:cxn ang="0">
                  <a:pos x="158" y="121"/>
                </a:cxn>
                <a:cxn ang="0">
                  <a:pos x="146" y="139"/>
                </a:cxn>
                <a:cxn ang="0">
                  <a:pos x="133" y="156"/>
                </a:cxn>
                <a:cxn ang="0">
                  <a:pos x="117" y="177"/>
                </a:cxn>
                <a:cxn ang="0">
                  <a:pos x="102" y="195"/>
                </a:cxn>
                <a:cxn ang="0">
                  <a:pos x="87" y="214"/>
                </a:cxn>
                <a:cxn ang="0">
                  <a:pos x="71" y="230"/>
                </a:cxn>
                <a:cxn ang="0">
                  <a:pos x="60" y="245"/>
                </a:cxn>
                <a:cxn ang="0">
                  <a:pos x="42" y="264"/>
                </a:cxn>
                <a:cxn ang="0">
                  <a:pos x="25" y="284"/>
                </a:cxn>
                <a:cxn ang="0">
                  <a:pos x="17" y="299"/>
                </a:cxn>
                <a:cxn ang="0">
                  <a:pos x="8" y="320"/>
                </a:cxn>
                <a:cxn ang="0">
                  <a:pos x="0" y="349"/>
                </a:cxn>
                <a:cxn ang="0">
                  <a:pos x="12" y="369"/>
                </a:cxn>
                <a:cxn ang="0">
                  <a:pos x="12" y="355"/>
                </a:cxn>
                <a:cxn ang="0">
                  <a:pos x="14" y="341"/>
                </a:cxn>
                <a:cxn ang="0">
                  <a:pos x="19" y="326"/>
                </a:cxn>
                <a:cxn ang="0">
                  <a:pos x="25" y="307"/>
                </a:cxn>
                <a:cxn ang="0">
                  <a:pos x="35" y="288"/>
                </a:cxn>
                <a:cxn ang="0">
                  <a:pos x="46" y="272"/>
                </a:cxn>
                <a:cxn ang="0">
                  <a:pos x="64" y="260"/>
                </a:cxn>
                <a:cxn ang="0">
                  <a:pos x="81" y="244"/>
                </a:cxn>
                <a:cxn ang="0">
                  <a:pos x="100" y="225"/>
                </a:cxn>
                <a:cxn ang="0">
                  <a:pos x="117" y="202"/>
                </a:cxn>
                <a:cxn ang="0">
                  <a:pos x="137" y="179"/>
                </a:cxn>
                <a:cxn ang="0">
                  <a:pos x="150" y="156"/>
                </a:cxn>
                <a:cxn ang="0">
                  <a:pos x="162" y="138"/>
                </a:cxn>
                <a:cxn ang="0">
                  <a:pos x="169" y="124"/>
                </a:cxn>
                <a:cxn ang="0">
                  <a:pos x="175" y="119"/>
                </a:cxn>
                <a:cxn ang="0">
                  <a:pos x="177" y="100"/>
                </a:cxn>
                <a:cxn ang="0">
                  <a:pos x="177" y="85"/>
                </a:cxn>
                <a:cxn ang="0">
                  <a:pos x="179" y="69"/>
                </a:cxn>
                <a:cxn ang="0">
                  <a:pos x="177" y="50"/>
                </a:cxn>
                <a:cxn ang="0">
                  <a:pos x="175" y="31"/>
                </a:cxn>
                <a:cxn ang="0">
                  <a:pos x="167" y="14"/>
                </a:cxn>
                <a:cxn ang="0">
                  <a:pos x="162" y="0"/>
                </a:cxn>
                <a:cxn ang="0">
                  <a:pos x="162" y="10"/>
                </a:cxn>
                <a:cxn ang="0">
                  <a:pos x="162" y="22"/>
                </a:cxn>
              </a:cxnLst>
              <a:rect l="txL" t="txT" r="txR" b="txB"/>
              <a:pathLst>
                <a:path w="179" h="369">
                  <a:moveTo>
                    <a:pt x="162" y="22"/>
                  </a:moveTo>
                  <a:lnTo>
                    <a:pt x="162" y="23"/>
                  </a:lnTo>
                  <a:lnTo>
                    <a:pt x="164" y="30"/>
                  </a:lnTo>
                  <a:lnTo>
                    <a:pt x="166" y="38"/>
                  </a:lnTo>
                  <a:lnTo>
                    <a:pt x="169" y="52"/>
                  </a:lnTo>
                  <a:lnTo>
                    <a:pt x="169" y="58"/>
                  </a:lnTo>
                  <a:lnTo>
                    <a:pt x="169" y="65"/>
                  </a:lnTo>
                  <a:lnTo>
                    <a:pt x="169" y="73"/>
                  </a:lnTo>
                  <a:lnTo>
                    <a:pt x="169" y="81"/>
                  </a:lnTo>
                  <a:lnTo>
                    <a:pt x="167" y="89"/>
                  </a:lnTo>
                  <a:lnTo>
                    <a:pt x="167" y="97"/>
                  </a:lnTo>
                  <a:lnTo>
                    <a:pt x="166" y="105"/>
                  </a:lnTo>
                  <a:lnTo>
                    <a:pt x="164" y="115"/>
                  </a:lnTo>
                  <a:lnTo>
                    <a:pt x="158" y="121"/>
                  </a:lnTo>
                  <a:lnTo>
                    <a:pt x="152" y="130"/>
                  </a:lnTo>
                  <a:lnTo>
                    <a:pt x="146" y="139"/>
                  </a:lnTo>
                  <a:lnTo>
                    <a:pt x="141" y="148"/>
                  </a:lnTo>
                  <a:lnTo>
                    <a:pt x="133" y="156"/>
                  </a:lnTo>
                  <a:lnTo>
                    <a:pt x="125" y="167"/>
                  </a:lnTo>
                  <a:lnTo>
                    <a:pt x="117" y="177"/>
                  </a:lnTo>
                  <a:lnTo>
                    <a:pt x="112" y="187"/>
                  </a:lnTo>
                  <a:lnTo>
                    <a:pt x="102" y="195"/>
                  </a:lnTo>
                  <a:lnTo>
                    <a:pt x="94" y="205"/>
                  </a:lnTo>
                  <a:lnTo>
                    <a:pt x="87" y="214"/>
                  </a:lnTo>
                  <a:lnTo>
                    <a:pt x="79" y="224"/>
                  </a:lnTo>
                  <a:lnTo>
                    <a:pt x="71" y="230"/>
                  </a:lnTo>
                  <a:lnTo>
                    <a:pt x="65" y="238"/>
                  </a:lnTo>
                  <a:lnTo>
                    <a:pt x="60" y="245"/>
                  </a:lnTo>
                  <a:lnTo>
                    <a:pt x="54" y="253"/>
                  </a:lnTo>
                  <a:lnTo>
                    <a:pt x="42" y="264"/>
                  </a:lnTo>
                  <a:lnTo>
                    <a:pt x="31" y="277"/>
                  </a:lnTo>
                  <a:lnTo>
                    <a:pt x="25" y="284"/>
                  </a:lnTo>
                  <a:lnTo>
                    <a:pt x="21" y="292"/>
                  </a:lnTo>
                  <a:lnTo>
                    <a:pt x="17" y="299"/>
                  </a:lnTo>
                  <a:lnTo>
                    <a:pt x="15" y="307"/>
                  </a:lnTo>
                  <a:lnTo>
                    <a:pt x="8" y="320"/>
                  </a:lnTo>
                  <a:lnTo>
                    <a:pt x="4" y="335"/>
                  </a:lnTo>
                  <a:lnTo>
                    <a:pt x="0" y="349"/>
                  </a:lnTo>
                  <a:lnTo>
                    <a:pt x="0" y="362"/>
                  </a:lnTo>
                  <a:lnTo>
                    <a:pt x="12" y="369"/>
                  </a:lnTo>
                  <a:lnTo>
                    <a:pt x="12" y="365"/>
                  </a:lnTo>
                  <a:lnTo>
                    <a:pt x="12" y="355"/>
                  </a:lnTo>
                  <a:lnTo>
                    <a:pt x="12" y="347"/>
                  </a:lnTo>
                  <a:lnTo>
                    <a:pt x="14" y="341"/>
                  </a:lnTo>
                  <a:lnTo>
                    <a:pt x="15" y="332"/>
                  </a:lnTo>
                  <a:lnTo>
                    <a:pt x="19" y="326"/>
                  </a:lnTo>
                  <a:lnTo>
                    <a:pt x="21" y="315"/>
                  </a:lnTo>
                  <a:lnTo>
                    <a:pt x="25" y="307"/>
                  </a:lnTo>
                  <a:lnTo>
                    <a:pt x="29" y="296"/>
                  </a:lnTo>
                  <a:lnTo>
                    <a:pt x="35" y="288"/>
                  </a:lnTo>
                  <a:lnTo>
                    <a:pt x="40" y="280"/>
                  </a:lnTo>
                  <a:lnTo>
                    <a:pt x="46" y="272"/>
                  </a:lnTo>
                  <a:lnTo>
                    <a:pt x="54" y="264"/>
                  </a:lnTo>
                  <a:lnTo>
                    <a:pt x="64" y="260"/>
                  </a:lnTo>
                  <a:lnTo>
                    <a:pt x="71" y="252"/>
                  </a:lnTo>
                  <a:lnTo>
                    <a:pt x="81" y="244"/>
                  </a:lnTo>
                  <a:lnTo>
                    <a:pt x="89" y="234"/>
                  </a:lnTo>
                  <a:lnTo>
                    <a:pt x="100" y="225"/>
                  </a:lnTo>
                  <a:lnTo>
                    <a:pt x="108" y="213"/>
                  </a:lnTo>
                  <a:lnTo>
                    <a:pt x="117" y="202"/>
                  </a:lnTo>
                  <a:lnTo>
                    <a:pt x="127" y="190"/>
                  </a:lnTo>
                  <a:lnTo>
                    <a:pt x="137" y="179"/>
                  </a:lnTo>
                  <a:lnTo>
                    <a:pt x="142" y="167"/>
                  </a:lnTo>
                  <a:lnTo>
                    <a:pt x="150" y="156"/>
                  </a:lnTo>
                  <a:lnTo>
                    <a:pt x="156" y="146"/>
                  </a:lnTo>
                  <a:lnTo>
                    <a:pt x="162" y="138"/>
                  </a:lnTo>
                  <a:lnTo>
                    <a:pt x="166" y="130"/>
                  </a:lnTo>
                  <a:lnTo>
                    <a:pt x="169" y="124"/>
                  </a:lnTo>
                  <a:lnTo>
                    <a:pt x="171" y="120"/>
                  </a:lnTo>
                  <a:lnTo>
                    <a:pt x="175" y="119"/>
                  </a:lnTo>
                  <a:lnTo>
                    <a:pt x="175" y="111"/>
                  </a:lnTo>
                  <a:lnTo>
                    <a:pt x="177" y="100"/>
                  </a:lnTo>
                  <a:lnTo>
                    <a:pt x="177" y="92"/>
                  </a:lnTo>
                  <a:lnTo>
                    <a:pt x="177" y="85"/>
                  </a:lnTo>
                  <a:lnTo>
                    <a:pt x="177" y="77"/>
                  </a:lnTo>
                  <a:lnTo>
                    <a:pt x="179" y="69"/>
                  </a:lnTo>
                  <a:lnTo>
                    <a:pt x="177" y="58"/>
                  </a:lnTo>
                  <a:lnTo>
                    <a:pt x="177" y="50"/>
                  </a:lnTo>
                  <a:lnTo>
                    <a:pt x="175" y="39"/>
                  </a:lnTo>
                  <a:lnTo>
                    <a:pt x="175" y="31"/>
                  </a:lnTo>
                  <a:lnTo>
                    <a:pt x="171" y="22"/>
                  </a:lnTo>
                  <a:lnTo>
                    <a:pt x="167" y="14"/>
                  </a:lnTo>
                  <a:lnTo>
                    <a:pt x="164" y="6"/>
                  </a:lnTo>
                  <a:lnTo>
                    <a:pt x="162" y="0"/>
                  </a:lnTo>
                  <a:lnTo>
                    <a:pt x="162" y="2"/>
                  </a:lnTo>
                  <a:lnTo>
                    <a:pt x="162" y="10"/>
                  </a:lnTo>
                  <a:lnTo>
                    <a:pt x="162" y="18"/>
                  </a:lnTo>
                  <a:lnTo>
                    <a:pt x="162" y="22"/>
                  </a:lnTo>
                  <a:close/>
                </a:path>
              </a:pathLst>
            </a:custGeom>
            <a:solidFill>
              <a:srgbClr val="008C00">
                <a:alpha val="100000"/>
              </a:srgbClr>
            </a:solidFill>
            <a:ln w="9525">
              <a:noFill/>
            </a:ln>
          </p:spPr>
          <p:txBody>
            <a:bodyPr/>
            <a:p>
              <a:endParaRPr lang="en-US"/>
            </a:p>
          </p:txBody>
        </p:sp>
        <p:sp>
          <p:nvSpPr>
            <p:cNvPr id="16507" name="Freeform 241"/>
            <p:cNvSpPr/>
            <p:nvPr/>
          </p:nvSpPr>
          <p:spPr>
            <a:xfrm>
              <a:off x="689" y="3042"/>
              <a:ext cx="314" cy="503"/>
            </a:xfrm>
            <a:custGeom>
              <a:avLst/>
              <a:gdLst>
                <a:gd name="txL" fmla="*/ 0 w 314"/>
                <a:gd name="txT" fmla="*/ 0 h 503"/>
                <a:gd name="txR" fmla="*/ 314 w 314"/>
                <a:gd name="txB" fmla="*/ 503 h 503"/>
              </a:gdLst>
              <a:ahLst/>
              <a:cxnLst>
                <a:cxn ang="0">
                  <a:pos x="12" y="495"/>
                </a:cxn>
                <a:cxn ang="0">
                  <a:pos x="17" y="476"/>
                </a:cxn>
                <a:cxn ang="0">
                  <a:pos x="29" y="459"/>
                </a:cxn>
                <a:cxn ang="0">
                  <a:pos x="42" y="437"/>
                </a:cxn>
                <a:cxn ang="0">
                  <a:pos x="63" y="416"/>
                </a:cxn>
                <a:cxn ang="0">
                  <a:pos x="92" y="393"/>
                </a:cxn>
                <a:cxn ang="0">
                  <a:pos x="127" y="371"/>
                </a:cxn>
                <a:cxn ang="0">
                  <a:pos x="169" y="353"/>
                </a:cxn>
                <a:cxn ang="0">
                  <a:pos x="204" y="332"/>
                </a:cxn>
                <a:cxn ang="0">
                  <a:pos x="231" y="312"/>
                </a:cxn>
                <a:cxn ang="0">
                  <a:pos x="254" y="292"/>
                </a:cxn>
                <a:cxn ang="0">
                  <a:pos x="269" y="275"/>
                </a:cxn>
                <a:cxn ang="0">
                  <a:pos x="279" y="257"/>
                </a:cxn>
                <a:cxn ang="0">
                  <a:pos x="289" y="240"/>
                </a:cxn>
                <a:cxn ang="0">
                  <a:pos x="294" y="228"/>
                </a:cxn>
                <a:cxn ang="0">
                  <a:pos x="298" y="210"/>
                </a:cxn>
                <a:cxn ang="0">
                  <a:pos x="304" y="185"/>
                </a:cxn>
                <a:cxn ang="0">
                  <a:pos x="310" y="152"/>
                </a:cxn>
                <a:cxn ang="0">
                  <a:pos x="314" y="117"/>
                </a:cxn>
                <a:cxn ang="0">
                  <a:pos x="310" y="78"/>
                </a:cxn>
                <a:cxn ang="0">
                  <a:pos x="300" y="43"/>
                </a:cxn>
                <a:cxn ang="0">
                  <a:pos x="281" y="13"/>
                </a:cxn>
                <a:cxn ang="0">
                  <a:pos x="269" y="2"/>
                </a:cxn>
                <a:cxn ang="0">
                  <a:pos x="277" y="15"/>
                </a:cxn>
                <a:cxn ang="0">
                  <a:pos x="281" y="23"/>
                </a:cxn>
                <a:cxn ang="0">
                  <a:pos x="287" y="38"/>
                </a:cxn>
                <a:cxn ang="0">
                  <a:pos x="292" y="60"/>
                </a:cxn>
                <a:cxn ang="0">
                  <a:pos x="300" y="89"/>
                </a:cxn>
                <a:cxn ang="0">
                  <a:pos x="302" y="120"/>
                </a:cxn>
                <a:cxn ang="0">
                  <a:pos x="302" y="156"/>
                </a:cxn>
                <a:cxn ang="0">
                  <a:pos x="294" y="191"/>
                </a:cxn>
                <a:cxn ang="0">
                  <a:pos x="281" y="228"/>
                </a:cxn>
                <a:cxn ang="0">
                  <a:pos x="260" y="258"/>
                </a:cxn>
                <a:cxn ang="0">
                  <a:pos x="241" y="285"/>
                </a:cxn>
                <a:cxn ang="0">
                  <a:pos x="217" y="307"/>
                </a:cxn>
                <a:cxn ang="0">
                  <a:pos x="200" y="326"/>
                </a:cxn>
                <a:cxn ang="0">
                  <a:pos x="164" y="349"/>
                </a:cxn>
                <a:cxn ang="0">
                  <a:pos x="142" y="358"/>
                </a:cxn>
                <a:cxn ang="0">
                  <a:pos x="114" y="369"/>
                </a:cxn>
                <a:cxn ang="0">
                  <a:pos x="90" y="381"/>
                </a:cxn>
                <a:cxn ang="0">
                  <a:pos x="67" y="398"/>
                </a:cxn>
                <a:cxn ang="0">
                  <a:pos x="42" y="418"/>
                </a:cxn>
                <a:cxn ang="0">
                  <a:pos x="21" y="444"/>
                </a:cxn>
                <a:cxn ang="0">
                  <a:pos x="6" y="471"/>
                </a:cxn>
                <a:cxn ang="0">
                  <a:pos x="0" y="503"/>
                </a:cxn>
                <a:cxn ang="0">
                  <a:pos x="12" y="500"/>
                </a:cxn>
              </a:cxnLst>
              <a:rect l="txL" t="txT" r="txR" b="txB"/>
              <a:pathLst>
                <a:path w="314" h="503">
                  <a:moveTo>
                    <a:pt x="12" y="500"/>
                  </a:moveTo>
                  <a:lnTo>
                    <a:pt x="12" y="495"/>
                  </a:lnTo>
                  <a:lnTo>
                    <a:pt x="15" y="484"/>
                  </a:lnTo>
                  <a:lnTo>
                    <a:pt x="17" y="476"/>
                  </a:lnTo>
                  <a:lnTo>
                    <a:pt x="23" y="468"/>
                  </a:lnTo>
                  <a:lnTo>
                    <a:pt x="29" y="459"/>
                  </a:lnTo>
                  <a:lnTo>
                    <a:pt x="37" y="449"/>
                  </a:lnTo>
                  <a:lnTo>
                    <a:pt x="42" y="437"/>
                  </a:lnTo>
                  <a:lnTo>
                    <a:pt x="54" y="426"/>
                  </a:lnTo>
                  <a:lnTo>
                    <a:pt x="63" y="416"/>
                  </a:lnTo>
                  <a:lnTo>
                    <a:pt x="79" y="405"/>
                  </a:lnTo>
                  <a:lnTo>
                    <a:pt x="92" y="393"/>
                  </a:lnTo>
                  <a:lnTo>
                    <a:pt x="110" y="382"/>
                  </a:lnTo>
                  <a:lnTo>
                    <a:pt x="127" y="371"/>
                  </a:lnTo>
                  <a:lnTo>
                    <a:pt x="150" y="363"/>
                  </a:lnTo>
                  <a:lnTo>
                    <a:pt x="169" y="353"/>
                  </a:lnTo>
                  <a:lnTo>
                    <a:pt x="189" y="343"/>
                  </a:lnTo>
                  <a:lnTo>
                    <a:pt x="204" y="332"/>
                  </a:lnTo>
                  <a:lnTo>
                    <a:pt x="219" y="323"/>
                  </a:lnTo>
                  <a:lnTo>
                    <a:pt x="231" y="312"/>
                  </a:lnTo>
                  <a:lnTo>
                    <a:pt x="244" y="303"/>
                  </a:lnTo>
                  <a:lnTo>
                    <a:pt x="254" y="292"/>
                  </a:lnTo>
                  <a:lnTo>
                    <a:pt x="264" y="284"/>
                  </a:lnTo>
                  <a:lnTo>
                    <a:pt x="269" y="275"/>
                  </a:lnTo>
                  <a:lnTo>
                    <a:pt x="275" y="265"/>
                  </a:lnTo>
                  <a:lnTo>
                    <a:pt x="279" y="257"/>
                  </a:lnTo>
                  <a:lnTo>
                    <a:pt x="285" y="252"/>
                  </a:lnTo>
                  <a:lnTo>
                    <a:pt x="289" y="240"/>
                  </a:lnTo>
                  <a:lnTo>
                    <a:pt x="294" y="233"/>
                  </a:lnTo>
                  <a:lnTo>
                    <a:pt x="294" y="228"/>
                  </a:lnTo>
                  <a:lnTo>
                    <a:pt x="296" y="221"/>
                  </a:lnTo>
                  <a:lnTo>
                    <a:pt x="298" y="210"/>
                  </a:lnTo>
                  <a:lnTo>
                    <a:pt x="302" y="199"/>
                  </a:lnTo>
                  <a:lnTo>
                    <a:pt x="304" y="185"/>
                  </a:lnTo>
                  <a:lnTo>
                    <a:pt x="308" y="170"/>
                  </a:lnTo>
                  <a:lnTo>
                    <a:pt x="310" y="152"/>
                  </a:lnTo>
                  <a:lnTo>
                    <a:pt x="314" y="136"/>
                  </a:lnTo>
                  <a:lnTo>
                    <a:pt x="314" y="117"/>
                  </a:lnTo>
                  <a:lnTo>
                    <a:pt x="314" y="99"/>
                  </a:lnTo>
                  <a:lnTo>
                    <a:pt x="310" y="78"/>
                  </a:lnTo>
                  <a:lnTo>
                    <a:pt x="308" y="62"/>
                  </a:lnTo>
                  <a:lnTo>
                    <a:pt x="300" y="43"/>
                  </a:lnTo>
                  <a:lnTo>
                    <a:pt x="294" y="27"/>
                  </a:lnTo>
                  <a:lnTo>
                    <a:pt x="281" y="13"/>
                  </a:lnTo>
                  <a:lnTo>
                    <a:pt x="269" y="0"/>
                  </a:lnTo>
                  <a:lnTo>
                    <a:pt x="269" y="2"/>
                  </a:lnTo>
                  <a:lnTo>
                    <a:pt x="273" y="8"/>
                  </a:lnTo>
                  <a:lnTo>
                    <a:pt x="277" y="15"/>
                  </a:lnTo>
                  <a:lnTo>
                    <a:pt x="281" y="19"/>
                  </a:lnTo>
                  <a:lnTo>
                    <a:pt x="281" y="23"/>
                  </a:lnTo>
                  <a:lnTo>
                    <a:pt x="283" y="29"/>
                  </a:lnTo>
                  <a:lnTo>
                    <a:pt x="287" y="38"/>
                  </a:lnTo>
                  <a:lnTo>
                    <a:pt x="289" y="47"/>
                  </a:lnTo>
                  <a:lnTo>
                    <a:pt x="292" y="60"/>
                  </a:lnTo>
                  <a:lnTo>
                    <a:pt x="296" y="73"/>
                  </a:lnTo>
                  <a:lnTo>
                    <a:pt x="300" y="89"/>
                  </a:lnTo>
                  <a:lnTo>
                    <a:pt x="300" y="104"/>
                  </a:lnTo>
                  <a:lnTo>
                    <a:pt x="302" y="120"/>
                  </a:lnTo>
                  <a:lnTo>
                    <a:pt x="302" y="138"/>
                  </a:lnTo>
                  <a:lnTo>
                    <a:pt x="302" y="156"/>
                  </a:lnTo>
                  <a:lnTo>
                    <a:pt x="298" y="172"/>
                  </a:lnTo>
                  <a:lnTo>
                    <a:pt x="294" y="191"/>
                  </a:lnTo>
                  <a:lnTo>
                    <a:pt x="287" y="209"/>
                  </a:lnTo>
                  <a:lnTo>
                    <a:pt x="281" y="228"/>
                  </a:lnTo>
                  <a:lnTo>
                    <a:pt x="269" y="242"/>
                  </a:lnTo>
                  <a:lnTo>
                    <a:pt x="260" y="258"/>
                  </a:lnTo>
                  <a:lnTo>
                    <a:pt x="250" y="272"/>
                  </a:lnTo>
                  <a:lnTo>
                    <a:pt x="241" y="285"/>
                  </a:lnTo>
                  <a:lnTo>
                    <a:pt x="229" y="296"/>
                  </a:lnTo>
                  <a:lnTo>
                    <a:pt x="217" y="307"/>
                  </a:lnTo>
                  <a:lnTo>
                    <a:pt x="208" y="316"/>
                  </a:lnTo>
                  <a:lnTo>
                    <a:pt x="200" y="326"/>
                  </a:lnTo>
                  <a:lnTo>
                    <a:pt x="179" y="338"/>
                  </a:lnTo>
                  <a:lnTo>
                    <a:pt x="164" y="349"/>
                  </a:lnTo>
                  <a:lnTo>
                    <a:pt x="150" y="354"/>
                  </a:lnTo>
                  <a:lnTo>
                    <a:pt x="142" y="358"/>
                  </a:lnTo>
                  <a:lnTo>
                    <a:pt x="131" y="361"/>
                  </a:lnTo>
                  <a:lnTo>
                    <a:pt x="114" y="369"/>
                  </a:lnTo>
                  <a:lnTo>
                    <a:pt x="102" y="373"/>
                  </a:lnTo>
                  <a:lnTo>
                    <a:pt x="90" y="381"/>
                  </a:lnTo>
                  <a:lnTo>
                    <a:pt x="79" y="389"/>
                  </a:lnTo>
                  <a:lnTo>
                    <a:pt x="67" y="398"/>
                  </a:lnTo>
                  <a:lnTo>
                    <a:pt x="54" y="406"/>
                  </a:lnTo>
                  <a:lnTo>
                    <a:pt x="42" y="418"/>
                  </a:lnTo>
                  <a:lnTo>
                    <a:pt x="31" y="431"/>
                  </a:lnTo>
                  <a:lnTo>
                    <a:pt x="21" y="444"/>
                  </a:lnTo>
                  <a:lnTo>
                    <a:pt x="12" y="456"/>
                  </a:lnTo>
                  <a:lnTo>
                    <a:pt x="6" y="471"/>
                  </a:lnTo>
                  <a:lnTo>
                    <a:pt x="0" y="487"/>
                  </a:lnTo>
                  <a:lnTo>
                    <a:pt x="0" y="503"/>
                  </a:lnTo>
                  <a:lnTo>
                    <a:pt x="12" y="500"/>
                  </a:lnTo>
                  <a:close/>
                </a:path>
              </a:pathLst>
            </a:custGeom>
            <a:solidFill>
              <a:srgbClr val="008C00">
                <a:alpha val="100000"/>
              </a:srgbClr>
            </a:solidFill>
            <a:ln w="9525">
              <a:noFill/>
            </a:ln>
          </p:spPr>
          <p:txBody>
            <a:bodyPr/>
            <a:p>
              <a:endParaRPr lang="en-US"/>
            </a:p>
          </p:txBody>
        </p:sp>
        <p:sp>
          <p:nvSpPr>
            <p:cNvPr id="16508" name="Freeform 242"/>
            <p:cNvSpPr/>
            <p:nvPr/>
          </p:nvSpPr>
          <p:spPr>
            <a:xfrm>
              <a:off x="622" y="3042"/>
              <a:ext cx="354" cy="522"/>
            </a:xfrm>
            <a:custGeom>
              <a:avLst/>
              <a:gdLst>
                <a:gd name="txL" fmla="*/ 0 w 354"/>
                <a:gd name="txT" fmla="*/ 0 h 522"/>
                <a:gd name="txR" fmla="*/ 354 w 354"/>
                <a:gd name="txB" fmla="*/ 522 h 522"/>
              </a:gdLst>
              <a:ahLst/>
              <a:cxnLst>
                <a:cxn ang="0">
                  <a:pos x="9" y="514"/>
                </a:cxn>
                <a:cxn ang="0">
                  <a:pos x="11" y="495"/>
                </a:cxn>
                <a:cxn ang="0">
                  <a:pos x="19" y="476"/>
                </a:cxn>
                <a:cxn ang="0">
                  <a:pos x="30" y="455"/>
                </a:cxn>
                <a:cxn ang="0">
                  <a:pos x="50" y="431"/>
                </a:cxn>
                <a:cxn ang="0">
                  <a:pos x="79" y="408"/>
                </a:cxn>
                <a:cxn ang="0">
                  <a:pos x="119" y="385"/>
                </a:cxn>
                <a:cxn ang="0">
                  <a:pos x="165" y="365"/>
                </a:cxn>
                <a:cxn ang="0">
                  <a:pos x="207" y="335"/>
                </a:cxn>
                <a:cxn ang="0">
                  <a:pos x="242" y="303"/>
                </a:cxn>
                <a:cxn ang="0">
                  <a:pos x="271" y="268"/>
                </a:cxn>
                <a:cxn ang="0">
                  <a:pos x="292" y="234"/>
                </a:cxn>
                <a:cxn ang="0">
                  <a:pos x="308" y="205"/>
                </a:cxn>
                <a:cxn ang="0">
                  <a:pos x="319" y="182"/>
                </a:cxn>
                <a:cxn ang="0">
                  <a:pos x="325" y="168"/>
                </a:cxn>
                <a:cxn ang="0">
                  <a:pos x="354" y="22"/>
                </a:cxn>
                <a:cxn ang="0">
                  <a:pos x="334" y="0"/>
                </a:cxn>
                <a:cxn ang="0">
                  <a:pos x="333" y="13"/>
                </a:cxn>
                <a:cxn ang="0">
                  <a:pos x="331" y="34"/>
                </a:cxn>
                <a:cxn ang="0">
                  <a:pos x="327" y="60"/>
                </a:cxn>
                <a:cxn ang="0">
                  <a:pos x="323" y="89"/>
                </a:cxn>
                <a:cxn ang="0">
                  <a:pos x="319" y="117"/>
                </a:cxn>
                <a:cxn ang="0">
                  <a:pos x="317" y="142"/>
                </a:cxn>
                <a:cxn ang="0">
                  <a:pos x="313" y="159"/>
                </a:cxn>
                <a:cxn ang="0">
                  <a:pos x="309" y="167"/>
                </a:cxn>
                <a:cxn ang="0">
                  <a:pos x="302" y="185"/>
                </a:cxn>
                <a:cxn ang="0">
                  <a:pos x="286" y="211"/>
                </a:cxn>
                <a:cxn ang="0">
                  <a:pos x="269" y="244"/>
                </a:cxn>
                <a:cxn ang="0">
                  <a:pos x="248" y="277"/>
                </a:cxn>
                <a:cxn ang="0">
                  <a:pos x="223" y="308"/>
                </a:cxn>
                <a:cxn ang="0">
                  <a:pos x="194" y="338"/>
                </a:cxn>
                <a:cxn ang="0">
                  <a:pos x="161" y="359"/>
                </a:cxn>
                <a:cxn ang="0">
                  <a:pos x="127" y="371"/>
                </a:cxn>
                <a:cxn ang="0">
                  <a:pos x="94" y="388"/>
                </a:cxn>
                <a:cxn ang="0">
                  <a:pos x="67" y="405"/>
                </a:cxn>
                <a:cxn ang="0">
                  <a:pos x="44" y="426"/>
                </a:cxn>
                <a:cxn ang="0">
                  <a:pos x="25" y="447"/>
                </a:cxn>
                <a:cxn ang="0">
                  <a:pos x="11" y="464"/>
                </a:cxn>
                <a:cxn ang="0">
                  <a:pos x="2" y="480"/>
                </a:cxn>
                <a:cxn ang="0">
                  <a:pos x="0" y="491"/>
                </a:cxn>
                <a:cxn ang="0">
                  <a:pos x="0" y="504"/>
                </a:cxn>
                <a:cxn ang="0">
                  <a:pos x="0" y="519"/>
                </a:cxn>
                <a:cxn ang="0">
                  <a:pos x="9" y="519"/>
                </a:cxn>
              </a:cxnLst>
              <a:rect l="txL" t="txT" r="txR" b="txB"/>
              <a:pathLst>
                <a:path w="354" h="522">
                  <a:moveTo>
                    <a:pt x="9" y="519"/>
                  </a:moveTo>
                  <a:lnTo>
                    <a:pt x="9" y="514"/>
                  </a:lnTo>
                  <a:lnTo>
                    <a:pt x="11" y="503"/>
                  </a:lnTo>
                  <a:lnTo>
                    <a:pt x="11" y="495"/>
                  </a:lnTo>
                  <a:lnTo>
                    <a:pt x="15" y="487"/>
                  </a:lnTo>
                  <a:lnTo>
                    <a:pt x="19" y="476"/>
                  </a:lnTo>
                  <a:lnTo>
                    <a:pt x="25" y="467"/>
                  </a:lnTo>
                  <a:lnTo>
                    <a:pt x="30" y="455"/>
                  </a:lnTo>
                  <a:lnTo>
                    <a:pt x="40" y="443"/>
                  </a:lnTo>
                  <a:lnTo>
                    <a:pt x="50" y="431"/>
                  </a:lnTo>
                  <a:lnTo>
                    <a:pt x="65" y="420"/>
                  </a:lnTo>
                  <a:lnTo>
                    <a:pt x="79" y="408"/>
                  </a:lnTo>
                  <a:lnTo>
                    <a:pt x="98" y="397"/>
                  </a:lnTo>
                  <a:lnTo>
                    <a:pt x="119" y="385"/>
                  </a:lnTo>
                  <a:lnTo>
                    <a:pt x="144" y="377"/>
                  </a:lnTo>
                  <a:lnTo>
                    <a:pt x="165" y="365"/>
                  </a:lnTo>
                  <a:lnTo>
                    <a:pt x="188" y="351"/>
                  </a:lnTo>
                  <a:lnTo>
                    <a:pt x="207" y="335"/>
                  </a:lnTo>
                  <a:lnTo>
                    <a:pt x="227" y="320"/>
                  </a:lnTo>
                  <a:lnTo>
                    <a:pt x="242" y="303"/>
                  </a:lnTo>
                  <a:lnTo>
                    <a:pt x="257" y="285"/>
                  </a:lnTo>
                  <a:lnTo>
                    <a:pt x="271" y="268"/>
                  </a:lnTo>
                  <a:lnTo>
                    <a:pt x="284" y="252"/>
                  </a:lnTo>
                  <a:lnTo>
                    <a:pt x="292" y="234"/>
                  </a:lnTo>
                  <a:lnTo>
                    <a:pt x="302" y="220"/>
                  </a:lnTo>
                  <a:lnTo>
                    <a:pt x="308" y="205"/>
                  </a:lnTo>
                  <a:lnTo>
                    <a:pt x="315" y="193"/>
                  </a:lnTo>
                  <a:lnTo>
                    <a:pt x="319" y="182"/>
                  </a:lnTo>
                  <a:lnTo>
                    <a:pt x="323" y="174"/>
                  </a:lnTo>
                  <a:lnTo>
                    <a:pt x="325" y="168"/>
                  </a:lnTo>
                  <a:lnTo>
                    <a:pt x="327" y="168"/>
                  </a:lnTo>
                  <a:lnTo>
                    <a:pt x="354" y="22"/>
                  </a:lnTo>
                  <a:lnTo>
                    <a:pt x="336" y="0"/>
                  </a:lnTo>
                  <a:lnTo>
                    <a:pt x="334" y="0"/>
                  </a:lnTo>
                  <a:lnTo>
                    <a:pt x="334" y="6"/>
                  </a:lnTo>
                  <a:lnTo>
                    <a:pt x="333" y="13"/>
                  </a:lnTo>
                  <a:lnTo>
                    <a:pt x="333" y="23"/>
                  </a:lnTo>
                  <a:lnTo>
                    <a:pt x="331" y="34"/>
                  </a:lnTo>
                  <a:lnTo>
                    <a:pt x="329" y="46"/>
                  </a:lnTo>
                  <a:lnTo>
                    <a:pt x="327" y="60"/>
                  </a:lnTo>
                  <a:lnTo>
                    <a:pt x="327" y="76"/>
                  </a:lnTo>
                  <a:lnTo>
                    <a:pt x="323" y="89"/>
                  </a:lnTo>
                  <a:lnTo>
                    <a:pt x="323" y="104"/>
                  </a:lnTo>
                  <a:lnTo>
                    <a:pt x="319" y="117"/>
                  </a:lnTo>
                  <a:lnTo>
                    <a:pt x="319" y="131"/>
                  </a:lnTo>
                  <a:lnTo>
                    <a:pt x="317" y="142"/>
                  </a:lnTo>
                  <a:lnTo>
                    <a:pt x="315" y="151"/>
                  </a:lnTo>
                  <a:lnTo>
                    <a:pt x="313" y="159"/>
                  </a:lnTo>
                  <a:lnTo>
                    <a:pt x="313" y="164"/>
                  </a:lnTo>
                  <a:lnTo>
                    <a:pt x="309" y="167"/>
                  </a:lnTo>
                  <a:lnTo>
                    <a:pt x="308" y="175"/>
                  </a:lnTo>
                  <a:lnTo>
                    <a:pt x="302" y="185"/>
                  </a:lnTo>
                  <a:lnTo>
                    <a:pt x="296" y="198"/>
                  </a:lnTo>
                  <a:lnTo>
                    <a:pt x="286" y="211"/>
                  </a:lnTo>
                  <a:lnTo>
                    <a:pt x="279" y="228"/>
                  </a:lnTo>
                  <a:lnTo>
                    <a:pt x="269" y="244"/>
                  </a:lnTo>
                  <a:lnTo>
                    <a:pt x="261" y="261"/>
                  </a:lnTo>
                  <a:lnTo>
                    <a:pt x="248" y="277"/>
                  </a:lnTo>
                  <a:lnTo>
                    <a:pt x="236" y="293"/>
                  </a:lnTo>
                  <a:lnTo>
                    <a:pt x="223" y="308"/>
                  </a:lnTo>
                  <a:lnTo>
                    <a:pt x="209" y="324"/>
                  </a:lnTo>
                  <a:lnTo>
                    <a:pt x="194" y="338"/>
                  </a:lnTo>
                  <a:lnTo>
                    <a:pt x="179" y="350"/>
                  </a:lnTo>
                  <a:lnTo>
                    <a:pt x="161" y="359"/>
                  </a:lnTo>
                  <a:lnTo>
                    <a:pt x="146" y="367"/>
                  </a:lnTo>
                  <a:lnTo>
                    <a:pt x="127" y="371"/>
                  </a:lnTo>
                  <a:lnTo>
                    <a:pt x="111" y="379"/>
                  </a:lnTo>
                  <a:lnTo>
                    <a:pt x="94" y="388"/>
                  </a:lnTo>
                  <a:lnTo>
                    <a:pt x="82" y="397"/>
                  </a:lnTo>
                  <a:lnTo>
                    <a:pt x="67" y="405"/>
                  </a:lnTo>
                  <a:lnTo>
                    <a:pt x="55" y="416"/>
                  </a:lnTo>
                  <a:lnTo>
                    <a:pt x="44" y="426"/>
                  </a:lnTo>
                  <a:lnTo>
                    <a:pt x="36" y="437"/>
                  </a:lnTo>
                  <a:lnTo>
                    <a:pt x="25" y="447"/>
                  </a:lnTo>
                  <a:lnTo>
                    <a:pt x="19" y="456"/>
                  </a:lnTo>
                  <a:lnTo>
                    <a:pt x="11" y="464"/>
                  </a:lnTo>
                  <a:lnTo>
                    <a:pt x="7" y="474"/>
                  </a:lnTo>
                  <a:lnTo>
                    <a:pt x="2" y="480"/>
                  </a:lnTo>
                  <a:lnTo>
                    <a:pt x="0" y="487"/>
                  </a:lnTo>
                  <a:lnTo>
                    <a:pt x="0" y="491"/>
                  </a:lnTo>
                  <a:lnTo>
                    <a:pt x="0" y="496"/>
                  </a:lnTo>
                  <a:lnTo>
                    <a:pt x="0" y="504"/>
                  </a:lnTo>
                  <a:lnTo>
                    <a:pt x="0" y="514"/>
                  </a:lnTo>
                  <a:lnTo>
                    <a:pt x="0" y="519"/>
                  </a:lnTo>
                  <a:lnTo>
                    <a:pt x="0" y="522"/>
                  </a:lnTo>
                  <a:lnTo>
                    <a:pt x="9" y="519"/>
                  </a:lnTo>
                  <a:close/>
                </a:path>
              </a:pathLst>
            </a:custGeom>
            <a:solidFill>
              <a:srgbClr val="008C00">
                <a:alpha val="100000"/>
              </a:srgbClr>
            </a:solidFill>
            <a:ln w="9525">
              <a:noFill/>
            </a:ln>
          </p:spPr>
          <p:txBody>
            <a:bodyPr/>
            <a:p>
              <a:endParaRPr lang="en-US"/>
            </a:p>
          </p:txBody>
        </p:sp>
        <p:sp>
          <p:nvSpPr>
            <p:cNvPr id="16509" name="Freeform 243"/>
            <p:cNvSpPr/>
            <p:nvPr/>
          </p:nvSpPr>
          <p:spPr>
            <a:xfrm>
              <a:off x="537" y="3100"/>
              <a:ext cx="262" cy="464"/>
            </a:xfrm>
            <a:custGeom>
              <a:avLst/>
              <a:gdLst>
                <a:gd name="txL" fmla="*/ 0 w 262"/>
                <a:gd name="txT" fmla="*/ 0 h 464"/>
                <a:gd name="txR" fmla="*/ 262 w 262"/>
                <a:gd name="txB" fmla="*/ 464 h 464"/>
              </a:gdLst>
              <a:ahLst/>
              <a:cxnLst>
                <a:cxn ang="0">
                  <a:pos x="13" y="378"/>
                </a:cxn>
                <a:cxn ang="0">
                  <a:pos x="17" y="355"/>
                </a:cxn>
                <a:cxn ang="0">
                  <a:pos x="33" y="323"/>
                </a:cxn>
                <a:cxn ang="0">
                  <a:pos x="50" y="282"/>
                </a:cxn>
                <a:cxn ang="0">
                  <a:pos x="81" y="246"/>
                </a:cxn>
                <a:cxn ang="0">
                  <a:pos x="119" y="215"/>
                </a:cxn>
                <a:cxn ang="0">
                  <a:pos x="160" y="175"/>
                </a:cxn>
                <a:cxn ang="0">
                  <a:pos x="194" y="124"/>
                </a:cxn>
                <a:cxn ang="0">
                  <a:pos x="223" y="74"/>
                </a:cxn>
                <a:cxn ang="0">
                  <a:pos x="242" y="35"/>
                </a:cxn>
                <a:cxn ang="0">
                  <a:pos x="252" y="22"/>
                </a:cxn>
                <a:cxn ang="0">
                  <a:pos x="248" y="38"/>
                </a:cxn>
                <a:cxn ang="0">
                  <a:pos x="248" y="62"/>
                </a:cxn>
                <a:cxn ang="0">
                  <a:pos x="242" y="88"/>
                </a:cxn>
                <a:cxn ang="0">
                  <a:pos x="237" y="114"/>
                </a:cxn>
                <a:cxn ang="0">
                  <a:pos x="223" y="137"/>
                </a:cxn>
                <a:cxn ang="0">
                  <a:pos x="200" y="172"/>
                </a:cxn>
                <a:cxn ang="0">
                  <a:pos x="169" y="214"/>
                </a:cxn>
                <a:cxn ang="0">
                  <a:pos x="137" y="258"/>
                </a:cxn>
                <a:cxn ang="0">
                  <a:pos x="110" y="297"/>
                </a:cxn>
                <a:cxn ang="0">
                  <a:pos x="96" y="327"/>
                </a:cxn>
                <a:cxn ang="0">
                  <a:pos x="87" y="347"/>
                </a:cxn>
                <a:cxn ang="0">
                  <a:pos x="79" y="375"/>
                </a:cxn>
                <a:cxn ang="0">
                  <a:pos x="71" y="403"/>
                </a:cxn>
                <a:cxn ang="0">
                  <a:pos x="69" y="433"/>
                </a:cxn>
                <a:cxn ang="0">
                  <a:pos x="71" y="456"/>
                </a:cxn>
                <a:cxn ang="0">
                  <a:pos x="90" y="430"/>
                </a:cxn>
                <a:cxn ang="0">
                  <a:pos x="92" y="406"/>
                </a:cxn>
                <a:cxn ang="0">
                  <a:pos x="98" y="375"/>
                </a:cxn>
                <a:cxn ang="0">
                  <a:pos x="104" y="351"/>
                </a:cxn>
                <a:cxn ang="0">
                  <a:pos x="112" y="330"/>
                </a:cxn>
                <a:cxn ang="0">
                  <a:pos x="125" y="300"/>
                </a:cxn>
                <a:cxn ang="0">
                  <a:pos x="156" y="260"/>
                </a:cxn>
                <a:cxn ang="0">
                  <a:pos x="190" y="214"/>
                </a:cxn>
                <a:cxn ang="0">
                  <a:pos x="223" y="172"/>
                </a:cxn>
                <a:cxn ang="0">
                  <a:pos x="242" y="141"/>
                </a:cxn>
                <a:cxn ang="0">
                  <a:pos x="246" y="123"/>
                </a:cxn>
                <a:cxn ang="0">
                  <a:pos x="250" y="98"/>
                </a:cxn>
                <a:cxn ang="0">
                  <a:pos x="258" y="71"/>
                </a:cxn>
                <a:cxn ang="0">
                  <a:pos x="260" y="41"/>
                </a:cxn>
                <a:cxn ang="0">
                  <a:pos x="262" y="15"/>
                </a:cxn>
                <a:cxn ang="0">
                  <a:pos x="258" y="2"/>
                </a:cxn>
                <a:cxn ang="0">
                  <a:pos x="239" y="32"/>
                </a:cxn>
                <a:cxn ang="0">
                  <a:pos x="204" y="86"/>
                </a:cxn>
                <a:cxn ang="0">
                  <a:pos x="164" y="148"/>
                </a:cxn>
                <a:cxn ang="0">
                  <a:pos x="121" y="200"/>
                </a:cxn>
                <a:cxn ang="0">
                  <a:pos x="92" y="230"/>
                </a:cxn>
                <a:cxn ang="0">
                  <a:pos x="65" y="246"/>
                </a:cxn>
                <a:cxn ang="0">
                  <a:pos x="40" y="278"/>
                </a:cxn>
                <a:cxn ang="0">
                  <a:pos x="21" y="313"/>
                </a:cxn>
                <a:cxn ang="0">
                  <a:pos x="8" y="346"/>
                </a:cxn>
                <a:cxn ang="0">
                  <a:pos x="0" y="362"/>
                </a:cxn>
                <a:cxn ang="0">
                  <a:pos x="13" y="383"/>
                </a:cxn>
              </a:cxnLst>
              <a:rect l="txL" t="txT" r="txR" b="txB"/>
              <a:pathLst>
                <a:path w="262" h="464">
                  <a:moveTo>
                    <a:pt x="13" y="383"/>
                  </a:moveTo>
                  <a:lnTo>
                    <a:pt x="13" y="381"/>
                  </a:lnTo>
                  <a:lnTo>
                    <a:pt x="13" y="378"/>
                  </a:lnTo>
                  <a:lnTo>
                    <a:pt x="13" y="371"/>
                  </a:lnTo>
                  <a:lnTo>
                    <a:pt x="17" y="364"/>
                  </a:lnTo>
                  <a:lnTo>
                    <a:pt x="17" y="355"/>
                  </a:lnTo>
                  <a:lnTo>
                    <a:pt x="21" y="346"/>
                  </a:lnTo>
                  <a:lnTo>
                    <a:pt x="27" y="334"/>
                  </a:lnTo>
                  <a:lnTo>
                    <a:pt x="33" y="323"/>
                  </a:lnTo>
                  <a:lnTo>
                    <a:pt x="36" y="309"/>
                  </a:lnTo>
                  <a:lnTo>
                    <a:pt x="44" y="296"/>
                  </a:lnTo>
                  <a:lnTo>
                    <a:pt x="50" y="282"/>
                  </a:lnTo>
                  <a:lnTo>
                    <a:pt x="62" y="270"/>
                  </a:lnTo>
                  <a:lnTo>
                    <a:pt x="69" y="258"/>
                  </a:lnTo>
                  <a:lnTo>
                    <a:pt x="81" y="246"/>
                  </a:lnTo>
                  <a:lnTo>
                    <a:pt x="92" y="235"/>
                  </a:lnTo>
                  <a:lnTo>
                    <a:pt x="108" y="227"/>
                  </a:lnTo>
                  <a:lnTo>
                    <a:pt x="119" y="215"/>
                  </a:lnTo>
                  <a:lnTo>
                    <a:pt x="133" y="205"/>
                  </a:lnTo>
                  <a:lnTo>
                    <a:pt x="146" y="190"/>
                  </a:lnTo>
                  <a:lnTo>
                    <a:pt x="160" y="175"/>
                  </a:lnTo>
                  <a:lnTo>
                    <a:pt x="171" y="157"/>
                  </a:lnTo>
                  <a:lnTo>
                    <a:pt x="183" y="141"/>
                  </a:lnTo>
                  <a:lnTo>
                    <a:pt x="194" y="124"/>
                  </a:lnTo>
                  <a:lnTo>
                    <a:pt x="206" y="108"/>
                  </a:lnTo>
                  <a:lnTo>
                    <a:pt x="214" y="90"/>
                  </a:lnTo>
                  <a:lnTo>
                    <a:pt x="223" y="74"/>
                  </a:lnTo>
                  <a:lnTo>
                    <a:pt x="231" y="59"/>
                  </a:lnTo>
                  <a:lnTo>
                    <a:pt x="239" y="47"/>
                  </a:lnTo>
                  <a:lnTo>
                    <a:pt x="242" y="35"/>
                  </a:lnTo>
                  <a:lnTo>
                    <a:pt x="248" y="28"/>
                  </a:lnTo>
                  <a:lnTo>
                    <a:pt x="250" y="23"/>
                  </a:lnTo>
                  <a:lnTo>
                    <a:pt x="252" y="22"/>
                  </a:lnTo>
                  <a:lnTo>
                    <a:pt x="250" y="24"/>
                  </a:lnTo>
                  <a:lnTo>
                    <a:pt x="250" y="32"/>
                  </a:lnTo>
                  <a:lnTo>
                    <a:pt x="248" y="38"/>
                  </a:lnTo>
                  <a:lnTo>
                    <a:pt x="248" y="45"/>
                  </a:lnTo>
                  <a:lnTo>
                    <a:pt x="248" y="53"/>
                  </a:lnTo>
                  <a:lnTo>
                    <a:pt x="248" y="62"/>
                  </a:lnTo>
                  <a:lnTo>
                    <a:pt x="246" y="70"/>
                  </a:lnTo>
                  <a:lnTo>
                    <a:pt x="244" y="78"/>
                  </a:lnTo>
                  <a:lnTo>
                    <a:pt x="242" y="88"/>
                  </a:lnTo>
                  <a:lnTo>
                    <a:pt x="242" y="97"/>
                  </a:lnTo>
                  <a:lnTo>
                    <a:pt x="239" y="105"/>
                  </a:lnTo>
                  <a:lnTo>
                    <a:pt x="237" y="114"/>
                  </a:lnTo>
                  <a:lnTo>
                    <a:pt x="233" y="123"/>
                  </a:lnTo>
                  <a:lnTo>
                    <a:pt x="231" y="131"/>
                  </a:lnTo>
                  <a:lnTo>
                    <a:pt x="223" y="137"/>
                  </a:lnTo>
                  <a:lnTo>
                    <a:pt x="217" y="148"/>
                  </a:lnTo>
                  <a:lnTo>
                    <a:pt x="208" y="159"/>
                  </a:lnTo>
                  <a:lnTo>
                    <a:pt x="200" y="172"/>
                  </a:lnTo>
                  <a:lnTo>
                    <a:pt x="189" y="184"/>
                  </a:lnTo>
                  <a:lnTo>
                    <a:pt x="179" y="199"/>
                  </a:lnTo>
                  <a:lnTo>
                    <a:pt x="169" y="214"/>
                  </a:lnTo>
                  <a:lnTo>
                    <a:pt x="160" y="230"/>
                  </a:lnTo>
                  <a:lnTo>
                    <a:pt x="148" y="243"/>
                  </a:lnTo>
                  <a:lnTo>
                    <a:pt x="137" y="258"/>
                  </a:lnTo>
                  <a:lnTo>
                    <a:pt x="127" y="272"/>
                  </a:lnTo>
                  <a:lnTo>
                    <a:pt x="119" y="286"/>
                  </a:lnTo>
                  <a:lnTo>
                    <a:pt x="110" y="297"/>
                  </a:lnTo>
                  <a:lnTo>
                    <a:pt x="104" y="309"/>
                  </a:lnTo>
                  <a:lnTo>
                    <a:pt x="98" y="317"/>
                  </a:lnTo>
                  <a:lnTo>
                    <a:pt x="96" y="327"/>
                  </a:lnTo>
                  <a:lnTo>
                    <a:pt x="92" y="332"/>
                  </a:lnTo>
                  <a:lnTo>
                    <a:pt x="90" y="339"/>
                  </a:lnTo>
                  <a:lnTo>
                    <a:pt x="87" y="347"/>
                  </a:lnTo>
                  <a:lnTo>
                    <a:pt x="85" y="356"/>
                  </a:lnTo>
                  <a:lnTo>
                    <a:pt x="81" y="364"/>
                  </a:lnTo>
                  <a:lnTo>
                    <a:pt x="79" y="375"/>
                  </a:lnTo>
                  <a:lnTo>
                    <a:pt x="75" y="385"/>
                  </a:lnTo>
                  <a:lnTo>
                    <a:pt x="75" y="395"/>
                  </a:lnTo>
                  <a:lnTo>
                    <a:pt x="71" y="403"/>
                  </a:lnTo>
                  <a:lnTo>
                    <a:pt x="69" y="414"/>
                  </a:lnTo>
                  <a:lnTo>
                    <a:pt x="69" y="422"/>
                  </a:lnTo>
                  <a:lnTo>
                    <a:pt x="69" y="433"/>
                  </a:lnTo>
                  <a:lnTo>
                    <a:pt x="69" y="441"/>
                  </a:lnTo>
                  <a:lnTo>
                    <a:pt x="69" y="449"/>
                  </a:lnTo>
                  <a:lnTo>
                    <a:pt x="71" y="456"/>
                  </a:lnTo>
                  <a:lnTo>
                    <a:pt x="75" y="464"/>
                  </a:lnTo>
                  <a:lnTo>
                    <a:pt x="85" y="463"/>
                  </a:lnTo>
                  <a:lnTo>
                    <a:pt x="90" y="430"/>
                  </a:lnTo>
                  <a:lnTo>
                    <a:pt x="90" y="426"/>
                  </a:lnTo>
                  <a:lnTo>
                    <a:pt x="90" y="418"/>
                  </a:lnTo>
                  <a:lnTo>
                    <a:pt x="92" y="406"/>
                  </a:lnTo>
                  <a:lnTo>
                    <a:pt x="96" y="393"/>
                  </a:lnTo>
                  <a:lnTo>
                    <a:pt x="96" y="383"/>
                  </a:lnTo>
                  <a:lnTo>
                    <a:pt x="98" y="375"/>
                  </a:lnTo>
                  <a:lnTo>
                    <a:pt x="100" y="367"/>
                  </a:lnTo>
                  <a:lnTo>
                    <a:pt x="102" y="359"/>
                  </a:lnTo>
                  <a:lnTo>
                    <a:pt x="104" y="351"/>
                  </a:lnTo>
                  <a:lnTo>
                    <a:pt x="106" y="343"/>
                  </a:lnTo>
                  <a:lnTo>
                    <a:pt x="108" y="335"/>
                  </a:lnTo>
                  <a:lnTo>
                    <a:pt x="112" y="330"/>
                  </a:lnTo>
                  <a:lnTo>
                    <a:pt x="113" y="321"/>
                  </a:lnTo>
                  <a:lnTo>
                    <a:pt x="119" y="312"/>
                  </a:lnTo>
                  <a:lnTo>
                    <a:pt x="125" y="300"/>
                  </a:lnTo>
                  <a:lnTo>
                    <a:pt x="137" y="289"/>
                  </a:lnTo>
                  <a:lnTo>
                    <a:pt x="144" y="274"/>
                  </a:lnTo>
                  <a:lnTo>
                    <a:pt x="156" y="260"/>
                  </a:lnTo>
                  <a:lnTo>
                    <a:pt x="167" y="245"/>
                  </a:lnTo>
                  <a:lnTo>
                    <a:pt x="181" y="230"/>
                  </a:lnTo>
                  <a:lnTo>
                    <a:pt x="190" y="214"/>
                  </a:lnTo>
                  <a:lnTo>
                    <a:pt x="202" y="199"/>
                  </a:lnTo>
                  <a:lnTo>
                    <a:pt x="212" y="184"/>
                  </a:lnTo>
                  <a:lnTo>
                    <a:pt x="223" y="172"/>
                  </a:lnTo>
                  <a:lnTo>
                    <a:pt x="229" y="160"/>
                  </a:lnTo>
                  <a:lnTo>
                    <a:pt x="237" y="149"/>
                  </a:lnTo>
                  <a:lnTo>
                    <a:pt x="242" y="141"/>
                  </a:lnTo>
                  <a:lnTo>
                    <a:pt x="246" y="136"/>
                  </a:lnTo>
                  <a:lnTo>
                    <a:pt x="246" y="129"/>
                  </a:lnTo>
                  <a:lnTo>
                    <a:pt x="246" y="123"/>
                  </a:lnTo>
                  <a:lnTo>
                    <a:pt x="248" y="114"/>
                  </a:lnTo>
                  <a:lnTo>
                    <a:pt x="250" y="108"/>
                  </a:lnTo>
                  <a:lnTo>
                    <a:pt x="250" y="98"/>
                  </a:lnTo>
                  <a:lnTo>
                    <a:pt x="254" y="89"/>
                  </a:lnTo>
                  <a:lnTo>
                    <a:pt x="254" y="80"/>
                  </a:lnTo>
                  <a:lnTo>
                    <a:pt x="258" y="71"/>
                  </a:lnTo>
                  <a:lnTo>
                    <a:pt x="258" y="61"/>
                  </a:lnTo>
                  <a:lnTo>
                    <a:pt x="260" y="51"/>
                  </a:lnTo>
                  <a:lnTo>
                    <a:pt x="260" y="41"/>
                  </a:lnTo>
                  <a:lnTo>
                    <a:pt x="262" y="32"/>
                  </a:lnTo>
                  <a:lnTo>
                    <a:pt x="262" y="23"/>
                  </a:lnTo>
                  <a:lnTo>
                    <a:pt x="262" y="15"/>
                  </a:lnTo>
                  <a:lnTo>
                    <a:pt x="260" y="7"/>
                  </a:lnTo>
                  <a:lnTo>
                    <a:pt x="260" y="0"/>
                  </a:lnTo>
                  <a:lnTo>
                    <a:pt x="258" y="2"/>
                  </a:lnTo>
                  <a:lnTo>
                    <a:pt x="254" y="8"/>
                  </a:lnTo>
                  <a:lnTo>
                    <a:pt x="246" y="18"/>
                  </a:lnTo>
                  <a:lnTo>
                    <a:pt x="239" y="32"/>
                  </a:lnTo>
                  <a:lnTo>
                    <a:pt x="227" y="47"/>
                  </a:lnTo>
                  <a:lnTo>
                    <a:pt x="217" y="66"/>
                  </a:lnTo>
                  <a:lnTo>
                    <a:pt x="204" y="86"/>
                  </a:lnTo>
                  <a:lnTo>
                    <a:pt x="192" y="108"/>
                  </a:lnTo>
                  <a:lnTo>
                    <a:pt x="177" y="128"/>
                  </a:lnTo>
                  <a:lnTo>
                    <a:pt x="164" y="148"/>
                  </a:lnTo>
                  <a:lnTo>
                    <a:pt x="148" y="167"/>
                  </a:lnTo>
                  <a:lnTo>
                    <a:pt x="137" y="186"/>
                  </a:lnTo>
                  <a:lnTo>
                    <a:pt x="121" y="200"/>
                  </a:lnTo>
                  <a:lnTo>
                    <a:pt x="110" y="214"/>
                  </a:lnTo>
                  <a:lnTo>
                    <a:pt x="98" y="223"/>
                  </a:lnTo>
                  <a:lnTo>
                    <a:pt x="92" y="230"/>
                  </a:lnTo>
                  <a:lnTo>
                    <a:pt x="83" y="233"/>
                  </a:lnTo>
                  <a:lnTo>
                    <a:pt x="75" y="239"/>
                  </a:lnTo>
                  <a:lnTo>
                    <a:pt x="65" y="246"/>
                  </a:lnTo>
                  <a:lnTo>
                    <a:pt x="58" y="257"/>
                  </a:lnTo>
                  <a:lnTo>
                    <a:pt x="48" y="266"/>
                  </a:lnTo>
                  <a:lnTo>
                    <a:pt x="40" y="278"/>
                  </a:lnTo>
                  <a:lnTo>
                    <a:pt x="35" y="291"/>
                  </a:lnTo>
                  <a:lnTo>
                    <a:pt x="29" y="303"/>
                  </a:lnTo>
                  <a:lnTo>
                    <a:pt x="21" y="313"/>
                  </a:lnTo>
                  <a:lnTo>
                    <a:pt x="15" y="325"/>
                  </a:lnTo>
                  <a:lnTo>
                    <a:pt x="10" y="335"/>
                  </a:lnTo>
                  <a:lnTo>
                    <a:pt x="8" y="346"/>
                  </a:lnTo>
                  <a:lnTo>
                    <a:pt x="2" y="352"/>
                  </a:lnTo>
                  <a:lnTo>
                    <a:pt x="0" y="359"/>
                  </a:lnTo>
                  <a:lnTo>
                    <a:pt x="0" y="362"/>
                  </a:lnTo>
                  <a:lnTo>
                    <a:pt x="0" y="364"/>
                  </a:lnTo>
                  <a:lnTo>
                    <a:pt x="13" y="383"/>
                  </a:lnTo>
                  <a:close/>
                </a:path>
              </a:pathLst>
            </a:custGeom>
            <a:solidFill>
              <a:srgbClr val="008C00">
                <a:alpha val="100000"/>
              </a:srgbClr>
            </a:solidFill>
            <a:ln w="9525">
              <a:noFill/>
            </a:ln>
          </p:spPr>
          <p:txBody>
            <a:bodyPr/>
            <a:p>
              <a:endParaRPr lang="en-US"/>
            </a:p>
          </p:txBody>
        </p:sp>
        <p:sp>
          <p:nvSpPr>
            <p:cNvPr id="16510" name="Freeform 244"/>
            <p:cNvSpPr/>
            <p:nvPr/>
          </p:nvSpPr>
          <p:spPr>
            <a:xfrm>
              <a:off x="373" y="3435"/>
              <a:ext cx="95" cy="301"/>
            </a:xfrm>
            <a:custGeom>
              <a:avLst/>
              <a:gdLst>
                <a:gd name="txL" fmla="*/ 0 w 95"/>
                <a:gd name="txT" fmla="*/ 0 h 301"/>
                <a:gd name="txR" fmla="*/ 95 w 95"/>
                <a:gd name="txB" fmla="*/ 301 h 301"/>
              </a:gdLst>
              <a:ahLst/>
              <a:cxnLst>
                <a:cxn ang="0">
                  <a:pos x="4" y="297"/>
                </a:cxn>
                <a:cxn ang="0">
                  <a:pos x="2" y="294"/>
                </a:cxn>
                <a:cxn ang="0">
                  <a:pos x="2" y="289"/>
                </a:cxn>
                <a:cxn ang="0">
                  <a:pos x="2" y="281"/>
                </a:cxn>
                <a:cxn ang="0">
                  <a:pos x="2" y="271"/>
                </a:cxn>
                <a:cxn ang="0">
                  <a:pos x="0" y="258"/>
                </a:cxn>
                <a:cxn ang="0">
                  <a:pos x="0" y="243"/>
                </a:cxn>
                <a:cxn ang="0">
                  <a:pos x="0" y="227"/>
                </a:cxn>
                <a:cxn ang="0">
                  <a:pos x="2" y="211"/>
                </a:cxn>
                <a:cxn ang="0">
                  <a:pos x="2" y="192"/>
                </a:cxn>
                <a:cxn ang="0">
                  <a:pos x="2" y="173"/>
                </a:cxn>
                <a:cxn ang="0">
                  <a:pos x="4" y="154"/>
                </a:cxn>
                <a:cxn ang="0">
                  <a:pos x="10" y="137"/>
                </a:cxn>
                <a:cxn ang="0">
                  <a:pos x="12" y="119"/>
                </a:cxn>
                <a:cxn ang="0">
                  <a:pos x="16" y="103"/>
                </a:cxn>
                <a:cxn ang="0">
                  <a:pos x="22" y="89"/>
                </a:cxn>
                <a:cxn ang="0">
                  <a:pos x="29" y="76"/>
                </a:cxn>
                <a:cxn ang="0">
                  <a:pos x="35" y="64"/>
                </a:cxn>
                <a:cxn ang="0">
                  <a:pos x="41" y="54"/>
                </a:cxn>
                <a:cxn ang="0">
                  <a:pos x="47" y="44"/>
                </a:cxn>
                <a:cxn ang="0">
                  <a:pos x="52" y="36"/>
                </a:cxn>
                <a:cxn ang="0">
                  <a:pos x="56" y="28"/>
                </a:cxn>
                <a:cxn ang="0">
                  <a:pos x="62" y="23"/>
                </a:cxn>
                <a:cxn ang="0">
                  <a:pos x="68" y="17"/>
                </a:cxn>
                <a:cxn ang="0">
                  <a:pos x="73" y="13"/>
                </a:cxn>
                <a:cxn ang="0">
                  <a:pos x="79" y="5"/>
                </a:cxn>
                <a:cxn ang="0">
                  <a:pos x="87" y="3"/>
                </a:cxn>
                <a:cxn ang="0">
                  <a:pos x="91" y="0"/>
                </a:cxn>
                <a:cxn ang="0">
                  <a:pos x="93" y="0"/>
                </a:cxn>
                <a:cxn ang="0">
                  <a:pos x="95" y="8"/>
                </a:cxn>
                <a:cxn ang="0">
                  <a:pos x="91" y="8"/>
                </a:cxn>
                <a:cxn ang="0">
                  <a:pos x="85" y="13"/>
                </a:cxn>
                <a:cxn ang="0">
                  <a:pos x="77" y="20"/>
                </a:cxn>
                <a:cxn ang="0">
                  <a:pos x="70" y="31"/>
                </a:cxn>
                <a:cxn ang="0">
                  <a:pos x="58" y="42"/>
                </a:cxn>
                <a:cxn ang="0">
                  <a:pos x="50" y="55"/>
                </a:cxn>
                <a:cxn ang="0">
                  <a:pos x="43" y="68"/>
                </a:cxn>
                <a:cxn ang="0">
                  <a:pos x="39" y="83"/>
                </a:cxn>
                <a:cxn ang="0">
                  <a:pos x="35" y="89"/>
                </a:cxn>
                <a:cxn ang="0">
                  <a:pos x="33" y="95"/>
                </a:cxn>
                <a:cxn ang="0">
                  <a:pos x="29" y="103"/>
                </a:cxn>
                <a:cxn ang="0">
                  <a:pos x="27" y="113"/>
                </a:cxn>
                <a:cxn ang="0">
                  <a:pos x="23" y="121"/>
                </a:cxn>
                <a:cxn ang="0">
                  <a:pos x="22" y="132"/>
                </a:cxn>
                <a:cxn ang="0">
                  <a:pos x="18" y="142"/>
                </a:cxn>
                <a:cxn ang="0">
                  <a:pos x="16" y="156"/>
                </a:cxn>
                <a:cxn ang="0">
                  <a:pos x="12" y="168"/>
                </a:cxn>
                <a:cxn ang="0">
                  <a:pos x="10" y="183"/>
                </a:cxn>
                <a:cxn ang="0">
                  <a:pos x="8" y="197"/>
                </a:cxn>
                <a:cxn ang="0">
                  <a:pos x="8" y="216"/>
                </a:cxn>
                <a:cxn ang="0">
                  <a:pos x="6" y="234"/>
                </a:cxn>
                <a:cxn ang="0">
                  <a:pos x="8" y="254"/>
                </a:cxn>
                <a:cxn ang="0">
                  <a:pos x="8" y="275"/>
                </a:cxn>
                <a:cxn ang="0">
                  <a:pos x="14" y="301"/>
                </a:cxn>
                <a:cxn ang="0">
                  <a:pos x="4" y="297"/>
                </a:cxn>
                <a:cxn ang="0">
                  <a:pos x="4" y="297"/>
                </a:cxn>
              </a:cxnLst>
              <a:rect l="txL" t="txT" r="txR" b="txB"/>
              <a:pathLst>
                <a:path w="95" h="301">
                  <a:moveTo>
                    <a:pt x="4" y="297"/>
                  </a:moveTo>
                  <a:lnTo>
                    <a:pt x="2" y="294"/>
                  </a:lnTo>
                  <a:lnTo>
                    <a:pt x="2" y="289"/>
                  </a:lnTo>
                  <a:lnTo>
                    <a:pt x="2" y="281"/>
                  </a:lnTo>
                  <a:lnTo>
                    <a:pt x="2" y="271"/>
                  </a:lnTo>
                  <a:lnTo>
                    <a:pt x="0" y="258"/>
                  </a:lnTo>
                  <a:lnTo>
                    <a:pt x="0" y="243"/>
                  </a:lnTo>
                  <a:lnTo>
                    <a:pt x="0" y="227"/>
                  </a:lnTo>
                  <a:lnTo>
                    <a:pt x="2" y="211"/>
                  </a:lnTo>
                  <a:lnTo>
                    <a:pt x="2" y="192"/>
                  </a:lnTo>
                  <a:lnTo>
                    <a:pt x="2" y="173"/>
                  </a:lnTo>
                  <a:lnTo>
                    <a:pt x="4" y="154"/>
                  </a:lnTo>
                  <a:lnTo>
                    <a:pt x="10" y="137"/>
                  </a:lnTo>
                  <a:lnTo>
                    <a:pt x="12" y="119"/>
                  </a:lnTo>
                  <a:lnTo>
                    <a:pt x="16" y="103"/>
                  </a:lnTo>
                  <a:lnTo>
                    <a:pt x="22" y="89"/>
                  </a:lnTo>
                  <a:lnTo>
                    <a:pt x="29" y="76"/>
                  </a:lnTo>
                  <a:lnTo>
                    <a:pt x="35" y="64"/>
                  </a:lnTo>
                  <a:lnTo>
                    <a:pt x="41" y="54"/>
                  </a:lnTo>
                  <a:lnTo>
                    <a:pt x="47" y="44"/>
                  </a:lnTo>
                  <a:lnTo>
                    <a:pt x="52" y="36"/>
                  </a:lnTo>
                  <a:lnTo>
                    <a:pt x="56" y="28"/>
                  </a:lnTo>
                  <a:lnTo>
                    <a:pt x="62" y="23"/>
                  </a:lnTo>
                  <a:lnTo>
                    <a:pt x="68" y="17"/>
                  </a:lnTo>
                  <a:lnTo>
                    <a:pt x="73" y="13"/>
                  </a:lnTo>
                  <a:lnTo>
                    <a:pt x="79" y="5"/>
                  </a:lnTo>
                  <a:lnTo>
                    <a:pt x="87" y="3"/>
                  </a:lnTo>
                  <a:lnTo>
                    <a:pt x="91" y="0"/>
                  </a:lnTo>
                  <a:lnTo>
                    <a:pt x="93" y="0"/>
                  </a:lnTo>
                  <a:lnTo>
                    <a:pt x="95" y="8"/>
                  </a:lnTo>
                  <a:lnTo>
                    <a:pt x="91" y="8"/>
                  </a:lnTo>
                  <a:lnTo>
                    <a:pt x="85" y="13"/>
                  </a:lnTo>
                  <a:lnTo>
                    <a:pt x="77" y="20"/>
                  </a:lnTo>
                  <a:lnTo>
                    <a:pt x="70" y="31"/>
                  </a:lnTo>
                  <a:lnTo>
                    <a:pt x="58" y="42"/>
                  </a:lnTo>
                  <a:lnTo>
                    <a:pt x="50" y="55"/>
                  </a:lnTo>
                  <a:lnTo>
                    <a:pt x="43" y="68"/>
                  </a:lnTo>
                  <a:lnTo>
                    <a:pt x="39" y="83"/>
                  </a:lnTo>
                  <a:lnTo>
                    <a:pt x="35" y="89"/>
                  </a:lnTo>
                  <a:lnTo>
                    <a:pt x="33" y="95"/>
                  </a:lnTo>
                  <a:lnTo>
                    <a:pt x="29" y="103"/>
                  </a:lnTo>
                  <a:lnTo>
                    <a:pt x="27" y="113"/>
                  </a:lnTo>
                  <a:lnTo>
                    <a:pt x="23" y="121"/>
                  </a:lnTo>
                  <a:lnTo>
                    <a:pt x="22" y="132"/>
                  </a:lnTo>
                  <a:lnTo>
                    <a:pt x="18" y="142"/>
                  </a:lnTo>
                  <a:lnTo>
                    <a:pt x="16" y="156"/>
                  </a:lnTo>
                  <a:lnTo>
                    <a:pt x="12" y="168"/>
                  </a:lnTo>
                  <a:lnTo>
                    <a:pt x="10" y="183"/>
                  </a:lnTo>
                  <a:lnTo>
                    <a:pt x="8" y="197"/>
                  </a:lnTo>
                  <a:lnTo>
                    <a:pt x="8" y="216"/>
                  </a:lnTo>
                  <a:lnTo>
                    <a:pt x="6" y="234"/>
                  </a:lnTo>
                  <a:lnTo>
                    <a:pt x="8" y="254"/>
                  </a:lnTo>
                  <a:lnTo>
                    <a:pt x="8" y="275"/>
                  </a:lnTo>
                  <a:lnTo>
                    <a:pt x="14" y="301"/>
                  </a:lnTo>
                  <a:lnTo>
                    <a:pt x="4" y="297"/>
                  </a:lnTo>
                  <a:close/>
                </a:path>
              </a:pathLst>
            </a:custGeom>
            <a:solidFill>
              <a:srgbClr val="008C00">
                <a:alpha val="100000"/>
              </a:srgbClr>
            </a:solidFill>
            <a:ln w="9525">
              <a:noFill/>
            </a:ln>
          </p:spPr>
          <p:txBody>
            <a:bodyPr/>
            <a:p>
              <a:endParaRPr lang="en-US"/>
            </a:p>
          </p:txBody>
        </p:sp>
        <p:sp>
          <p:nvSpPr>
            <p:cNvPr id="16511" name="Freeform 245"/>
            <p:cNvSpPr/>
            <p:nvPr/>
          </p:nvSpPr>
          <p:spPr>
            <a:xfrm>
              <a:off x="483" y="3236"/>
              <a:ext cx="154" cy="218"/>
            </a:xfrm>
            <a:custGeom>
              <a:avLst/>
              <a:gdLst>
                <a:gd name="txL" fmla="*/ 0 w 154"/>
                <a:gd name="txT" fmla="*/ 0 h 218"/>
                <a:gd name="txR" fmla="*/ 154 w 154"/>
                <a:gd name="txB" fmla="*/ 218 h 218"/>
              </a:gdLst>
              <a:ahLst/>
              <a:cxnLst>
                <a:cxn ang="0">
                  <a:pos x="0" y="179"/>
                </a:cxn>
                <a:cxn ang="0">
                  <a:pos x="17" y="159"/>
                </a:cxn>
                <a:cxn ang="0">
                  <a:pos x="37" y="138"/>
                </a:cxn>
                <a:cxn ang="0">
                  <a:pos x="48" y="124"/>
                </a:cxn>
                <a:cxn ang="0">
                  <a:pos x="64" y="107"/>
                </a:cxn>
                <a:cxn ang="0">
                  <a:pos x="81" y="93"/>
                </a:cxn>
                <a:cxn ang="0">
                  <a:pos x="100" y="69"/>
                </a:cxn>
                <a:cxn ang="0">
                  <a:pos x="116" y="47"/>
                </a:cxn>
                <a:cxn ang="0">
                  <a:pos x="127" y="31"/>
                </a:cxn>
                <a:cxn ang="0">
                  <a:pos x="142" y="11"/>
                </a:cxn>
                <a:cxn ang="0">
                  <a:pos x="152" y="3"/>
                </a:cxn>
                <a:cxn ang="0">
                  <a:pos x="150" y="16"/>
                </a:cxn>
                <a:cxn ang="0">
                  <a:pos x="150" y="32"/>
                </a:cxn>
                <a:cxn ang="0">
                  <a:pos x="148" y="50"/>
                </a:cxn>
                <a:cxn ang="0">
                  <a:pos x="144" y="67"/>
                </a:cxn>
                <a:cxn ang="0">
                  <a:pos x="141" y="83"/>
                </a:cxn>
                <a:cxn ang="0">
                  <a:pos x="135" y="98"/>
                </a:cxn>
                <a:cxn ang="0">
                  <a:pos x="127" y="110"/>
                </a:cxn>
                <a:cxn ang="0">
                  <a:pos x="114" y="125"/>
                </a:cxn>
                <a:cxn ang="0">
                  <a:pos x="98" y="142"/>
                </a:cxn>
                <a:cxn ang="0">
                  <a:pos x="83" y="161"/>
                </a:cxn>
                <a:cxn ang="0">
                  <a:pos x="69" y="180"/>
                </a:cxn>
                <a:cxn ang="0">
                  <a:pos x="56" y="195"/>
                </a:cxn>
                <a:cxn ang="0">
                  <a:pos x="42" y="214"/>
                </a:cxn>
                <a:cxn ang="0">
                  <a:pos x="33" y="212"/>
                </a:cxn>
                <a:cxn ang="0">
                  <a:pos x="123" y="105"/>
                </a:cxn>
                <a:cxn ang="0">
                  <a:pos x="127" y="89"/>
                </a:cxn>
                <a:cxn ang="0">
                  <a:pos x="137" y="67"/>
                </a:cxn>
                <a:cxn ang="0">
                  <a:pos x="142" y="46"/>
                </a:cxn>
                <a:cxn ang="0">
                  <a:pos x="141" y="40"/>
                </a:cxn>
                <a:cxn ang="0">
                  <a:pos x="125" y="58"/>
                </a:cxn>
                <a:cxn ang="0">
                  <a:pos x="106" y="81"/>
                </a:cxn>
                <a:cxn ang="0">
                  <a:pos x="89" y="99"/>
                </a:cxn>
                <a:cxn ang="0">
                  <a:pos x="75" y="112"/>
                </a:cxn>
                <a:cxn ang="0">
                  <a:pos x="58" y="128"/>
                </a:cxn>
                <a:cxn ang="0">
                  <a:pos x="46" y="142"/>
                </a:cxn>
                <a:cxn ang="0">
                  <a:pos x="35" y="157"/>
                </a:cxn>
                <a:cxn ang="0">
                  <a:pos x="23" y="171"/>
                </a:cxn>
                <a:cxn ang="0">
                  <a:pos x="12" y="187"/>
                </a:cxn>
                <a:cxn ang="0">
                  <a:pos x="0" y="183"/>
                </a:cxn>
              </a:cxnLst>
              <a:rect l="txL" t="txT" r="txR" b="txB"/>
              <a:pathLst>
                <a:path w="154" h="218">
                  <a:moveTo>
                    <a:pt x="0" y="183"/>
                  </a:moveTo>
                  <a:lnTo>
                    <a:pt x="0" y="179"/>
                  </a:lnTo>
                  <a:lnTo>
                    <a:pt x="8" y="171"/>
                  </a:lnTo>
                  <a:lnTo>
                    <a:pt x="17" y="159"/>
                  </a:lnTo>
                  <a:lnTo>
                    <a:pt x="31" y="146"/>
                  </a:lnTo>
                  <a:lnTo>
                    <a:pt x="37" y="138"/>
                  </a:lnTo>
                  <a:lnTo>
                    <a:pt x="42" y="132"/>
                  </a:lnTo>
                  <a:lnTo>
                    <a:pt x="48" y="124"/>
                  </a:lnTo>
                  <a:lnTo>
                    <a:pt x="54" y="118"/>
                  </a:lnTo>
                  <a:lnTo>
                    <a:pt x="64" y="107"/>
                  </a:lnTo>
                  <a:lnTo>
                    <a:pt x="75" y="101"/>
                  </a:lnTo>
                  <a:lnTo>
                    <a:pt x="81" y="93"/>
                  </a:lnTo>
                  <a:lnTo>
                    <a:pt x="90" y="82"/>
                  </a:lnTo>
                  <a:lnTo>
                    <a:pt x="100" y="69"/>
                  </a:lnTo>
                  <a:lnTo>
                    <a:pt x="112" y="55"/>
                  </a:lnTo>
                  <a:lnTo>
                    <a:pt x="116" y="47"/>
                  </a:lnTo>
                  <a:lnTo>
                    <a:pt x="121" y="39"/>
                  </a:lnTo>
                  <a:lnTo>
                    <a:pt x="127" y="31"/>
                  </a:lnTo>
                  <a:lnTo>
                    <a:pt x="133" y="24"/>
                  </a:lnTo>
                  <a:lnTo>
                    <a:pt x="142" y="11"/>
                  </a:lnTo>
                  <a:lnTo>
                    <a:pt x="154" y="0"/>
                  </a:lnTo>
                  <a:lnTo>
                    <a:pt x="152" y="3"/>
                  </a:lnTo>
                  <a:lnTo>
                    <a:pt x="152" y="12"/>
                  </a:lnTo>
                  <a:lnTo>
                    <a:pt x="150" y="16"/>
                  </a:lnTo>
                  <a:lnTo>
                    <a:pt x="150" y="24"/>
                  </a:lnTo>
                  <a:lnTo>
                    <a:pt x="150" y="32"/>
                  </a:lnTo>
                  <a:lnTo>
                    <a:pt x="150" y="42"/>
                  </a:lnTo>
                  <a:lnTo>
                    <a:pt x="148" y="50"/>
                  </a:lnTo>
                  <a:lnTo>
                    <a:pt x="146" y="58"/>
                  </a:lnTo>
                  <a:lnTo>
                    <a:pt x="144" y="67"/>
                  </a:lnTo>
                  <a:lnTo>
                    <a:pt x="144" y="77"/>
                  </a:lnTo>
                  <a:lnTo>
                    <a:pt x="141" y="83"/>
                  </a:lnTo>
                  <a:lnTo>
                    <a:pt x="139" y="91"/>
                  </a:lnTo>
                  <a:lnTo>
                    <a:pt x="135" y="98"/>
                  </a:lnTo>
                  <a:lnTo>
                    <a:pt x="133" y="106"/>
                  </a:lnTo>
                  <a:lnTo>
                    <a:pt x="127" y="110"/>
                  </a:lnTo>
                  <a:lnTo>
                    <a:pt x="121" y="118"/>
                  </a:lnTo>
                  <a:lnTo>
                    <a:pt x="114" y="125"/>
                  </a:lnTo>
                  <a:lnTo>
                    <a:pt x="108" y="134"/>
                  </a:lnTo>
                  <a:lnTo>
                    <a:pt x="98" y="142"/>
                  </a:lnTo>
                  <a:lnTo>
                    <a:pt x="92" y="152"/>
                  </a:lnTo>
                  <a:lnTo>
                    <a:pt x="83" y="161"/>
                  </a:lnTo>
                  <a:lnTo>
                    <a:pt x="77" y="172"/>
                  </a:lnTo>
                  <a:lnTo>
                    <a:pt x="69" y="180"/>
                  </a:lnTo>
                  <a:lnTo>
                    <a:pt x="62" y="188"/>
                  </a:lnTo>
                  <a:lnTo>
                    <a:pt x="56" y="195"/>
                  </a:lnTo>
                  <a:lnTo>
                    <a:pt x="50" y="203"/>
                  </a:lnTo>
                  <a:lnTo>
                    <a:pt x="42" y="214"/>
                  </a:lnTo>
                  <a:lnTo>
                    <a:pt x="40" y="218"/>
                  </a:lnTo>
                  <a:lnTo>
                    <a:pt x="33" y="212"/>
                  </a:lnTo>
                  <a:lnTo>
                    <a:pt x="123" y="107"/>
                  </a:lnTo>
                  <a:lnTo>
                    <a:pt x="123" y="105"/>
                  </a:lnTo>
                  <a:lnTo>
                    <a:pt x="125" y="98"/>
                  </a:lnTo>
                  <a:lnTo>
                    <a:pt x="127" y="89"/>
                  </a:lnTo>
                  <a:lnTo>
                    <a:pt x="133" y="79"/>
                  </a:lnTo>
                  <a:lnTo>
                    <a:pt x="137" y="67"/>
                  </a:lnTo>
                  <a:lnTo>
                    <a:pt x="141" y="55"/>
                  </a:lnTo>
                  <a:lnTo>
                    <a:pt x="142" y="46"/>
                  </a:lnTo>
                  <a:lnTo>
                    <a:pt x="144" y="39"/>
                  </a:lnTo>
                  <a:lnTo>
                    <a:pt x="141" y="40"/>
                  </a:lnTo>
                  <a:lnTo>
                    <a:pt x="135" y="48"/>
                  </a:lnTo>
                  <a:lnTo>
                    <a:pt x="125" y="58"/>
                  </a:lnTo>
                  <a:lnTo>
                    <a:pt x="117" y="70"/>
                  </a:lnTo>
                  <a:lnTo>
                    <a:pt x="106" y="81"/>
                  </a:lnTo>
                  <a:lnTo>
                    <a:pt x="98" y="91"/>
                  </a:lnTo>
                  <a:lnTo>
                    <a:pt x="89" y="99"/>
                  </a:lnTo>
                  <a:lnTo>
                    <a:pt x="85" y="106"/>
                  </a:lnTo>
                  <a:lnTo>
                    <a:pt x="75" y="112"/>
                  </a:lnTo>
                  <a:lnTo>
                    <a:pt x="65" y="122"/>
                  </a:lnTo>
                  <a:lnTo>
                    <a:pt x="58" y="128"/>
                  </a:lnTo>
                  <a:lnTo>
                    <a:pt x="52" y="134"/>
                  </a:lnTo>
                  <a:lnTo>
                    <a:pt x="46" y="142"/>
                  </a:lnTo>
                  <a:lnTo>
                    <a:pt x="40" y="150"/>
                  </a:lnTo>
                  <a:lnTo>
                    <a:pt x="35" y="157"/>
                  </a:lnTo>
                  <a:lnTo>
                    <a:pt x="29" y="164"/>
                  </a:lnTo>
                  <a:lnTo>
                    <a:pt x="23" y="171"/>
                  </a:lnTo>
                  <a:lnTo>
                    <a:pt x="19" y="177"/>
                  </a:lnTo>
                  <a:lnTo>
                    <a:pt x="12" y="187"/>
                  </a:lnTo>
                  <a:lnTo>
                    <a:pt x="10" y="191"/>
                  </a:lnTo>
                  <a:lnTo>
                    <a:pt x="0" y="183"/>
                  </a:lnTo>
                  <a:close/>
                </a:path>
              </a:pathLst>
            </a:custGeom>
            <a:solidFill>
              <a:srgbClr val="008C00">
                <a:alpha val="100000"/>
              </a:srgbClr>
            </a:solidFill>
            <a:ln w="9525">
              <a:noFill/>
            </a:ln>
          </p:spPr>
          <p:txBody>
            <a:bodyPr/>
            <a:p>
              <a:endParaRPr lang="en-US"/>
            </a:p>
          </p:txBody>
        </p:sp>
        <p:sp>
          <p:nvSpPr>
            <p:cNvPr id="16512" name="Freeform 246"/>
            <p:cNvSpPr/>
            <p:nvPr/>
          </p:nvSpPr>
          <p:spPr>
            <a:xfrm>
              <a:off x="187" y="2950"/>
              <a:ext cx="331" cy="793"/>
            </a:xfrm>
            <a:custGeom>
              <a:avLst/>
              <a:gdLst>
                <a:gd name="txL" fmla="*/ 0 w 331"/>
                <a:gd name="txT" fmla="*/ 0 h 793"/>
                <a:gd name="txR" fmla="*/ 331 w 331"/>
                <a:gd name="txB" fmla="*/ 793 h 793"/>
              </a:gdLst>
              <a:ahLst/>
              <a:cxnLst>
                <a:cxn ang="0">
                  <a:pos x="179" y="755"/>
                </a:cxn>
                <a:cxn ang="0">
                  <a:pos x="125" y="657"/>
                </a:cxn>
                <a:cxn ang="0">
                  <a:pos x="100" y="532"/>
                </a:cxn>
                <a:cxn ang="0">
                  <a:pos x="142" y="423"/>
                </a:cxn>
                <a:cxn ang="0">
                  <a:pos x="196" y="360"/>
                </a:cxn>
                <a:cxn ang="0">
                  <a:pos x="238" y="329"/>
                </a:cxn>
                <a:cxn ang="0">
                  <a:pos x="250" y="291"/>
                </a:cxn>
                <a:cxn ang="0">
                  <a:pos x="263" y="248"/>
                </a:cxn>
                <a:cxn ang="0">
                  <a:pos x="290" y="207"/>
                </a:cxn>
                <a:cxn ang="0">
                  <a:pos x="311" y="156"/>
                </a:cxn>
                <a:cxn ang="0">
                  <a:pos x="327" y="107"/>
                </a:cxn>
                <a:cxn ang="0">
                  <a:pos x="329" y="76"/>
                </a:cxn>
                <a:cxn ang="0">
                  <a:pos x="315" y="41"/>
                </a:cxn>
                <a:cxn ang="0">
                  <a:pos x="292" y="6"/>
                </a:cxn>
                <a:cxn ang="0">
                  <a:pos x="281" y="17"/>
                </a:cxn>
                <a:cxn ang="0">
                  <a:pos x="269" y="64"/>
                </a:cxn>
                <a:cxn ang="0">
                  <a:pos x="236" y="103"/>
                </a:cxn>
                <a:cxn ang="0">
                  <a:pos x="198" y="169"/>
                </a:cxn>
                <a:cxn ang="0">
                  <a:pos x="146" y="247"/>
                </a:cxn>
                <a:cxn ang="0">
                  <a:pos x="61" y="314"/>
                </a:cxn>
                <a:cxn ang="0">
                  <a:pos x="5" y="445"/>
                </a:cxn>
                <a:cxn ang="0">
                  <a:pos x="7" y="614"/>
                </a:cxn>
                <a:cxn ang="0">
                  <a:pos x="55" y="738"/>
                </a:cxn>
                <a:cxn ang="0">
                  <a:pos x="102" y="785"/>
                </a:cxn>
                <a:cxn ang="0">
                  <a:pos x="111" y="778"/>
                </a:cxn>
                <a:cxn ang="0">
                  <a:pos x="59" y="727"/>
                </a:cxn>
                <a:cxn ang="0">
                  <a:pos x="36" y="678"/>
                </a:cxn>
                <a:cxn ang="0">
                  <a:pos x="19" y="590"/>
                </a:cxn>
                <a:cxn ang="0">
                  <a:pos x="15" y="466"/>
                </a:cxn>
                <a:cxn ang="0">
                  <a:pos x="48" y="346"/>
                </a:cxn>
                <a:cxn ang="0">
                  <a:pos x="111" y="293"/>
                </a:cxn>
                <a:cxn ang="0">
                  <a:pos x="140" y="259"/>
                </a:cxn>
                <a:cxn ang="0">
                  <a:pos x="177" y="212"/>
                </a:cxn>
                <a:cxn ang="0">
                  <a:pos x="202" y="180"/>
                </a:cxn>
                <a:cxn ang="0">
                  <a:pos x="225" y="142"/>
                </a:cxn>
                <a:cxn ang="0">
                  <a:pos x="252" y="100"/>
                </a:cxn>
                <a:cxn ang="0">
                  <a:pos x="279" y="72"/>
                </a:cxn>
                <a:cxn ang="0">
                  <a:pos x="296" y="29"/>
                </a:cxn>
                <a:cxn ang="0">
                  <a:pos x="315" y="80"/>
                </a:cxn>
                <a:cxn ang="0">
                  <a:pos x="308" y="121"/>
                </a:cxn>
                <a:cxn ang="0">
                  <a:pos x="296" y="172"/>
                </a:cxn>
                <a:cxn ang="0">
                  <a:pos x="273" y="213"/>
                </a:cxn>
                <a:cxn ang="0">
                  <a:pos x="248" y="247"/>
                </a:cxn>
                <a:cxn ang="0">
                  <a:pos x="233" y="289"/>
                </a:cxn>
                <a:cxn ang="0">
                  <a:pos x="229" y="325"/>
                </a:cxn>
                <a:cxn ang="0">
                  <a:pos x="186" y="357"/>
                </a:cxn>
                <a:cxn ang="0">
                  <a:pos x="134" y="420"/>
                </a:cxn>
                <a:cxn ang="0">
                  <a:pos x="96" y="502"/>
                </a:cxn>
                <a:cxn ang="0">
                  <a:pos x="92" y="587"/>
                </a:cxn>
                <a:cxn ang="0">
                  <a:pos x="109" y="653"/>
                </a:cxn>
                <a:cxn ang="0">
                  <a:pos x="125" y="680"/>
                </a:cxn>
              </a:cxnLst>
              <a:rect l="txL" t="txT" r="txR" b="txB"/>
              <a:pathLst>
                <a:path w="331" h="793">
                  <a:moveTo>
                    <a:pt x="200" y="786"/>
                  </a:moveTo>
                  <a:lnTo>
                    <a:pt x="196" y="783"/>
                  </a:lnTo>
                  <a:lnTo>
                    <a:pt x="192" y="777"/>
                  </a:lnTo>
                  <a:lnTo>
                    <a:pt x="184" y="767"/>
                  </a:lnTo>
                  <a:lnTo>
                    <a:pt x="179" y="755"/>
                  </a:lnTo>
                  <a:lnTo>
                    <a:pt x="167" y="739"/>
                  </a:lnTo>
                  <a:lnTo>
                    <a:pt x="157" y="721"/>
                  </a:lnTo>
                  <a:lnTo>
                    <a:pt x="146" y="701"/>
                  </a:lnTo>
                  <a:lnTo>
                    <a:pt x="136" y="681"/>
                  </a:lnTo>
                  <a:lnTo>
                    <a:pt x="125" y="657"/>
                  </a:lnTo>
                  <a:lnTo>
                    <a:pt x="115" y="633"/>
                  </a:lnTo>
                  <a:lnTo>
                    <a:pt x="107" y="607"/>
                  </a:lnTo>
                  <a:lnTo>
                    <a:pt x="104" y="583"/>
                  </a:lnTo>
                  <a:lnTo>
                    <a:pt x="100" y="556"/>
                  </a:lnTo>
                  <a:lnTo>
                    <a:pt x="100" y="532"/>
                  </a:lnTo>
                  <a:lnTo>
                    <a:pt x="104" y="506"/>
                  </a:lnTo>
                  <a:lnTo>
                    <a:pt x="113" y="485"/>
                  </a:lnTo>
                  <a:lnTo>
                    <a:pt x="121" y="462"/>
                  </a:lnTo>
                  <a:lnTo>
                    <a:pt x="132" y="442"/>
                  </a:lnTo>
                  <a:lnTo>
                    <a:pt x="142" y="423"/>
                  </a:lnTo>
                  <a:lnTo>
                    <a:pt x="154" y="408"/>
                  </a:lnTo>
                  <a:lnTo>
                    <a:pt x="163" y="392"/>
                  </a:lnTo>
                  <a:lnTo>
                    <a:pt x="175" y="380"/>
                  </a:lnTo>
                  <a:lnTo>
                    <a:pt x="184" y="368"/>
                  </a:lnTo>
                  <a:lnTo>
                    <a:pt x="196" y="360"/>
                  </a:lnTo>
                  <a:lnTo>
                    <a:pt x="204" y="350"/>
                  </a:lnTo>
                  <a:lnTo>
                    <a:pt x="213" y="344"/>
                  </a:lnTo>
                  <a:lnTo>
                    <a:pt x="221" y="338"/>
                  </a:lnTo>
                  <a:lnTo>
                    <a:pt x="229" y="334"/>
                  </a:lnTo>
                  <a:lnTo>
                    <a:pt x="238" y="329"/>
                  </a:lnTo>
                  <a:lnTo>
                    <a:pt x="242" y="328"/>
                  </a:lnTo>
                  <a:lnTo>
                    <a:pt x="242" y="324"/>
                  </a:lnTo>
                  <a:lnTo>
                    <a:pt x="242" y="317"/>
                  </a:lnTo>
                  <a:lnTo>
                    <a:pt x="244" y="305"/>
                  </a:lnTo>
                  <a:lnTo>
                    <a:pt x="250" y="291"/>
                  </a:lnTo>
                  <a:lnTo>
                    <a:pt x="250" y="282"/>
                  </a:lnTo>
                  <a:lnTo>
                    <a:pt x="254" y="274"/>
                  </a:lnTo>
                  <a:lnTo>
                    <a:pt x="256" y="266"/>
                  </a:lnTo>
                  <a:lnTo>
                    <a:pt x="261" y="258"/>
                  </a:lnTo>
                  <a:lnTo>
                    <a:pt x="263" y="248"/>
                  </a:lnTo>
                  <a:lnTo>
                    <a:pt x="269" y="240"/>
                  </a:lnTo>
                  <a:lnTo>
                    <a:pt x="275" y="232"/>
                  </a:lnTo>
                  <a:lnTo>
                    <a:pt x="281" y="225"/>
                  </a:lnTo>
                  <a:lnTo>
                    <a:pt x="285" y="216"/>
                  </a:lnTo>
                  <a:lnTo>
                    <a:pt x="290" y="207"/>
                  </a:lnTo>
                  <a:lnTo>
                    <a:pt x="294" y="197"/>
                  </a:lnTo>
                  <a:lnTo>
                    <a:pt x="300" y="188"/>
                  </a:lnTo>
                  <a:lnTo>
                    <a:pt x="304" y="177"/>
                  </a:lnTo>
                  <a:lnTo>
                    <a:pt x="308" y="166"/>
                  </a:lnTo>
                  <a:lnTo>
                    <a:pt x="311" y="156"/>
                  </a:lnTo>
                  <a:lnTo>
                    <a:pt x="317" y="146"/>
                  </a:lnTo>
                  <a:lnTo>
                    <a:pt x="319" y="134"/>
                  </a:lnTo>
                  <a:lnTo>
                    <a:pt x="321" y="125"/>
                  </a:lnTo>
                  <a:lnTo>
                    <a:pt x="323" y="115"/>
                  </a:lnTo>
                  <a:lnTo>
                    <a:pt x="327" y="107"/>
                  </a:lnTo>
                  <a:lnTo>
                    <a:pt x="327" y="99"/>
                  </a:lnTo>
                  <a:lnTo>
                    <a:pt x="329" y="92"/>
                  </a:lnTo>
                  <a:lnTo>
                    <a:pt x="329" y="87"/>
                  </a:lnTo>
                  <a:lnTo>
                    <a:pt x="331" y="83"/>
                  </a:lnTo>
                  <a:lnTo>
                    <a:pt x="329" y="76"/>
                  </a:lnTo>
                  <a:lnTo>
                    <a:pt x="327" y="71"/>
                  </a:lnTo>
                  <a:lnTo>
                    <a:pt x="325" y="63"/>
                  </a:lnTo>
                  <a:lnTo>
                    <a:pt x="323" y="56"/>
                  </a:lnTo>
                  <a:lnTo>
                    <a:pt x="319" y="48"/>
                  </a:lnTo>
                  <a:lnTo>
                    <a:pt x="315" y="41"/>
                  </a:lnTo>
                  <a:lnTo>
                    <a:pt x="311" y="33"/>
                  </a:lnTo>
                  <a:lnTo>
                    <a:pt x="308" y="27"/>
                  </a:lnTo>
                  <a:lnTo>
                    <a:pt x="302" y="19"/>
                  </a:lnTo>
                  <a:lnTo>
                    <a:pt x="298" y="12"/>
                  </a:lnTo>
                  <a:lnTo>
                    <a:pt x="292" y="6"/>
                  </a:lnTo>
                  <a:lnTo>
                    <a:pt x="290" y="4"/>
                  </a:lnTo>
                  <a:lnTo>
                    <a:pt x="283" y="0"/>
                  </a:lnTo>
                  <a:lnTo>
                    <a:pt x="281" y="5"/>
                  </a:lnTo>
                  <a:lnTo>
                    <a:pt x="279" y="9"/>
                  </a:lnTo>
                  <a:lnTo>
                    <a:pt x="281" y="17"/>
                  </a:lnTo>
                  <a:lnTo>
                    <a:pt x="281" y="25"/>
                  </a:lnTo>
                  <a:lnTo>
                    <a:pt x="281" y="36"/>
                  </a:lnTo>
                  <a:lnTo>
                    <a:pt x="279" y="45"/>
                  </a:lnTo>
                  <a:lnTo>
                    <a:pt x="275" y="59"/>
                  </a:lnTo>
                  <a:lnTo>
                    <a:pt x="269" y="64"/>
                  </a:lnTo>
                  <a:lnTo>
                    <a:pt x="265" y="71"/>
                  </a:lnTo>
                  <a:lnTo>
                    <a:pt x="259" y="79"/>
                  </a:lnTo>
                  <a:lnTo>
                    <a:pt x="254" y="87"/>
                  </a:lnTo>
                  <a:lnTo>
                    <a:pt x="244" y="94"/>
                  </a:lnTo>
                  <a:lnTo>
                    <a:pt x="236" y="103"/>
                  </a:lnTo>
                  <a:lnTo>
                    <a:pt x="229" y="114"/>
                  </a:lnTo>
                  <a:lnTo>
                    <a:pt x="221" y="127"/>
                  </a:lnTo>
                  <a:lnTo>
                    <a:pt x="213" y="139"/>
                  </a:lnTo>
                  <a:lnTo>
                    <a:pt x="206" y="154"/>
                  </a:lnTo>
                  <a:lnTo>
                    <a:pt x="198" y="169"/>
                  </a:lnTo>
                  <a:lnTo>
                    <a:pt x="190" y="185"/>
                  </a:lnTo>
                  <a:lnTo>
                    <a:pt x="179" y="200"/>
                  </a:lnTo>
                  <a:lnTo>
                    <a:pt x="169" y="216"/>
                  </a:lnTo>
                  <a:lnTo>
                    <a:pt x="157" y="231"/>
                  </a:lnTo>
                  <a:lnTo>
                    <a:pt x="146" y="247"/>
                  </a:lnTo>
                  <a:lnTo>
                    <a:pt x="131" y="260"/>
                  </a:lnTo>
                  <a:lnTo>
                    <a:pt x="115" y="274"/>
                  </a:lnTo>
                  <a:lnTo>
                    <a:pt x="98" y="287"/>
                  </a:lnTo>
                  <a:lnTo>
                    <a:pt x="81" y="301"/>
                  </a:lnTo>
                  <a:lnTo>
                    <a:pt x="61" y="314"/>
                  </a:lnTo>
                  <a:lnTo>
                    <a:pt x="44" y="333"/>
                  </a:lnTo>
                  <a:lnTo>
                    <a:pt x="30" y="356"/>
                  </a:lnTo>
                  <a:lnTo>
                    <a:pt x="21" y="384"/>
                  </a:lnTo>
                  <a:lnTo>
                    <a:pt x="11" y="412"/>
                  </a:lnTo>
                  <a:lnTo>
                    <a:pt x="5" y="445"/>
                  </a:lnTo>
                  <a:lnTo>
                    <a:pt x="2" y="478"/>
                  </a:lnTo>
                  <a:lnTo>
                    <a:pt x="2" y="514"/>
                  </a:lnTo>
                  <a:lnTo>
                    <a:pt x="0" y="548"/>
                  </a:lnTo>
                  <a:lnTo>
                    <a:pt x="4" y="582"/>
                  </a:lnTo>
                  <a:lnTo>
                    <a:pt x="7" y="614"/>
                  </a:lnTo>
                  <a:lnTo>
                    <a:pt x="13" y="646"/>
                  </a:lnTo>
                  <a:lnTo>
                    <a:pt x="19" y="674"/>
                  </a:lnTo>
                  <a:lnTo>
                    <a:pt x="30" y="700"/>
                  </a:lnTo>
                  <a:lnTo>
                    <a:pt x="42" y="720"/>
                  </a:lnTo>
                  <a:lnTo>
                    <a:pt x="55" y="738"/>
                  </a:lnTo>
                  <a:lnTo>
                    <a:pt x="65" y="748"/>
                  </a:lnTo>
                  <a:lnTo>
                    <a:pt x="77" y="759"/>
                  </a:lnTo>
                  <a:lnTo>
                    <a:pt x="84" y="767"/>
                  </a:lnTo>
                  <a:lnTo>
                    <a:pt x="92" y="775"/>
                  </a:lnTo>
                  <a:lnTo>
                    <a:pt x="102" y="785"/>
                  </a:lnTo>
                  <a:lnTo>
                    <a:pt x="109" y="791"/>
                  </a:lnTo>
                  <a:lnTo>
                    <a:pt x="111" y="793"/>
                  </a:lnTo>
                  <a:lnTo>
                    <a:pt x="125" y="789"/>
                  </a:lnTo>
                  <a:lnTo>
                    <a:pt x="121" y="785"/>
                  </a:lnTo>
                  <a:lnTo>
                    <a:pt x="111" y="778"/>
                  </a:lnTo>
                  <a:lnTo>
                    <a:pt x="98" y="767"/>
                  </a:lnTo>
                  <a:lnTo>
                    <a:pt x="84" y="754"/>
                  </a:lnTo>
                  <a:lnTo>
                    <a:pt x="75" y="744"/>
                  </a:lnTo>
                  <a:lnTo>
                    <a:pt x="69" y="736"/>
                  </a:lnTo>
                  <a:lnTo>
                    <a:pt x="59" y="727"/>
                  </a:lnTo>
                  <a:lnTo>
                    <a:pt x="54" y="717"/>
                  </a:lnTo>
                  <a:lnTo>
                    <a:pt x="48" y="707"/>
                  </a:lnTo>
                  <a:lnTo>
                    <a:pt x="42" y="697"/>
                  </a:lnTo>
                  <a:lnTo>
                    <a:pt x="36" y="688"/>
                  </a:lnTo>
                  <a:lnTo>
                    <a:pt x="36" y="678"/>
                  </a:lnTo>
                  <a:lnTo>
                    <a:pt x="32" y="665"/>
                  </a:lnTo>
                  <a:lnTo>
                    <a:pt x="29" y="650"/>
                  </a:lnTo>
                  <a:lnTo>
                    <a:pt x="25" y="631"/>
                  </a:lnTo>
                  <a:lnTo>
                    <a:pt x="23" y="613"/>
                  </a:lnTo>
                  <a:lnTo>
                    <a:pt x="19" y="590"/>
                  </a:lnTo>
                  <a:lnTo>
                    <a:pt x="17" y="567"/>
                  </a:lnTo>
                  <a:lnTo>
                    <a:pt x="15" y="543"/>
                  </a:lnTo>
                  <a:lnTo>
                    <a:pt x="15" y="518"/>
                  </a:lnTo>
                  <a:lnTo>
                    <a:pt x="15" y="492"/>
                  </a:lnTo>
                  <a:lnTo>
                    <a:pt x="15" y="466"/>
                  </a:lnTo>
                  <a:lnTo>
                    <a:pt x="17" y="439"/>
                  </a:lnTo>
                  <a:lnTo>
                    <a:pt x="23" y="415"/>
                  </a:lnTo>
                  <a:lnTo>
                    <a:pt x="29" y="389"/>
                  </a:lnTo>
                  <a:lnTo>
                    <a:pt x="36" y="367"/>
                  </a:lnTo>
                  <a:lnTo>
                    <a:pt x="48" y="346"/>
                  </a:lnTo>
                  <a:lnTo>
                    <a:pt x="61" y="328"/>
                  </a:lnTo>
                  <a:lnTo>
                    <a:pt x="65" y="324"/>
                  </a:lnTo>
                  <a:lnTo>
                    <a:pt x="77" y="316"/>
                  </a:lnTo>
                  <a:lnTo>
                    <a:pt x="92" y="303"/>
                  </a:lnTo>
                  <a:lnTo>
                    <a:pt x="111" y="293"/>
                  </a:lnTo>
                  <a:lnTo>
                    <a:pt x="115" y="287"/>
                  </a:lnTo>
                  <a:lnTo>
                    <a:pt x="121" y="282"/>
                  </a:lnTo>
                  <a:lnTo>
                    <a:pt x="127" y="275"/>
                  </a:lnTo>
                  <a:lnTo>
                    <a:pt x="134" y="268"/>
                  </a:lnTo>
                  <a:lnTo>
                    <a:pt x="140" y="259"/>
                  </a:lnTo>
                  <a:lnTo>
                    <a:pt x="150" y="250"/>
                  </a:lnTo>
                  <a:lnTo>
                    <a:pt x="156" y="240"/>
                  </a:lnTo>
                  <a:lnTo>
                    <a:pt x="165" y="232"/>
                  </a:lnTo>
                  <a:lnTo>
                    <a:pt x="171" y="221"/>
                  </a:lnTo>
                  <a:lnTo>
                    <a:pt x="177" y="212"/>
                  </a:lnTo>
                  <a:lnTo>
                    <a:pt x="183" y="204"/>
                  </a:lnTo>
                  <a:lnTo>
                    <a:pt x="190" y="197"/>
                  </a:lnTo>
                  <a:lnTo>
                    <a:pt x="198" y="187"/>
                  </a:lnTo>
                  <a:lnTo>
                    <a:pt x="202" y="184"/>
                  </a:lnTo>
                  <a:lnTo>
                    <a:pt x="202" y="180"/>
                  </a:lnTo>
                  <a:lnTo>
                    <a:pt x="208" y="170"/>
                  </a:lnTo>
                  <a:lnTo>
                    <a:pt x="209" y="164"/>
                  </a:lnTo>
                  <a:lnTo>
                    <a:pt x="213" y="157"/>
                  </a:lnTo>
                  <a:lnTo>
                    <a:pt x="219" y="149"/>
                  </a:lnTo>
                  <a:lnTo>
                    <a:pt x="225" y="142"/>
                  </a:lnTo>
                  <a:lnTo>
                    <a:pt x="229" y="134"/>
                  </a:lnTo>
                  <a:lnTo>
                    <a:pt x="234" y="126"/>
                  </a:lnTo>
                  <a:lnTo>
                    <a:pt x="238" y="118"/>
                  </a:lnTo>
                  <a:lnTo>
                    <a:pt x="244" y="113"/>
                  </a:lnTo>
                  <a:lnTo>
                    <a:pt x="252" y="100"/>
                  </a:lnTo>
                  <a:lnTo>
                    <a:pt x="259" y="95"/>
                  </a:lnTo>
                  <a:lnTo>
                    <a:pt x="259" y="92"/>
                  </a:lnTo>
                  <a:lnTo>
                    <a:pt x="265" y="88"/>
                  </a:lnTo>
                  <a:lnTo>
                    <a:pt x="271" y="80"/>
                  </a:lnTo>
                  <a:lnTo>
                    <a:pt x="279" y="72"/>
                  </a:lnTo>
                  <a:lnTo>
                    <a:pt x="285" y="60"/>
                  </a:lnTo>
                  <a:lnTo>
                    <a:pt x="290" y="49"/>
                  </a:lnTo>
                  <a:lnTo>
                    <a:pt x="294" y="37"/>
                  </a:lnTo>
                  <a:lnTo>
                    <a:pt x="294" y="27"/>
                  </a:lnTo>
                  <a:lnTo>
                    <a:pt x="296" y="29"/>
                  </a:lnTo>
                  <a:lnTo>
                    <a:pt x="306" y="40"/>
                  </a:lnTo>
                  <a:lnTo>
                    <a:pt x="310" y="47"/>
                  </a:lnTo>
                  <a:lnTo>
                    <a:pt x="313" y="56"/>
                  </a:lnTo>
                  <a:lnTo>
                    <a:pt x="313" y="67"/>
                  </a:lnTo>
                  <a:lnTo>
                    <a:pt x="315" y="80"/>
                  </a:lnTo>
                  <a:lnTo>
                    <a:pt x="313" y="86"/>
                  </a:lnTo>
                  <a:lnTo>
                    <a:pt x="311" y="94"/>
                  </a:lnTo>
                  <a:lnTo>
                    <a:pt x="310" y="103"/>
                  </a:lnTo>
                  <a:lnTo>
                    <a:pt x="310" y="113"/>
                  </a:lnTo>
                  <a:lnTo>
                    <a:pt x="308" y="121"/>
                  </a:lnTo>
                  <a:lnTo>
                    <a:pt x="306" y="131"/>
                  </a:lnTo>
                  <a:lnTo>
                    <a:pt x="304" y="142"/>
                  </a:lnTo>
                  <a:lnTo>
                    <a:pt x="304" y="153"/>
                  </a:lnTo>
                  <a:lnTo>
                    <a:pt x="300" y="162"/>
                  </a:lnTo>
                  <a:lnTo>
                    <a:pt x="296" y="172"/>
                  </a:lnTo>
                  <a:lnTo>
                    <a:pt x="292" y="181"/>
                  </a:lnTo>
                  <a:lnTo>
                    <a:pt x="288" y="192"/>
                  </a:lnTo>
                  <a:lnTo>
                    <a:pt x="283" y="199"/>
                  </a:lnTo>
                  <a:lnTo>
                    <a:pt x="279" y="207"/>
                  </a:lnTo>
                  <a:lnTo>
                    <a:pt x="273" y="213"/>
                  </a:lnTo>
                  <a:lnTo>
                    <a:pt x="269" y="220"/>
                  </a:lnTo>
                  <a:lnTo>
                    <a:pt x="261" y="224"/>
                  </a:lnTo>
                  <a:lnTo>
                    <a:pt x="256" y="231"/>
                  </a:lnTo>
                  <a:lnTo>
                    <a:pt x="252" y="239"/>
                  </a:lnTo>
                  <a:lnTo>
                    <a:pt x="248" y="247"/>
                  </a:lnTo>
                  <a:lnTo>
                    <a:pt x="242" y="255"/>
                  </a:lnTo>
                  <a:lnTo>
                    <a:pt x="240" y="264"/>
                  </a:lnTo>
                  <a:lnTo>
                    <a:pt x="236" y="273"/>
                  </a:lnTo>
                  <a:lnTo>
                    <a:pt x="236" y="282"/>
                  </a:lnTo>
                  <a:lnTo>
                    <a:pt x="233" y="289"/>
                  </a:lnTo>
                  <a:lnTo>
                    <a:pt x="231" y="297"/>
                  </a:lnTo>
                  <a:lnTo>
                    <a:pt x="229" y="303"/>
                  </a:lnTo>
                  <a:lnTo>
                    <a:pt x="229" y="312"/>
                  </a:lnTo>
                  <a:lnTo>
                    <a:pt x="229" y="321"/>
                  </a:lnTo>
                  <a:lnTo>
                    <a:pt x="229" y="325"/>
                  </a:lnTo>
                  <a:lnTo>
                    <a:pt x="223" y="328"/>
                  </a:lnTo>
                  <a:lnTo>
                    <a:pt x="213" y="336"/>
                  </a:lnTo>
                  <a:lnTo>
                    <a:pt x="204" y="341"/>
                  </a:lnTo>
                  <a:lnTo>
                    <a:pt x="196" y="349"/>
                  </a:lnTo>
                  <a:lnTo>
                    <a:pt x="186" y="357"/>
                  </a:lnTo>
                  <a:lnTo>
                    <a:pt x="177" y="369"/>
                  </a:lnTo>
                  <a:lnTo>
                    <a:pt x="165" y="380"/>
                  </a:lnTo>
                  <a:lnTo>
                    <a:pt x="156" y="392"/>
                  </a:lnTo>
                  <a:lnTo>
                    <a:pt x="144" y="406"/>
                  </a:lnTo>
                  <a:lnTo>
                    <a:pt x="134" y="420"/>
                  </a:lnTo>
                  <a:lnTo>
                    <a:pt x="125" y="435"/>
                  </a:lnTo>
                  <a:lnTo>
                    <a:pt x="117" y="451"/>
                  </a:lnTo>
                  <a:lnTo>
                    <a:pt x="109" y="467"/>
                  </a:lnTo>
                  <a:lnTo>
                    <a:pt x="104" y="486"/>
                  </a:lnTo>
                  <a:lnTo>
                    <a:pt x="96" y="502"/>
                  </a:lnTo>
                  <a:lnTo>
                    <a:pt x="92" y="521"/>
                  </a:lnTo>
                  <a:lnTo>
                    <a:pt x="90" y="537"/>
                  </a:lnTo>
                  <a:lnTo>
                    <a:pt x="90" y="556"/>
                  </a:lnTo>
                  <a:lnTo>
                    <a:pt x="90" y="571"/>
                  </a:lnTo>
                  <a:lnTo>
                    <a:pt x="92" y="587"/>
                  </a:lnTo>
                  <a:lnTo>
                    <a:pt x="94" y="602"/>
                  </a:lnTo>
                  <a:lnTo>
                    <a:pt x="100" y="618"/>
                  </a:lnTo>
                  <a:lnTo>
                    <a:pt x="102" y="630"/>
                  </a:lnTo>
                  <a:lnTo>
                    <a:pt x="106" y="642"/>
                  </a:lnTo>
                  <a:lnTo>
                    <a:pt x="109" y="653"/>
                  </a:lnTo>
                  <a:lnTo>
                    <a:pt x="115" y="662"/>
                  </a:lnTo>
                  <a:lnTo>
                    <a:pt x="117" y="669"/>
                  </a:lnTo>
                  <a:lnTo>
                    <a:pt x="121" y="674"/>
                  </a:lnTo>
                  <a:lnTo>
                    <a:pt x="123" y="677"/>
                  </a:lnTo>
                  <a:lnTo>
                    <a:pt x="125" y="680"/>
                  </a:lnTo>
                  <a:lnTo>
                    <a:pt x="188" y="787"/>
                  </a:lnTo>
                  <a:lnTo>
                    <a:pt x="200" y="786"/>
                  </a:lnTo>
                  <a:close/>
                </a:path>
              </a:pathLst>
            </a:custGeom>
            <a:solidFill>
              <a:srgbClr val="008C00">
                <a:alpha val="100000"/>
              </a:srgbClr>
            </a:solidFill>
            <a:ln w="9525">
              <a:noFill/>
            </a:ln>
          </p:spPr>
          <p:txBody>
            <a:bodyPr/>
            <a:p>
              <a:endParaRPr lang="en-US"/>
            </a:p>
          </p:txBody>
        </p:sp>
        <p:sp>
          <p:nvSpPr>
            <p:cNvPr id="16513" name="Freeform 247"/>
            <p:cNvSpPr/>
            <p:nvPr/>
          </p:nvSpPr>
          <p:spPr>
            <a:xfrm>
              <a:off x="314" y="2962"/>
              <a:ext cx="402" cy="692"/>
            </a:xfrm>
            <a:custGeom>
              <a:avLst/>
              <a:gdLst>
                <a:gd name="txL" fmla="*/ 0 w 402"/>
                <a:gd name="txT" fmla="*/ 0 h 692"/>
                <a:gd name="txR" fmla="*/ 402 w 402"/>
                <a:gd name="txB" fmla="*/ 692 h 692"/>
              </a:gdLst>
              <a:ahLst/>
              <a:cxnLst>
                <a:cxn ang="0">
                  <a:pos x="184" y="270"/>
                </a:cxn>
                <a:cxn ang="0">
                  <a:pos x="215" y="247"/>
                </a:cxn>
                <a:cxn ang="0">
                  <a:pos x="248" y="222"/>
                </a:cxn>
                <a:cxn ang="0">
                  <a:pos x="283" y="195"/>
                </a:cxn>
                <a:cxn ang="0">
                  <a:pos x="308" y="169"/>
                </a:cxn>
                <a:cxn ang="0">
                  <a:pos x="321" y="148"/>
                </a:cxn>
                <a:cxn ang="0">
                  <a:pos x="336" y="121"/>
                </a:cxn>
                <a:cxn ang="0">
                  <a:pos x="354" y="94"/>
                </a:cxn>
                <a:cxn ang="0">
                  <a:pos x="367" y="66"/>
                </a:cxn>
                <a:cxn ang="0">
                  <a:pos x="379" y="41"/>
                </a:cxn>
                <a:cxn ang="0">
                  <a:pos x="387" y="28"/>
                </a:cxn>
                <a:cxn ang="0">
                  <a:pos x="388" y="44"/>
                </a:cxn>
                <a:cxn ang="0">
                  <a:pos x="385" y="80"/>
                </a:cxn>
                <a:cxn ang="0">
                  <a:pos x="375" y="133"/>
                </a:cxn>
                <a:cxn ang="0">
                  <a:pos x="346" y="191"/>
                </a:cxn>
                <a:cxn ang="0">
                  <a:pos x="298" y="250"/>
                </a:cxn>
                <a:cxn ang="0">
                  <a:pos x="233" y="301"/>
                </a:cxn>
                <a:cxn ang="0">
                  <a:pos x="181" y="347"/>
                </a:cxn>
                <a:cxn ang="0">
                  <a:pos x="136" y="384"/>
                </a:cxn>
                <a:cxn ang="0">
                  <a:pos x="106" y="415"/>
                </a:cxn>
                <a:cxn ang="0">
                  <a:pos x="82" y="437"/>
                </a:cxn>
                <a:cxn ang="0">
                  <a:pos x="69" y="457"/>
                </a:cxn>
                <a:cxn ang="0">
                  <a:pos x="50" y="486"/>
                </a:cxn>
                <a:cxn ang="0">
                  <a:pos x="29" y="529"/>
                </a:cxn>
                <a:cxn ang="0">
                  <a:pos x="7" y="575"/>
                </a:cxn>
                <a:cxn ang="0">
                  <a:pos x="0" y="626"/>
                </a:cxn>
                <a:cxn ang="0">
                  <a:pos x="13" y="692"/>
                </a:cxn>
                <a:cxn ang="0">
                  <a:pos x="13" y="634"/>
                </a:cxn>
                <a:cxn ang="0">
                  <a:pos x="21" y="579"/>
                </a:cxn>
                <a:cxn ang="0">
                  <a:pos x="40" y="520"/>
                </a:cxn>
                <a:cxn ang="0">
                  <a:pos x="71" y="466"/>
                </a:cxn>
                <a:cxn ang="0">
                  <a:pos x="117" y="422"/>
                </a:cxn>
                <a:cxn ang="0">
                  <a:pos x="169" y="375"/>
                </a:cxn>
                <a:cxn ang="0">
                  <a:pos x="221" y="330"/>
                </a:cxn>
                <a:cxn ang="0">
                  <a:pos x="261" y="291"/>
                </a:cxn>
                <a:cxn ang="0">
                  <a:pos x="290" y="267"/>
                </a:cxn>
                <a:cxn ang="0">
                  <a:pos x="304" y="256"/>
                </a:cxn>
                <a:cxn ang="0">
                  <a:pos x="327" y="232"/>
                </a:cxn>
                <a:cxn ang="0">
                  <a:pos x="360" y="188"/>
                </a:cxn>
                <a:cxn ang="0">
                  <a:pos x="390" y="133"/>
                </a:cxn>
                <a:cxn ang="0">
                  <a:pos x="402" y="67"/>
                </a:cxn>
                <a:cxn ang="0">
                  <a:pos x="387" y="0"/>
                </a:cxn>
                <a:cxn ang="0">
                  <a:pos x="375" y="16"/>
                </a:cxn>
                <a:cxn ang="0">
                  <a:pos x="365" y="45"/>
                </a:cxn>
                <a:cxn ang="0">
                  <a:pos x="346" y="82"/>
                </a:cxn>
                <a:cxn ang="0">
                  <a:pos x="323" y="125"/>
                </a:cxn>
                <a:cxn ang="0">
                  <a:pos x="292" y="168"/>
                </a:cxn>
                <a:cxn ang="0">
                  <a:pos x="250" y="209"/>
                </a:cxn>
                <a:cxn ang="0">
                  <a:pos x="200" y="248"/>
                </a:cxn>
                <a:cxn ang="0">
                  <a:pos x="152" y="279"/>
                </a:cxn>
                <a:cxn ang="0">
                  <a:pos x="109" y="306"/>
                </a:cxn>
                <a:cxn ang="0">
                  <a:pos x="115" y="316"/>
                </a:cxn>
              </a:cxnLst>
              <a:rect l="txL" t="txT" r="txR" b="txB"/>
              <a:pathLst>
                <a:path w="402" h="692">
                  <a:moveTo>
                    <a:pt x="115" y="316"/>
                  </a:moveTo>
                  <a:lnTo>
                    <a:pt x="181" y="274"/>
                  </a:lnTo>
                  <a:lnTo>
                    <a:pt x="184" y="270"/>
                  </a:lnTo>
                  <a:lnTo>
                    <a:pt x="198" y="261"/>
                  </a:lnTo>
                  <a:lnTo>
                    <a:pt x="204" y="254"/>
                  </a:lnTo>
                  <a:lnTo>
                    <a:pt x="215" y="247"/>
                  </a:lnTo>
                  <a:lnTo>
                    <a:pt x="227" y="239"/>
                  </a:lnTo>
                  <a:lnTo>
                    <a:pt x="238" y="231"/>
                  </a:lnTo>
                  <a:lnTo>
                    <a:pt x="248" y="222"/>
                  </a:lnTo>
                  <a:lnTo>
                    <a:pt x="259" y="212"/>
                  </a:lnTo>
                  <a:lnTo>
                    <a:pt x="271" y="203"/>
                  </a:lnTo>
                  <a:lnTo>
                    <a:pt x="283" y="195"/>
                  </a:lnTo>
                  <a:lnTo>
                    <a:pt x="292" y="185"/>
                  </a:lnTo>
                  <a:lnTo>
                    <a:pt x="302" y="177"/>
                  </a:lnTo>
                  <a:lnTo>
                    <a:pt x="308" y="169"/>
                  </a:lnTo>
                  <a:lnTo>
                    <a:pt x="315" y="164"/>
                  </a:lnTo>
                  <a:lnTo>
                    <a:pt x="317" y="156"/>
                  </a:lnTo>
                  <a:lnTo>
                    <a:pt x="321" y="148"/>
                  </a:lnTo>
                  <a:lnTo>
                    <a:pt x="327" y="138"/>
                  </a:lnTo>
                  <a:lnTo>
                    <a:pt x="333" y="130"/>
                  </a:lnTo>
                  <a:lnTo>
                    <a:pt x="336" y="121"/>
                  </a:lnTo>
                  <a:lnTo>
                    <a:pt x="342" y="111"/>
                  </a:lnTo>
                  <a:lnTo>
                    <a:pt x="348" y="102"/>
                  </a:lnTo>
                  <a:lnTo>
                    <a:pt x="354" y="94"/>
                  </a:lnTo>
                  <a:lnTo>
                    <a:pt x="358" y="83"/>
                  </a:lnTo>
                  <a:lnTo>
                    <a:pt x="363" y="74"/>
                  </a:lnTo>
                  <a:lnTo>
                    <a:pt x="367" y="66"/>
                  </a:lnTo>
                  <a:lnTo>
                    <a:pt x="373" y="58"/>
                  </a:lnTo>
                  <a:lnTo>
                    <a:pt x="375" y="48"/>
                  </a:lnTo>
                  <a:lnTo>
                    <a:pt x="379" y="41"/>
                  </a:lnTo>
                  <a:lnTo>
                    <a:pt x="383" y="33"/>
                  </a:lnTo>
                  <a:lnTo>
                    <a:pt x="387" y="29"/>
                  </a:lnTo>
                  <a:lnTo>
                    <a:pt x="387" y="28"/>
                  </a:lnTo>
                  <a:lnTo>
                    <a:pt x="387" y="31"/>
                  </a:lnTo>
                  <a:lnTo>
                    <a:pt x="387" y="35"/>
                  </a:lnTo>
                  <a:lnTo>
                    <a:pt x="388" y="44"/>
                  </a:lnTo>
                  <a:lnTo>
                    <a:pt x="387" y="54"/>
                  </a:lnTo>
                  <a:lnTo>
                    <a:pt x="387" y="67"/>
                  </a:lnTo>
                  <a:lnTo>
                    <a:pt x="385" y="80"/>
                  </a:lnTo>
                  <a:lnTo>
                    <a:pt x="385" y="98"/>
                  </a:lnTo>
                  <a:lnTo>
                    <a:pt x="379" y="114"/>
                  </a:lnTo>
                  <a:lnTo>
                    <a:pt x="375" y="133"/>
                  </a:lnTo>
                  <a:lnTo>
                    <a:pt x="367" y="152"/>
                  </a:lnTo>
                  <a:lnTo>
                    <a:pt x="360" y="172"/>
                  </a:lnTo>
                  <a:lnTo>
                    <a:pt x="346" y="191"/>
                  </a:lnTo>
                  <a:lnTo>
                    <a:pt x="335" y="211"/>
                  </a:lnTo>
                  <a:lnTo>
                    <a:pt x="315" y="230"/>
                  </a:lnTo>
                  <a:lnTo>
                    <a:pt x="298" y="250"/>
                  </a:lnTo>
                  <a:lnTo>
                    <a:pt x="275" y="267"/>
                  </a:lnTo>
                  <a:lnTo>
                    <a:pt x="254" y="285"/>
                  </a:lnTo>
                  <a:lnTo>
                    <a:pt x="233" y="301"/>
                  </a:lnTo>
                  <a:lnTo>
                    <a:pt x="215" y="317"/>
                  </a:lnTo>
                  <a:lnTo>
                    <a:pt x="196" y="332"/>
                  </a:lnTo>
                  <a:lnTo>
                    <a:pt x="181" y="347"/>
                  </a:lnTo>
                  <a:lnTo>
                    <a:pt x="163" y="360"/>
                  </a:lnTo>
                  <a:lnTo>
                    <a:pt x="152" y="373"/>
                  </a:lnTo>
                  <a:lnTo>
                    <a:pt x="136" y="384"/>
                  </a:lnTo>
                  <a:lnTo>
                    <a:pt x="125" y="395"/>
                  </a:lnTo>
                  <a:lnTo>
                    <a:pt x="113" y="404"/>
                  </a:lnTo>
                  <a:lnTo>
                    <a:pt x="106" y="415"/>
                  </a:lnTo>
                  <a:lnTo>
                    <a:pt x="96" y="423"/>
                  </a:lnTo>
                  <a:lnTo>
                    <a:pt x="90" y="431"/>
                  </a:lnTo>
                  <a:lnTo>
                    <a:pt x="82" y="437"/>
                  </a:lnTo>
                  <a:lnTo>
                    <a:pt x="81" y="443"/>
                  </a:lnTo>
                  <a:lnTo>
                    <a:pt x="75" y="449"/>
                  </a:lnTo>
                  <a:lnTo>
                    <a:pt x="69" y="457"/>
                  </a:lnTo>
                  <a:lnTo>
                    <a:pt x="63" y="465"/>
                  </a:lnTo>
                  <a:lnTo>
                    <a:pt x="57" y="476"/>
                  </a:lnTo>
                  <a:lnTo>
                    <a:pt x="50" y="486"/>
                  </a:lnTo>
                  <a:lnTo>
                    <a:pt x="42" y="500"/>
                  </a:lnTo>
                  <a:lnTo>
                    <a:pt x="34" y="513"/>
                  </a:lnTo>
                  <a:lnTo>
                    <a:pt x="29" y="529"/>
                  </a:lnTo>
                  <a:lnTo>
                    <a:pt x="21" y="543"/>
                  </a:lnTo>
                  <a:lnTo>
                    <a:pt x="13" y="559"/>
                  </a:lnTo>
                  <a:lnTo>
                    <a:pt x="7" y="575"/>
                  </a:lnTo>
                  <a:lnTo>
                    <a:pt x="5" y="592"/>
                  </a:lnTo>
                  <a:lnTo>
                    <a:pt x="0" y="609"/>
                  </a:lnTo>
                  <a:lnTo>
                    <a:pt x="0" y="626"/>
                  </a:lnTo>
                  <a:lnTo>
                    <a:pt x="0" y="642"/>
                  </a:lnTo>
                  <a:lnTo>
                    <a:pt x="4" y="661"/>
                  </a:lnTo>
                  <a:lnTo>
                    <a:pt x="13" y="692"/>
                  </a:lnTo>
                  <a:lnTo>
                    <a:pt x="13" y="664"/>
                  </a:lnTo>
                  <a:lnTo>
                    <a:pt x="13" y="649"/>
                  </a:lnTo>
                  <a:lnTo>
                    <a:pt x="13" y="634"/>
                  </a:lnTo>
                  <a:lnTo>
                    <a:pt x="15" y="617"/>
                  </a:lnTo>
                  <a:lnTo>
                    <a:pt x="19" y="599"/>
                  </a:lnTo>
                  <a:lnTo>
                    <a:pt x="21" y="579"/>
                  </a:lnTo>
                  <a:lnTo>
                    <a:pt x="27" y="559"/>
                  </a:lnTo>
                  <a:lnTo>
                    <a:pt x="30" y="539"/>
                  </a:lnTo>
                  <a:lnTo>
                    <a:pt x="40" y="520"/>
                  </a:lnTo>
                  <a:lnTo>
                    <a:pt x="48" y="500"/>
                  </a:lnTo>
                  <a:lnTo>
                    <a:pt x="59" y="482"/>
                  </a:lnTo>
                  <a:lnTo>
                    <a:pt x="71" y="466"/>
                  </a:lnTo>
                  <a:lnTo>
                    <a:pt x="88" y="453"/>
                  </a:lnTo>
                  <a:lnTo>
                    <a:pt x="102" y="437"/>
                  </a:lnTo>
                  <a:lnTo>
                    <a:pt x="117" y="422"/>
                  </a:lnTo>
                  <a:lnTo>
                    <a:pt x="134" y="406"/>
                  </a:lnTo>
                  <a:lnTo>
                    <a:pt x="152" y="391"/>
                  </a:lnTo>
                  <a:lnTo>
                    <a:pt x="169" y="375"/>
                  </a:lnTo>
                  <a:lnTo>
                    <a:pt x="186" y="359"/>
                  </a:lnTo>
                  <a:lnTo>
                    <a:pt x="204" y="344"/>
                  </a:lnTo>
                  <a:lnTo>
                    <a:pt x="221" y="330"/>
                  </a:lnTo>
                  <a:lnTo>
                    <a:pt x="234" y="316"/>
                  </a:lnTo>
                  <a:lnTo>
                    <a:pt x="250" y="304"/>
                  </a:lnTo>
                  <a:lnTo>
                    <a:pt x="261" y="291"/>
                  </a:lnTo>
                  <a:lnTo>
                    <a:pt x="275" y="282"/>
                  </a:lnTo>
                  <a:lnTo>
                    <a:pt x="283" y="273"/>
                  </a:lnTo>
                  <a:lnTo>
                    <a:pt x="290" y="267"/>
                  </a:lnTo>
                  <a:lnTo>
                    <a:pt x="296" y="262"/>
                  </a:lnTo>
                  <a:lnTo>
                    <a:pt x="302" y="261"/>
                  </a:lnTo>
                  <a:lnTo>
                    <a:pt x="304" y="256"/>
                  </a:lnTo>
                  <a:lnTo>
                    <a:pt x="310" y="250"/>
                  </a:lnTo>
                  <a:lnTo>
                    <a:pt x="315" y="242"/>
                  </a:lnTo>
                  <a:lnTo>
                    <a:pt x="327" y="232"/>
                  </a:lnTo>
                  <a:lnTo>
                    <a:pt x="336" y="219"/>
                  </a:lnTo>
                  <a:lnTo>
                    <a:pt x="348" y="204"/>
                  </a:lnTo>
                  <a:lnTo>
                    <a:pt x="360" y="188"/>
                  </a:lnTo>
                  <a:lnTo>
                    <a:pt x="373" y="172"/>
                  </a:lnTo>
                  <a:lnTo>
                    <a:pt x="381" y="152"/>
                  </a:lnTo>
                  <a:lnTo>
                    <a:pt x="390" y="133"/>
                  </a:lnTo>
                  <a:lnTo>
                    <a:pt x="396" y="111"/>
                  </a:lnTo>
                  <a:lnTo>
                    <a:pt x="402" y="90"/>
                  </a:lnTo>
                  <a:lnTo>
                    <a:pt x="402" y="67"/>
                  </a:lnTo>
                  <a:lnTo>
                    <a:pt x="402" y="44"/>
                  </a:lnTo>
                  <a:lnTo>
                    <a:pt x="396" y="21"/>
                  </a:lnTo>
                  <a:lnTo>
                    <a:pt x="387" y="0"/>
                  </a:lnTo>
                  <a:lnTo>
                    <a:pt x="383" y="0"/>
                  </a:lnTo>
                  <a:lnTo>
                    <a:pt x="379" y="9"/>
                  </a:lnTo>
                  <a:lnTo>
                    <a:pt x="375" y="16"/>
                  </a:lnTo>
                  <a:lnTo>
                    <a:pt x="371" y="24"/>
                  </a:lnTo>
                  <a:lnTo>
                    <a:pt x="367" y="33"/>
                  </a:lnTo>
                  <a:lnTo>
                    <a:pt x="365" y="45"/>
                  </a:lnTo>
                  <a:lnTo>
                    <a:pt x="358" y="56"/>
                  </a:lnTo>
                  <a:lnTo>
                    <a:pt x="352" y="68"/>
                  </a:lnTo>
                  <a:lnTo>
                    <a:pt x="346" y="82"/>
                  </a:lnTo>
                  <a:lnTo>
                    <a:pt x="340" y="97"/>
                  </a:lnTo>
                  <a:lnTo>
                    <a:pt x="331" y="110"/>
                  </a:lnTo>
                  <a:lnTo>
                    <a:pt x="323" y="125"/>
                  </a:lnTo>
                  <a:lnTo>
                    <a:pt x="313" y="140"/>
                  </a:lnTo>
                  <a:lnTo>
                    <a:pt x="306" y="156"/>
                  </a:lnTo>
                  <a:lnTo>
                    <a:pt x="292" y="168"/>
                  </a:lnTo>
                  <a:lnTo>
                    <a:pt x="279" y="183"/>
                  </a:lnTo>
                  <a:lnTo>
                    <a:pt x="263" y="195"/>
                  </a:lnTo>
                  <a:lnTo>
                    <a:pt x="250" y="209"/>
                  </a:lnTo>
                  <a:lnTo>
                    <a:pt x="233" y="223"/>
                  </a:lnTo>
                  <a:lnTo>
                    <a:pt x="217" y="236"/>
                  </a:lnTo>
                  <a:lnTo>
                    <a:pt x="200" y="248"/>
                  </a:lnTo>
                  <a:lnTo>
                    <a:pt x="184" y="261"/>
                  </a:lnTo>
                  <a:lnTo>
                    <a:pt x="167" y="270"/>
                  </a:lnTo>
                  <a:lnTo>
                    <a:pt x="152" y="279"/>
                  </a:lnTo>
                  <a:lnTo>
                    <a:pt x="138" y="287"/>
                  </a:lnTo>
                  <a:lnTo>
                    <a:pt x="127" y="295"/>
                  </a:lnTo>
                  <a:lnTo>
                    <a:pt x="109" y="306"/>
                  </a:lnTo>
                  <a:lnTo>
                    <a:pt x="106" y="310"/>
                  </a:lnTo>
                  <a:lnTo>
                    <a:pt x="71" y="344"/>
                  </a:lnTo>
                  <a:lnTo>
                    <a:pt x="115" y="316"/>
                  </a:lnTo>
                  <a:close/>
                </a:path>
              </a:pathLst>
            </a:custGeom>
            <a:solidFill>
              <a:srgbClr val="008C00">
                <a:alpha val="100000"/>
              </a:srgbClr>
            </a:solidFill>
            <a:ln w="9525">
              <a:noFill/>
            </a:ln>
          </p:spPr>
          <p:txBody>
            <a:bodyPr/>
            <a:p>
              <a:endParaRPr lang="en-US"/>
            </a:p>
          </p:txBody>
        </p:sp>
        <p:sp>
          <p:nvSpPr>
            <p:cNvPr id="16514" name="Freeform 250"/>
            <p:cNvSpPr/>
            <p:nvPr/>
          </p:nvSpPr>
          <p:spPr>
            <a:xfrm>
              <a:off x="1172" y="3454"/>
              <a:ext cx="85" cy="62"/>
            </a:xfrm>
            <a:custGeom>
              <a:avLst/>
              <a:gdLst>
                <a:gd name="txL" fmla="*/ 0 w 85"/>
                <a:gd name="txT" fmla="*/ 0 h 62"/>
                <a:gd name="txR" fmla="*/ 85 w 85"/>
                <a:gd name="txB" fmla="*/ 62 h 62"/>
              </a:gdLst>
              <a:ahLst/>
              <a:cxnLst>
                <a:cxn ang="0">
                  <a:pos x="25" y="0"/>
                </a:cxn>
                <a:cxn ang="0">
                  <a:pos x="19" y="4"/>
                </a:cxn>
                <a:cxn ang="0">
                  <a:pos x="8" y="16"/>
                </a:cxn>
                <a:cxn ang="0">
                  <a:pos x="2" y="23"/>
                </a:cxn>
                <a:cxn ang="0">
                  <a:pos x="0" y="31"/>
                </a:cxn>
                <a:cxn ang="0">
                  <a:pos x="0" y="39"/>
                </a:cxn>
                <a:cxn ang="0">
                  <a:pos x="6" y="47"/>
                </a:cxn>
                <a:cxn ang="0">
                  <a:pos x="12" y="52"/>
                </a:cxn>
                <a:cxn ang="0">
                  <a:pos x="23" y="56"/>
                </a:cxn>
                <a:cxn ang="0">
                  <a:pos x="35" y="59"/>
                </a:cxn>
                <a:cxn ang="0">
                  <a:pos x="46" y="62"/>
                </a:cxn>
                <a:cxn ang="0">
                  <a:pos x="56" y="60"/>
                </a:cxn>
                <a:cxn ang="0">
                  <a:pos x="67" y="59"/>
                </a:cxn>
                <a:cxn ang="0">
                  <a:pos x="77" y="56"/>
                </a:cxn>
                <a:cxn ang="0">
                  <a:pos x="85" y="53"/>
                </a:cxn>
                <a:cxn ang="0">
                  <a:pos x="77" y="48"/>
                </a:cxn>
                <a:cxn ang="0">
                  <a:pos x="73" y="48"/>
                </a:cxn>
                <a:cxn ang="0">
                  <a:pos x="69" y="49"/>
                </a:cxn>
                <a:cxn ang="0">
                  <a:pos x="60" y="51"/>
                </a:cxn>
                <a:cxn ang="0">
                  <a:pos x="50" y="53"/>
                </a:cxn>
                <a:cxn ang="0">
                  <a:pos x="39" y="53"/>
                </a:cxn>
                <a:cxn ang="0">
                  <a:pos x="29" y="53"/>
                </a:cxn>
                <a:cxn ang="0">
                  <a:pos x="19" y="49"/>
                </a:cxn>
                <a:cxn ang="0">
                  <a:pos x="13" y="45"/>
                </a:cxn>
                <a:cxn ang="0">
                  <a:pos x="8" y="37"/>
                </a:cxn>
                <a:cxn ang="0">
                  <a:pos x="10" y="29"/>
                </a:cxn>
                <a:cxn ang="0">
                  <a:pos x="12" y="21"/>
                </a:cxn>
                <a:cxn ang="0">
                  <a:pos x="17" y="17"/>
                </a:cxn>
                <a:cxn ang="0">
                  <a:pos x="27" y="8"/>
                </a:cxn>
                <a:cxn ang="0">
                  <a:pos x="33" y="5"/>
                </a:cxn>
                <a:cxn ang="0">
                  <a:pos x="25" y="0"/>
                </a:cxn>
                <a:cxn ang="0">
                  <a:pos x="25" y="0"/>
                </a:cxn>
              </a:cxnLst>
              <a:rect l="txL" t="txT" r="txR" b="txB"/>
              <a:pathLst>
                <a:path w="85" h="62">
                  <a:moveTo>
                    <a:pt x="25" y="0"/>
                  </a:moveTo>
                  <a:lnTo>
                    <a:pt x="19" y="4"/>
                  </a:lnTo>
                  <a:lnTo>
                    <a:pt x="8" y="16"/>
                  </a:lnTo>
                  <a:lnTo>
                    <a:pt x="2" y="23"/>
                  </a:lnTo>
                  <a:lnTo>
                    <a:pt x="0" y="31"/>
                  </a:lnTo>
                  <a:lnTo>
                    <a:pt x="0" y="39"/>
                  </a:lnTo>
                  <a:lnTo>
                    <a:pt x="6" y="47"/>
                  </a:lnTo>
                  <a:lnTo>
                    <a:pt x="12" y="52"/>
                  </a:lnTo>
                  <a:lnTo>
                    <a:pt x="23" y="56"/>
                  </a:lnTo>
                  <a:lnTo>
                    <a:pt x="35" y="59"/>
                  </a:lnTo>
                  <a:lnTo>
                    <a:pt x="46" y="62"/>
                  </a:lnTo>
                  <a:lnTo>
                    <a:pt x="56" y="60"/>
                  </a:lnTo>
                  <a:lnTo>
                    <a:pt x="67" y="59"/>
                  </a:lnTo>
                  <a:lnTo>
                    <a:pt x="77" y="56"/>
                  </a:lnTo>
                  <a:lnTo>
                    <a:pt x="85" y="53"/>
                  </a:lnTo>
                  <a:lnTo>
                    <a:pt x="77" y="48"/>
                  </a:lnTo>
                  <a:lnTo>
                    <a:pt x="73" y="48"/>
                  </a:lnTo>
                  <a:lnTo>
                    <a:pt x="69" y="49"/>
                  </a:lnTo>
                  <a:lnTo>
                    <a:pt x="60" y="51"/>
                  </a:lnTo>
                  <a:lnTo>
                    <a:pt x="50" y="53"/>
                  </a:lnTo>
                  <a:lnTo>
                    <a:pt x="39" y="53"/>
                  </a:lnTo>
                  <a:lnTo>
                    <a:pt x="29" y="53"/>
                  </a:lnTo>
                  <a:lnTo>
                    <a:pt x="19" y="49"/>
                  </a:lnTo>
                  <a:lnTo>
                    <a:pt x="13" y="45"/>
                  </a:lnTo>
                  <a:lnTo>
                    <a:pt x="8" y="37"/>
                  </a:lnTo>
                  <a:lnTo>
                    <a:pt x="10" y="29"/>
                  </a:lnTo>
                  <a:lnTo>
                    <a:pt x="12" y="21"/>
                  </a:lnTo>
                  <a:lnTo>
                    <a:pt x="17" y="17"/>
                  </a:lnTo>
                  <a:lnTo>
                    <a:pt x="27" y="8"/>
                  </a:lnTo>
                  <a:lnTo>
                    <a:pt x="33" y="5"/>
                  </a:lnTo>
                  <a:lnTo>
                    <a:pt x="25" y="0"/>
                  </a:lnTo>
                  <a:close/>
                </a:path>
              </a:pathLst>
            </a:custGeom>
            <a:solidFill>
              <a:srgbClr val="00BFED">
                <a:alpha val="100000"/>
              </a:srgbClr>
            </a:solidFill>
            <a:ln w="9525">
              <a:noFill/>
            </a:ln>
          </p:spPr>
          <p:txBody>
            <a:bodyPr/>
            <a:p>
              <a:endParaRPr lang="en-US"/>
            </a:p>
          </p:txBody>
        </p:sp>
        <p:sp>
          <p:nvSpPr>
            <p:cNvPr id="16515" name="Freeform 251"/>
            <p:cNvSpPr/>
            <p:nvPr/>
          </p:nvSpPr>
          <p:spPr>
            <a:xfrm>
              <a:off x="1001" y="3585"/>
              <a:ext cx="179" cy="109"/>
            </a:xfrm>
            <a:custGeom>
              <a:avLst/>
              <a:gdLst>
                <a:gd name="txL" fmla="*/ 0 w 179"/>
                <a:gd name="txT" fmla="*/ 0 h 109"/>
                <a:gd name="txR" fmla="*/ 179 w 179"/>
                <a:gd name="txB" fmla="*/ 109 h 109"/>
              </a:gdLst>
              <a:ahLst/>
              <a:cxnLst>
                <a:cxn ang="0">
                  <a:pos x="0" y="30"/>
                </a:cxn>
                <a:cxn ang="0">
                  <a:pos x="2" y="25"/>
                </a:cxn>
                <a:cxn ang="0">
                  <a:pos x="13" y="14"/>
                </a:cxn>
                <a:cxn ang="0">
                  <a:pos x="21" y="8"/>
                </a:cxn>
                <a:cxn ang="0">
                  <a:pos x="32" y="4"/>
                </a:cxn>
                <a:cxn ang="0">
                  <a:pos x="46" y="0"/>
                </a:cxn>
                <a:cxn ang="0">
                  <a:pos x="63" y="2"/>
                </a:cxn>
                <a:cxn ang="0">
                  <a:pos x="77" y="4"/>
                </a:cxn>
                <a:cxn ang="0">
                  <a:pos x="90" y="11"/>
                </a:cxn>
                <a:cxn ang="0">
                  <a:pos x="100" y="19"/>
                </a:cxn>
                <a:cxn ang="0">
                  <a:pos x="111" y="31"/>
                </a:cxn>
                <a:cxn ang="0">
                  <a:pos x="117" y="41"/>
                </a:cxn>
                <a:cxn ang="0">
                  <a:pos x="123" y="51"/>
                </a:cxn>
                <a:cxn ang="0">
                  <a:pos x="127" y="60"/>
                </a:cxn>
                <a:cxn ang="0">
                  <a:pos x="131" y="66"/>
                </a:cxn>
                <a:cxn ang="0">
                  <a:pos x="131" y="69"/>
                </a:cxn>
                <a:cxn ang="0">
                  <a:pos x="136" y="76"/>
                </a:cxn>
                <a:cxn ang="0">
                  <a:pos x="144" y="82"/>
                </a:cxn>
                <a:cxn ang="0">
                  <a:pos x="154" y="90"/>
                </a:cxn>
                <a:cxn ang="0">
                  <a:pos x="171" y="103"/>
                </a:cxn>
                <a:cxn ang="0">
                  <a:pos x="179" y="109"/>
                </a:cxn>
                <a:cxn ang="0">
                  <a:pos x="167" y="108"/>
                </a:cxn>
                <a:cxn ang="0">
                  <a:pos x="159" y="103"/>
                </a:cxn>
                <a:cxn ang="0">
                  <a:pos x="144" y="93"/>
                </a:cxn>
                <a:cxn ang="0">
                  <a:pos x="129" y="80"/>
                </a:cxn>
                <a:cxn ang="0">
                  <a:pos x="123" y="72"/>
                </a:cxn>
                <a:cxn ang="0">
                  <a:pos x="117" y="65"/>
                </a:cxn>
                <a:cxn ang="0">
                  <a:pos x="113" y="57"/>
                </a:cxn>
                <a:cxn ang="0">
                  <a:pos x="106" y="47"/>
                </a:cxn>
                <a:cxn ang="0">
                  <a:pos x="100" y="38"/>
                </a:cxn>
                <a:cxn ang="0">
                  <a:pos x="90" y="27"/>
                </a:cxn>
                <a:cxn ang="0">
                  <a:pos x="82" y="19"/>
                </a:cxn>
                <a:cxn ang="0">
                  <a:pos x="73" y="13"/>
                </a:cxn>
                <a:cxn ang="0">
                  <a:pos x="65" y="11"/>
                </a:cxn>
                <a:cxn ang="0">
                  <a:pos x="48" y="11"/>
                </a:cxn>
                <a:cxn ang="0">
                  <a:pos x="34" y="14"/>
                </a:cxn>
                <a:cxn ang="0">
                  <a:pos x="27" y="15"/>
                </a:cxn>
                <a:cxn ang="0">
                  <a:pos x="21" y="21"/>
                </a:cxn>
                <a:cxn ang="0">
                  <a:pos x="15" y="27"/>
                </a:cxn>
                <a:cxn ang="0">
                  <a:pos x="9" y="37"/>
                </a:cxn>
                <a:cxn ang="0">
                  <a:pos x="4" y="33"/>
                </a:cxn>
                <a:cxn ang="0">
                  <a:pos x="0" y="30"/>
                </a:cxn>
                <a:cxn ang="0">
                  <a:pos x="0" y="30"/>
                </a:cxn>
              </a:cxnLst>
              <a:rect l="txL" t="txT" r="txR" b="txB"/>
              <a:pathLst>
                <a:path w="179" h="109">
                  <a:moveTo>
                    <a:pt x="0" y="30"/>
                  </a:moveTo>
                  <a:lnTo>
                    <a:pt x="2" y="25"/>
                  </a:lnTo>
                  <a:lnTo>
                    <a:pt x="13" y="14"/>
                  </a:lnTo>
                  <a:lnTo>
                    <a:pt x="21" y="8"/>
                  </a:lnTo>
                  <a:lnTo>
                    <a:pt x="32" y="4"/>
                  </a:lnTo>
                  <a:lnTo>
                    <a:pt x="46" y="0"/>
                  </a:lnTo>
                  <a:lnTo>
                    <a:pt x="63" y="2"/>
                  </a:lnTo>
                  <a:lnTo>
                    <a:pt x="77" y="4"/>
                  </a:lnTo>
                  <a:lnTo>
                    <a:pt x="90" y="11"/>
                  </a:lnTo>
                  <a:lnTo>
                    <a:pt x="100" y="19"/>
                  </a:lnTo>
                  <a:lnTo>
                    <a:pt x="111" y="31"/>
                  </a:lnTo>
                  <a:lnTo>
                    <a:pt x="117" y="41"/>
                  </a:lnTo>
                  <a:lnTo>
                    <a:pt x="123" y="51"/>
                  </a:lnTo>
                  <a:lnTo>
                    <a:pt x="127" y="60"/>
                  </a:lnTo>
                  <a:lnTo>
                    <a:pt x="131" y="66"/>
                  </a:lnTo>
                  <a:lnTo>
                    <a:pt x="131" y="69"/>
                  </a:lnTo>
                  <a:lnTo>
                    <a:pt x="136" y="76"/>
                  </a:lnTo>
                  <a:lnTo>
                    <a:pt x="144" y="82"/>
                  </a:lnTo>
                  <a:lnTo>
                    <a:pt x="154" y="90"/>
                  </a:lnTo>
                  <a:lnTo>
                    <a:pt x="171" y="103"/>
                  </a:lnTo>
                  <a:lnTo>
                    <a:pt x="179" y="109"/>
                  </a:lnTo>
                  <a:lnTo>
                    <a:pt x="167" y="108"/>
                  </a:lnTo>
                  <a:lnTo>
                    <a:pt x="159" y="103"/>
                  </a:lnTo>
                  <a:lnTo>
                    <a:pt x="144" y="93"/>
                  </a:lnTo>
                  <a:lnTo>
                    <a:pt x="129" y="80"/>
                  </a:lnTo>
                  <a:lnTo>
                    <a:pt x="123" y="72"/>
                  </a:lnTo>
                  <a:lnTo>
                    <a:pt x="117" y="65"/>
                  </a:lnTo>
                  <a:lnTo>
                    <a:pt x="113" y="57"/>
                  </a:lnTo>
                  <a:lnTo>
                    <a:pt x="106" y="47"/>
                  </a:lnTo>
                  <a:lnTo>
                    <a:pt x="100" y="38"/>
                  </a:lnTo>
                  <a:lnTo>
                    <a:pt x="90" y="27"/>
                  </a:lnTo>
                  <a:lnTo>
                    <a:pt x="82" y="19"/>
                  </a:lnTo>
                  <a:lnTo>
                    <a:pt x="73" y="13"/>
                  </a:lnTo>
                  <a:lnTo>
                    <a:pt x="65" y="11"/>
                  </a:lnTo>
                  <a:lnTo>
                    <a:pt x="48" y="11"/>
                  </a:lnTo>
                  <a:lnTo>
                    <a:pt x="34" y="14"/>
                  </a:lnTo>
                  <a:lnTo>
                    <a:pt x="27" y="15"/>
                  </a:lnTo>
                  <a:lnTo>
                    <a:pt x="21" y="21"/>
                  </a:lnTo>
                  <a:lnTo>
                    <a:pt x="15" y="27"/>
                  </a:lnTo>
                  <a:lnTo>
                    <a:pt x="9" y="37"/>
                  </a:lnTo>
                  <a:lnTo>
                    <a:pt x="4" y="33"/>
                  </a:lnTo>
                  <a:lnTo>
                    <a:pt x="0" y="30"/>
                  </a:lnTo>
                  <a:close/>
                </a:path>
              </a:pathLst>
            </a:custGeom>
            <a:solidFill>
              <a:srgbClr val="80994D">
                <a:alpha val="100000"/>
              </a:srgbClr>
            </a:solidFill>
            <a:ln w="9525">
              <a:noFill/>
            </a:ln>
          </p:spPr>
          <p:txBody>
            <a:bodyPr/>
            <a:p>
              <a:endParaRPr lang="en-US"/>
            </a:p>
          </p:txBody>
        </p:sp>
        <p:sp>
          <p:nvSpPr>
            <p:cNvPr id="16516" name="Freeform 252"/>
            <p:cNvSpPr/>
            <p:nvPr/>
          </p:nvSpPr>
          <p:spPr>
            <a:xfrm>
              <a:off x="1309" y="3526"/>
              <a:ext cx="79" cy="92"/>
            </a:xfrm>
            <a:custGeom>
              <a:avLst/>
              <a:gdLst>
                <a:gd name="txL" fmla="*/ 0 w 79"/>
                <a:gd name="txT" fmla="*/ 0 h 92"/>
                <a:gd name="txR" fmla="*/ 79 w 79"/>
                <a:gd name="txB" fmla="*/ 92 h 92"/>
              </a:gdLst>
              <a:ahLst/>
              <a:cxnLst>
                <a:cxn ang="0">
                  <a:pos x="77" y="7"/>
                </a:cxn>
                <a:cxn ang="0">
                  <a:pos x="73" y="7"/>
                </a:cxn>
                <a:cxn ang="0">
                  <a:pos x="63" y="7"/>
                </a:cxn>
                <a:cxn ang="0">
                  <a:pos x="52" y="8"/>
                </a:cxn>
                <a:cxn ang="0">
                  <a:pos x="40" y="14"/>
                </a:cxn>
                <a:cxn ang="0">
                  <a:pos x="27" y="18"/>
                </a:cxn>
                <a:cxn ang="0">
                  <a:pos x="17" y="26"/>
                </a:cxn>
                <a:cxn ang="0">
                  <a:pos x="9" y="35"/>
                </a:cxn>
                <a:cxn ang="0">
                  <a:pos x="9" y="49"/>
                </a:cxn>
                <a:cxn ang="0">
                  <a:pos x="11" y="59"/>
                </a:cxn>
                <a:cxn ang="0">
                  <a:pos x="21" y="69"/>
                </a:cxn>
                <a:cxn ang="0">
                  <a:pos x="30" y="76"/>
                </a:cxn>
                <a:cxn ang="0">
                  <a:pos x="44" y="81"/>
                </a:cxn>
                <a:cxn ang="0">
                  <a:pos x="55" y="82"/>
                </a:cxn>
                <a:cxn ang="0">
                  <a:pos x="67" y="85"/>
                </a:cxn>
                <a:cxn ang="0">
                  <a:pos x="75" y="85"/>
                </a:cxn>
                <a:cxn ang="0">
                  <a:pos x="79" y="86"/>
                </a:cxn>
                <a:cxn ang="0">
                  <a:pos x="77" y="92"/>
                </a:cxn>
                <a:cxn ang="0">
                  <a:pos x="73" y="90"/>
                </a:cxn>
                <a:cxn ang="0">
                  <a:pos x="63" y="90"/>
                </a:cxn>
                <a:cxn ang="0">
                  <a:pos x="52" y="88"/>
                </a:cxn>
                <a:cxn ang="0">
                  <a:pos x="38" y="85"/>
                </a:cxn>
                <a:cxn ang="0">
                  <a:pos x="23" y="80"/>
                </a:cxn>
                <a:cxn ang="0">
                  <a:pos x="13" y="72"/>
                </a:cxn>
                <a:cxn ang="0">
                  <a:pos x="4" y="61"/>
                </a:cxn>
                <a:cxn ang="0">
                  <a:pos x="0" y="49"/>
                </a:cxn>
                <a:cxn ang="0">
                  <a:pos x="0" y="41"/>
                </a:cxn>
                <a:cxn ang="0">
                  <a:pos x="2" y="33"/>
                </a:cxn>
                <a:cxn ang="0">
                  <a:pos x="4" y="26"/>
                </a:cxn>
                <a:cxn ang="0">
                  <a:pos x="9" y="22"/>
                </a:cxn>
                <a:cxn ang="0">
                  <a:pos x="21" y="14"/>
                </a:cxn>
                <a:cxn ang="0">
                  <a:pos x="34" y="8"/>
                </a:cxn>
                <a:cxn ang="0">
                  <a:pos x="46" y="3"/>
                </a:cxn>
                <a:cxn ang="0">
                  <a:pos x="57" y="2"/>
                </a:cxn>
                <a:cxn ang="0">
                  <a:pos x="65" y="0"/>
                </a:cxn>
                <a:cxn ang="0">
                  <a:pos x="69" y="0"/>
                </a:cxn>
                <a:cxn ang="0">
                  <a:pos x="77" y="7"/>
                </a:cxn>
                <a:cxn ang="0">
                  <a:pos x="77" y="7"/>
                </a:cxn>
              </a:cxnLst>
              <a:rect l="txL" t="txT" r="txR" b="txB"/>
              <a:pathLst>
                <a:path w="79" h="92">
                  <a:moveTo>
                    <a:pt x="77" y="7"/>
                  </a:moveTo>
                  <a:lnTo>
                    <a:pt x="73" y="7"/>
                  </a:lnTo>
                  <a:lnTo>
                    <a:pt x="63" y="7"/>
                  </a:lnTo>
                  <a:lnTo>
                    <a:pt x="52" y="8"/>
                  </a:lnTo>
                  <a:lnTo>
                    <a:pt x="40" y="14"/>
                  </a:lnTo>
                  <a:lnTo>
                    <a:pt x="27" y="18"/>
                  </a:lnTo>
                  <a:lnTo>
                    <a:pt x="17" y="26"/>
                  </a:lnTo>
                  <a:lnTo>
                    <a:pt x="9" y="35"/>
                  </a:lnTo>
                  <a:lnTo>
                    <a:pt x="9" y="49"/>
                  </a:lnTo>
                  <a:lnTo>
                    <a:pt x="11" y="59"/>
                  </a:lnTo>
                  <a:lnTo>
                    <a:pt x="21" y="69"/>
                  </a:lnTo>
                  <a:lnTo>
                    <a:pt x="30" y="76"/>
                  </a:lnTo>
                  <a:lnTo>
                    <a:pt x="44" y="81"/>
                  </a:lnTo>
                  <a:lnTo>
                    <a:pt x="55" y="82"/>
                  </a:lnTo>
                  <a:lnTo>
                    <a:pt x="67" y="85"/>
                  </a:lnTo>
                  <a:lnTo>
                    <a:pt x="75" y="85"/>
                  </a:lnTo>
                  <a:lnTo>
                    <a:pt x="79" y="86"/>
                  </a:lnTo>
                  <a:lnTo>
                    <a:pt x="77" y="92"/>
                  </a:lnTo>
                  <a:lnTo>
                    <a:pt x="73" y="90"/>
                  </a:lnTo>
                  <a:lnTo>
                    <a:pt x="63" y="90"/>
                  </a:lnTo>
                  <a:lnTo>
                    <a:pt x="52" y="88"/>
                  </a:lnTo>
                  <a:lnTo>
                    <a:pt x="38" y="85"/>
                  </a:lnTo>
                  <a:lnTo>
                    <a:pt x="23" y="80"/>
                  </a:lnTo>
                  <a:lnTo>
                    <a:pt x="13" y="72"/>
                  </a:lnTo>
                  <a:lnTo>
                    <a:pt x="4" y="61"/>
                  </a:lnTo>
                  <a:lnTo>
                    <a:pt x="0" y="49"/>
                  </a:lnTo>
                  <a:lnTo>
                    <a:pt x="0" y="41"/>
                  </a:lnTo>
                  <a:lnTo>
                    <a:pt x="2" y="33"/>
                  </a:lnTo>
                  <a:lnTo>
                    <a:pt x="4" y="26"/>
                  </a:lnTo>
                  <a:lnTo>
                    <a:pt x="9" y="22"/>
                  </a:lnTo>
                  <a:lnTo>
                    <a:pt x="21" y="14"/>
                  </a:lnTo>
                  <a:lnTo>
                    <a:pt x="34" y="8"/>
                  </a:lnTo>
                  <a:lnTo>
                    <a:pt x="46" y="3"/>
                  </a:lnTo>
                  <a:lnTo>
                    <a:pt x="57" y="2"/>
                  </a:lnTo>
                  <a:lnTo>
                    <a:pt x="65" y="0"/>
                  </a:lnTo>
                  <a:lnTo>
                    <a:pt x="69" y="0"/>
                  </a:lnTo>
                  <a:lnTo>
                    <a:pt x="77" y="7"/>
                  </a:lnTo>
                  <a:close/>
                </a:path>
              </a:pathLst>
            </a:custGeom>
            <a:solidFill>
              <a:srgbClr val="00BFED">
                <a:alpha val="100000"/>
              </a:srgbClr>
            </a:solidFill>
            <a:ln w="9525">
              <a:noFill/>
            </a:ln>
          </p:spPr>
          <p:txBody>
            <a:bodyPr/>
            <a:p>
              <a:endParaRPr lang="en-US"/>
            </a:p>
          </p:txBody>
        </p:sp>
        <p:sp>
          <p:nvSpPr>
            <p:cNvPr id="16517" name="Freeform 253"/>
            <p:cNvSpPr/>
            <p:nvPr/>
          </p:nvSpPr>
          <p:spPr>
            <a:xfrm>
              <a:off x="1334" y="3525"/>
              <a:ext cx="121" cy="93"/>
            </a:xfrm>
            <a:custGeom>
              <a:avLst/>
              <a:gdLst>
                <a:gd name="txL" fmla="*/ 0 w 121"/>
                <a:gd name="txT" fmla="*/ 0 h 93"/>
                <a:gd name="txR" fmla="*/ 121 w 121"/>
                <a:gd name="txB" fmla="*/ 93 h 93"/>
              </a:gdLst>
              <a:ahLst/>
              <a:cxnLst>
                <a:cxn ang="0">
                  <a:pos x="42" y="0"/>
                </a:cxn>
                <a:cxn ang="0">
                  <a:pos x="44" y="8"/>
                </a:cxn>
                <a:cxn ang="0">
                  <a:pos x="46" y="8"/>
                </a:cxn>
                <a:cxn ang="0">
                  <a:pos x="54" y="8"/>
                </a:cxn>
                <a:cxn ang="0">
                  <a:pos x="63" y="9"/>
                </a:cxn>
                <a:cxn ang="0">
                  <a:pos x="75" y="15"/>
                </a:cxn>
                <a:cxn ang="0">
                  <a:pos x="84" y="19"/>
                </a:cxn>
                <a:cxn ang="0">
                  <a:pos x="96" y="27"/>
                </a:cxn>
                <a:cxn ang="0">
                  <a:pos x="98" y="31"/>
                </a:cxn>
                <a:cxn ang="0">
                  <a:pos x="102" y="36"/>
                </a:cxn>
                <a:cxn ang="0">
                  <a:pos x="104" y="43"/>
                </a:cxn>
                <a:cxn ang="0">
                  <a:pos x="106" y="51"/>
                </a:cxn>
                <a:cxn ang="0">
                  <a:pos x="102" y="63"/>
                </a:cxn>
                <a:cxn ang="0">
                  <a:pos x="96" y="73"/>
                </a:cxn>
                <a:cxn ang="0">
                  <a:pos x="86" y="78"/>
                </a:cxn>
                <a:cxn ang="0">
                  <a:pos x="77" y="83"/>
                </a:cxn>
                <a:cxn ang="0">
                  <a:pos x="65" y="85"/>
                </a:cxn>
                <a:cxn ang="0">
                  <a:pos x="55" y="86"/>
                </a:cxn>
                <a:cxn ang="0">
                  <a:pos x="48" y="86"/>
                </a:cxn>
                <a:cxn ang="0">
                  <a:pos x="0" y="81"/>
                </a:cxn>
                <a:cxn ang="0">
                  <a:pos x="50" y="93"/>
                </a:cxn>
                <a:cxn ang="0">
                  <a:pos x="52" y="91"/>
                </a:cxn>
                <a:cxn ang="0">
                  <a:pos x="59" y="91"/>
                </a:cxn>
                <a:cxn ang="0">
                  <a:pos x="71" y="90"/>
                </a:cxn>
                <a:cxn ang="0">
                  <a:pos x="84" y="87"/>
                </a:cxn>
                <a:cxn ang="0">
                  <a:pos x="96" y="82"/>
                </a:cxn>
                <a:cxn ang="0">
                  <a:pos x="107" y="74"/>
                </a:cxn>
                <a:cxn ang="0">
                  <a:pos x="111" y="68"/>
                </a:cxn>
                <a:cxn ang="0">
                  <a:pos x="117" y="63"/>
                </a:cxn>
                <a:cxn ang="0">
                  <a:pos x="119" y="56"/>
                </a:cxn>
                <a:cxn ang="0">
                  <a:pos x="121" y="50"/>
                </a:cxn>
                <a:cxn ang="0">
                  <a:pos x="119" y="42"/>
                </a:cxn>
                <a:cxn ang="0">
                  <a:pos x="117" y="34"/>
                </a:cxn>
                <a:cxn ang="0">
                  <a:pos x="111" y="27"/>
                </a:cxn>
                <a:cxn ang="0">
                  <a:pos x="107" y="23"/>
                </a:cxn>
                <a:cxn ang="0">
                  <a:pos x="94" y="13"/>
                </a:cxn>
                <a:cxn ang="0">
                  <a:pos x="81" y="8"/>
                </a:cxn>
                <a:cxn ang="0">
                  <a:pos x="65" y="3"/>
                </a:cxn>
                <a:cxn ang="0">
                  <a:pos x="54" y="1"/>
                </a:cxn>
                <a:cxn ang="0">
                  <a:pos x="44" y="0"/>
                </a:cxn>
                <a:cxn ang="0">
                  <a:pos x="42" y="0"/>
                </a:cxn>
                <a:cxn ang="0">
                  <a:pos x="42" y="0"/>
                </a:cxn>
              </a:cxnLst>
              <a:rect l="txL" t="txT" r="txR" b="txB"/>
              <a:pathLst>
                <a:path w="121" h="93">
                  <a:moveTo>
                    <a:pt x="42" y="0"/>
                  </a:moveTo>
                  <a:lnTo>
                    <a:pt x="44" y="8"/>
                  </a:lnTo>
                  <a:lnTo>
                    <a:pt x="46" y="8"/>
                  </a:lnTo>
                  <a:lnTo>
                    <a:pt x="54" y="8"/>
                  </a:lnTo>
                  <a:lnTo>
                    <a:pt x="63" y="9"/>
                  </a:lnTo>
                  <a:lnTo>
                    <a:pt x="75" y="15"/>
                  </a:lnTo>
                  <a:lnTo>
                    <a:pt x="84" y="19"/>
                  </a:lnTo>
                  <a:lnTo>
                    <a:pt x="96" y="27"/>
                  </a:lnTo>
                  <a:lnTo>
                    <a:pt x="98" y="31"/>
                  </a:lnTo>
                  <a:lnTo>
                    <a:pt x="102" y="36"/>
                  </a:lnTo>
                  <a:lnTo>
                    <a:pt x="104" y="43"/>
                  </a:lnTo>
                  <a:lnTo>
                    <a:pt x="106" y="51"/>
                  </a:lnTo>
                  <a:lnTo>
                    <a:pt x="102" y="63"/>
                  </a:lnTo>
                  <a:lnTo>
                    <a:pt x="96" y="73"/>
                  </a:lnTo>
                  <a:lnTo>
                    <a:pt x="86" y="78"/>
                  </a:lnTo>
                  <a:lnTo>
                    <a:pt x="77" y="83"/>
                  </a:lnTo>
                  <a:lnTo>
                    <a:pt x="65" y="85"/>
                  </a:lnTo>
                  <a:lnTo>
                    <a:pt x="55" y="86"/>
                  </a:lnTo>
                  <a:lnTo>
                    <a:pt x="48" y="86"/>
                  </a:lnTo>
                  <a:lnTo>
                    <a:pt x="0" y="81"/>
                  </a:lnTo>
                  <a:lnTo>
                    <a:pt x="50" y="93"/>
                  </a:lnTo>
                  <a:lnTo>
                    <a:pt x="52" y="91"/>
                  </a:lnTo>
                  <a:lnTo>
                    <a:pt x="59" y="91"/>
                  </a:lnTo>
                  <a:lnTo>
                    <a:pt x="71" y="90"/>
                  </a:lnTo>
                  <a:lnTo>
                    <a:pt x="84" y="87"/>
                  </a:lnTo>
                  <a:lnTo>
                    <a:pt x="96" y="82"/>
                  </a:lnTo>
                  <a:lnTo>
                    <a:pt x="107" y="74"/>
                  </a:lnTo>
                  <a:lnTo>
                    <a:pt x="111" y="68"/>
                  </a:lnTo>
                  <a:lnTo>
                    <a:pt x="117" y="63"/>
                  </a:lnTo>
                  <a:lnTo>
                    <a:pt x="119" y="56"/>
                  </a:lnTo>
                  <a:lnTo>
                    <a:pt x="121" y="50"/>
                  </a:lnTo>
                  <a:lnTo>
                    <a:pt x="119" y="42"/>
                  </a:lnTo>
                  <a:lnTo>
                    <a:pt x="117" y="34"/>
                  </a:lnTo>
                  <a:lnTo>
                    <a:pt x="111" y="27"/>
                  </a:lnTo>
                  <a:lnTo>
                    <a:pt x="107" y="23"/>
                  </a:lnTo>
                  <a:lnTo>
                    <a:pt x="94" y="13"/>
                  </a:lnTo>
                  <a:lnTo>
                    <a:pt x="81" y="8"/>
                  </a:lnTo>
                  <a:lnTo>
                    <a:pt x="65" y="3"/>
                  </a:lnTo>
                  <a:lnTo>
                    <a:pt x="54" y="1"/>
                  </a:lnTo>
                  <a:lnTo>
                    <a:pt x="44" y="0"/>
                  </a:lnTo>
                  <a:lnTo>
                    <a:pt x="42" y="0"/>
                  </a:lnTo>
                  <a:close/>
                </a:path>
              </a:pathLst>
            </a:custGeom>
            <a:solidFill>
              <a:srgbClr val="00BFED">
                <a:alpha val="100000"/>
              </a:srgbClr>
            </a:solidFill>
            <a:ln w="9525">
              <a:noFill/>
            </a:ln>
          </p:spPr>
          <p:txBody>
            <a:bodyPr/>
            <a:p>
              <a:endParaRPr lang="en-US"/>
            </a:p>
          </p:txBody>
        </p:sp>
        <p:sp>
          <p:nvSpPr>
            <p:cNvPr id="16518" name="Freeform 254"/>
            <p:cNvSpPr/>
            <p:nvPr/>
          </p:nvSpPr>
          <p:spPr>
            <a:xfrm>
              <a:off x="202" y="3529"/>
              <a:ext cx="610" cy="515"/>
            </a:xfrm>
            <a:custGeom>
              <a:avLst/>
              <a:gdLst>
                <a:gd name="txL" fmla="*/ 0 w 610"/>
                <a:gd name="txT" fmla="*/ 0 h 515"/>
                <a:gd name="txR" fmla="*/ 610 w 610"/>
                <a:gd name="txB" fmla="*/ 515 h 515"/>
              </a:gdLst>
              <a:ahLst/>
              <a:cxnLst>
                <a:cxn ang="0">
                  <a:pos x="593" y="54"/>
                </a:cxn>
                <a:cxn ang="0">
                  <a:pos x="583" y="23"/>
                </a:cxn>
                <a:cxn ang="0">
                  <a:pos x="535" y="9"/>
                </a:cxn>
                <a:cxn ang="0">
                  <a:pos x="479" y="25"/>
                </a:cxn>
                <a:cxn ang="0">
                  <a:pos x="423" y="36"/>
                </a:cxn>
                <a:cxn ang="0">
                  <a:pos x="373" y="38"/>
                </a:cxn>
                <a:cxn ang="0">
                  <a:pos x="325" y="39"/>
                </a:cxn>
                <a:cxn ang="0">
                  <a:pos x="281" y="39"/>
                </a:cxn>
                <a:cxn ang="0">
                  <a:pos x="243" y="69"/>
                </a:cxn>
                <a:cxn ang="0">
                  <a:pos x="243" y="110"/>
                </a:cxn>
                <a:cxn ang="0">
                  <a:pos x="260" y="125"/>
                </a:cxn>
                <a:cxn ang="0">
                  <a:pos x="258" y="150"/>
                </a:cxn>
                <a:cxn ang="0">
                  <a:pos x="225" y="191"/>
                </a:cxn>
                <a:cxn ang="0">
                  <a:pos x="183" y="210"/>
                </a:cxn>
                <a:cxn ang="0">
                  <a:pos x="139" y="210"/>
                </a:cxn>
                <a:cxn ang="0">
                  <a:pos x="77" y="226"/>
                </a:cxn>
                <a:cxn ang="0">
                  <a:pos x="33" y="257"/>
                </a:cxn>
                <a:cxn ang="0">
                  <a:pos x="19" y="282"/>
                </a:cxn>
                <a:cxn ang="0">
                  <a:pos x="15" y="323"/>
                </a:cxn>
                <a:cxn ang="0">
                  <a:pos x="15" y="380"/>
                </a:cxn>
                <a:cxn ang="0">
                  <a:pos x="15" y="431"/>
                </a:cxn>
                <a:cxn ang="0">
                  <a:pos x="17" y="454"/>
                </a:cxn>
                <a:cxn ang="0">
                  <a:pos x="40" y="488"/>
                </a:cxn>
                <a:cxn ang="0">
                  <a:pos x="79" y="501"/>
                </a:cxn>
                <a:cxn ang="0">
                  <a:pos x="144" y="497"/>
                </a:cxn>
                <a:cxn ang="0">
                  <a:pos x="204" y="488"/>
                </a:cxn>
                <a:cxn ang="0">
                  <a:pos x="254" y="480"/>
                </a:cxn>
                <a:cxn ang="0">
                  <a:pos x="300" y="489"/>
                </a:cxn>
                <a:cxn ang="0">
                  <a:pos x="304" y="509"/>
                </a:cxn>
                <a:cxn ang="0">
                  <a:pos x="283" y="489"/>
                </a:cxn>
                <a:cxn ang="0">
                  <a:pos x="229" y="493"/>
                </a:cxn>
                <a:cxn ang="0">
                  <a:pos x="181" y="500"/>
                </a:cxn>
                <a:cxn ang="0">
                  <a:pos x="133" y="511"/>
                </a:cxn>
                <a:cxn ang="0">
                  <a:pos x="87" y="515"/>
                </a:cxn>
                <a:cxn ang="0">
                  <a:pos x="48" y="507"/>
                </a:cxn>
                <a:cxn ang="0">
                  <a:pos x="10" y="469"/>
                </a:cxn>
                <a:cxn ang="0">
                  <a:pos x="0" y="425"/>
                </a:cxn>
                <a:cxn ang="0">
                  <a:pos x="0" y="367"/>
                </a:cxn>
                <a:cxn ang="0">
                  <a:pos x="2" y="313"/>
                </a:cxn>
                <a:cxn ang="0">
                  <a:pos x="4" y="278"/>
                </a:cxn>
                <a:cxn ang="0">
                  <a:pos x="12" y="263"/>
                </a:cxn>
                <a:cxn ang="0">
                  <a:pos x="67" y="218"/>
                </a:cxn>
                <a:cxn ang="0">
                  <a:pos x="114" y="204"/>
                </a:cxn>
                <a:cxn ang="0">
                  <a:pos x="150" y="200"/>
                </a:cxn>
                <a:cxn ang="0">
                  <a:pos x="191" y="202"/>
                </a:cxn>
                <a:cxn ang="0">
                  <a:pos x="231" y="173"/>
                </a:cxn>
                <a:cxn ang="0">
                  <a:pos x="256" y="142"/>
                </a:cxn>
                <a:cxn ang="0">
                  <a:pos x="248" y="125"/>
                </a:cxn>
                <a:cxn ang="0">
                  <a:pos x="223" y="97"/>
                </a:cxn>
                <a:cxn ang="0">
                  <a:pos x="233" y="62"/>
                </a:cxn>
                <a:cxn ang="0">
                  <a:pos x="270" y="34"/>
                </a:cxn>
                <a:cxn ang="0">
                  <a:pos x="298" y="32"/>
                </a:cxn>
                <a:cxn ang="0">
                  <a:pos x="345" y="32"/>
                </a:cxn>
                <a:cxn ang="0">
                  <a:pos x="398" y="31"/>
                </a:cxn>
                <a:cxn ang="0">
                  <a:pos x="443" y="28"/>
                </a:cxn>
                <a:cxn ang="0">
                  <a:pos x="477" y="16"/>
                </a:cxn>
                <a:cxn ang="0">
                  <a:pos x="547" y="0"/>
                </a:cxn>
                <a:cxn ang="0">
                  <a:pos x="602" y="25"/>
                </a:cxn>
                <a:cxn ang="0">
                  <a:pos x="608" y="54"/>
                </a:cxn>
                <a:cxn ang="0">
                  <a:pos x="591" y="67"/>
                </a:cxn>
              </a:cxnLst>
              <a:rect l="txL" t="txT" r="txR" b="txB"/>
              <a:pathLst>
                <a:path w="610" h="515">
                  <a:moveTo>
                    <a:pt x="591" y="67"/>
                  </a:moveTo>
                  <a:lnTo>
                    <a:pt x="591" y="64"/>
                  </a:lnTo>
                  <a:lnTo>
                    <a:pt x="593" y="60"/>
                  </a:lnTo>
                  <a:lnTo>
                    <a:pt x="593" y="54"/>
                  </a:lnTo>
                  <a:lnTo>
                    <a:pt x="595" y="47"/>
                  </a:lnTo>
                  <a:lnTo>
                    <a:pt x="593" y="39"/>
                  </a:lnTo>
                  <a:lnTo>
                    <a:pt x="589" y="31"/>
                  </a:lnTo>
                  <a:lnTo>
                    <a:pt x="583" y="23"/>
                  </a:lnTo>
                  <a:lnTo>
                    <a:pt x="574" y="16"/>
                  </a:lnTo>
                  <a:lnTo>
                    <a:pt x="558" y="11"/>
                  </a:lnTo>
                  <a:lnTo>
                    <a:pt x="547" y="9"/>
                  </a:lnTo>
                  <a:lnTo>
                    <a:pt x="535" y="9"/>
                  </a:lnTo>
                  <a:lnTo>
                    <a:pt x="525" y="13"/>
                  </a:lnTo>
                  <a:lnTo>
                    <a:pt x="512" y="16"/>
                  </a:lnTo>
                  <a:lnTo>
                    <a:pt x="499" y="21"/>
                  </a:lnTo>
                  <a:lnTo>
                    <a:pt x="479" y="25"/>
                  </a:lnTo>
                  <a:lnTo>
                    <a:pt x="462" y="32"/>
                  </a:lnTo>
                  <a:lnTo>
                    <a:pt x="448" y="34"/>
                  </a:lnTo>
                  <a:lnTo>
                    <a:pt x="437" y="35"/>
                  </a:lnTo>
                  <a:lnTo>
                    <a:pt x="423" y="36"/>
                  </a:lnTo>
                  <a:lnTo>
                    <a:pt x="412" y="38"/>
                  </a:lnTo>
                  <a:lnTo>
                    <a:pt x="398" y="38"/>
                  </a:lnTo>
                  <a:lnTo>
                    <a:pt x="385" y="38"/>
                  </a:lnTo>
                  <a:lnTo>
                    <a:pt x="373" y="38"/>
                  </a:lnTo>
                  <a:lnTo>
                    <a:pt x="362" y="39"/>
                  </a:lnTo>
                  <a:lnTo>
                    <a:pt x="348" y="39"/>
                  </a:lnTo>
                  <a:lnTo>
                    <a:pt x="337" y="39"/>
                  </a:lnTo>
                  <a:lnTo>
                    <a:pt x="325" y="39"/>
                  </a:lnTo>
                  <a:lnTo>
                    <a:pt x="318" y="39"/>
                  </a:lnTo>
                  <a:lnTo>
                    <a:pt x="300" y="39"/>
                  </a:lnTo>
                  <a:lnTo>
                    <a:pt x="291" y="39"/>
                  </a:lnTo>
                  <a:lnTo>
                    <a:pt x="281" y="39"/>
                  </a:lnTo>
                  <a:lnTo>
                    <a:pt x="271" y="44"/>
                  </a:lnTo>
                  <a:lnTo>
                    <a:pt x="260" y="50"/>
                  </a:lnTo>
                  <a:lnTo>
                    <a:pt x="252" y="59"/>
                  </a:lnTo>
                  <a:lnTo>
                    <a:pt x="243" y="69"/>
                  </a:lnTo>
                  <a:lnTo>
                    <a:pt x="239" y="81"/>
                  </a:lnTo>
                  <a:lnTo>
                    <a:pt x="235" y="91"/>
                  </a:lnTo>
                  <a:lnTo>
                    <a:pt x="239" y="103"/>
                  </a:lnTo>
                  <a:lnTo>
                    <a:pt x="243" y="110"/>
                  </a:lnTo>
                  <a:lnTo>
                    <a:pt x="248" y="116"/>
                  </a:lnTo>
                  <a:lnTo>
                    <a:pt x="252" y="118"/>
                  </a:lnTo>
                  <a:lnTo>
                    <a:pt x="258" y="122"/>
                  </a:lnTo>
                  <a:lnTo>
                    <a:pt x="260" y="125"/>
                  </a:lnTo>
                  <a:lnTo>
                    <a:pt x="264" y="129"/>
                  </a:lnTo>
                  <a:lnTo>
                    <a:pt x="264" y="133"/>
                  </a:lnTo>
                  <a:lnTo>
                    <a:pt x="264" y="142"/>
                  </a:lnTo>
                  <a:lnTo>
                    <a:pt x="258" y="150"/>
                  </a:lnTo>
                  <a:lnTo>
                    <a:pt x="252" y="161"/>
                  </a:lnTo>
                  <a:lnTo>
                    <a:pt x="244" y="172"/>
                  </a:lnTo>
                  <a:lnTo>
                    <a:pt x="237" y="183"/>
                  </a:lnTo>
                  <a:lnTo>
                    <a:pt x="225" y="191"/>
                  </a:lnTo>
                  <a:lnTo>
                    <a:pt x="216" y="199"/>
                  </a:lnTo>
                  <a:lnTo>
                    <a:pt x="204" y="204"/>
                  </a:lnTo>
                  <a:lnTo>
                    <a:pt x="194" y="210"/>
                  </a:lnTo>
                  <a:lnTo>
                    <a:pt x="183" y="210"/>
                  </a:lnTo>
                  <a:lnTo>
                    <a:pt x="173" y="211"/>
                  </a:lnTo>
                  <a:lnTo>
                    <a:pt x="162" y="210"/>
                  </a:lnTo>
                  <a:lnTo>
                    <a:pt x="152" y="210"/>
                  </a:lnTo>
                  <a:lnTo>
                    <a:pt x="139" y="210"/>
                  </a:lnTo>
                  <a:lnTo>
                    <a:pt x="127" y="211"/>
                  </a:lnTo>
                  <a:lnTo>
                    <a:pt x="112" y="214"/>
                  </a:lnTo>
                  <a:lnTo>
                    <a:pt x="96" y="220"/>
                  </a:lnTo>
                  <a:lnTo>
                    <a:pt x="77" y="226"/>
                  </a:lnTo>
                  <a:lnTo>
                    <a:pt x="64" y="234"/>
                  </a:lnTo>
                  <a:lnTo>
                    <a:pt x="50" y="242"/>
                  </a:lnTo>
                  <a:lnTo>
                    <a:pt x="42" y="250"/>
                  </a:lnTo>
                  <a:lnTo>
                    <a:pt x="33" y="257"/>
                  </a:lnTo>
                  <a:lnTo>
                    <a:pt x="29" y="265"/>
                  </a:lnTo>
                  <a:lnTo>
                    <a:pt x="23" y="271"/>
                  </a:lnTo>
                  <a:lnTo>
                    <a:pt x="21" y="280"/>
                  </a:lnTo>
                  <a:lnTo>
                    <a:pt x="19" y="282"/>
                  </a:lnTo>
                  <a:lnTo>
                    <a:pt x="17" y="289"/>
                  </a:lnTo>
                  <a:lnTo>
                    <a:pt x="15" y="298"/>
                  </a:lnTo>
                  <a:lnTo>
                    <a:pt x="15" y="310"/>
                  </a:lnTo>
                  <a:lnTo>
                    <a:pt x="15" y="323"/>
                  </a:lnTo>
                  <a:lnTo>
                    <a:pt x="15" y="336"/>
                  </a:lnTo>
                  <a:lnTo>
                    <a:pt x="15" y="351"/>
                  </a:lnTo>
                  <a:lnTo>
                    <a:pt x="15" y="367"/>
                  </a:lnTo>
                  <a:lnTo>
                    <a:pt x="15" y="380"/>
                  </a:lnTo>
                  <a:lnTo>
                    <a:pt x="15" y="395"/>
                  </a:lnTo>
                  <a:lnTo>
                    <a:pt x="15" y="409"/>
                  </a:lnTo>
                  <a:lnTo>
                    <a:pt x="15" y="422"/>
                  </a:lnTo>
                  <a:lnTo>
                    <a:pt x="15" y="431"/>
                  </a:lnTo>
                  <a:lnTo>
                    <a:pt x="15" y="439"/>
                  </a:lnTo>
                  <a:lnTo>
                    <a:pt x="15" y="446"/>
                  </a:lnTo>
                  <a:lnTo>
                    <a:pt x="17" y="450"/>
                  </a:lnTo>
                  <a:lnTo>
                    <a:pt x="17" y="454"/>
                  </a:lnTo>
                  <a:lnTo>
                    <a:pt x="19" y="462"/>
                  </a:lnTo>
                  <a:lnTo>
                    <a:pt x="23" y="472"/>
                  </a:lnTo>
                  <a:lnTo>
                    <a:pt x="35" y="484"/>
                  </a:lnTo>
                  <a:lnTo>
                    <a:pt x="40" y="488"/>
                  </a:lnTo>
                  <a:lnTo>
                    <a:pt x="48" y="492"/>
                  </a:lnTo>
                  <a:lnTo>
                    <a:pt x="56" y="496"/>
                  </a:lnTo>
                  <a:lnTo>
                    <a:pt x="67" y="500"/>
                  </a:lnTo>
                  <a:lnTo>
                    <a:pt x="79" y="501"/>
                  </a:lnTo>
                  <a:lnTo>
                    <a:pt x="92" y="503"/>
                  </a:lnTo>
                  <a:lnTo>
                    <a:pt x="108" y="501"/>
                  </a:lnTo>
                  <a:lnTo>
                    <a:pt x="127" y="501"/>
                  </a:lnTo>
                  <a:lnTo>
                    <a:pt x="144" y="497"/>
                  </a:lnTo>
                  <a:lnTo>
                    <a:pt x="162" y="496"/>
                  </a:lnTo>
                  <a:lnTo>
                    <a:pt x="177" y="492"/>
                  </a:lnTo>
                  <a:lnTo>
                    <a:pt x="193" y="491"/>
                  </a:lnTo>
                  <a:lnTo>
                    <a:pt x="204" y="488"/>
                  </a:lnTo>
                  <a:lnTo>
                    <a:pt x="216" y="486"/>
                  </a:lnTo>
                  <a:lnTo>
                    <a:pt x="227" y="484"/>
                  </a:lnTo>
                  <a:lnTo>
                    <a:pt x="239" y="484"/>
                  </a:lnTo>
                  <a:lnTo>
                    <a:pt x="254" y="480"/>
                  </a:lnTo>
                  <a:lnTo>
                    <a:pt x="270" y="478"/>
                  </a:lnTo>
                  <a:lnTo>
                    <a:pt x="279" y="478"/>
                  </a:lnTo>
                  <a:lnTo>
                    <a:pt x="289" y="482"/>
                  </a:lnTo>
                  <a:lnTo>
                    <a:pt x="300" y="489"/>
                  </a:lnTo>
                  <a:lnTo>
                    <a:pt x="308" y="497"/>
                  </a:lnTo>
                  <a:lnTo>
                    <a:pt x="314" y="503"/>
                  </a:lnTo>
                  <a:lnTo>
                    <a:pt x="316" y="505"/>
                  </a:lnTo>
                  <a:lnTo>
                    <a:pt x="304" y="509"/>
                  </a:lnTo>
                  <a:lnTo>
                    <a:pt x="300" y="505"/>
                  </a:lnTo>
                  <a:lnTo>
                    <a:pt x="295" y="500"/>
                  </a:lnTo>
                  <a:lnTo>
                    <a:pt x="287" y="492"/>
                  </a:lnTo>
                  <a:lnTo>
                    <a:pt x="283" y="489"/>
                  </a:lnTo>
                  <a:lnTo>
                    <a:pt x="277" y="488"/>
                  </a:lnTo>
                  <a:lnTo>
                    <a:pt x="266" y="489"/>
                  </a:lnTo>
                  <a:lnTo>
                    <a:pt x="248" y="491"/>
                  </a:lnTo>
                  <a:lnTo>
                    <a:pt x="229" y="493"/>
                  </a:lnTo>
                  <a:lnTo>
                    <a:pt x="216" y="493"/>
                  </a:lnTo>
                  <a:lnTo>
                    <a:pt x="204" y="496"/>
                  </a:lnTo>
                  <a:lnTo>
                    <a:pt x="193" y="497"/>
                  </a:lnTo>
                  <a:lnTo>
                    <a:pt x="181" y="500"/>
                  </a:lnTo>
                  <a:lnTo>
                    <a:pt x="168" y="501"/>
                  </a:lnTo>
                  <a:lnTo>
                    <a:pt x="156" y="505"/>
                  </a:lnTo>
                  <a:lnTo>
                    <a:pt x="144" y="507"/>
                  </a:lnTo>
                  <a:lnTo>
                    <a:pt x="133" y="511"/>
                  </a:lnTo>
                  <a:lnTo>
                    <a:pt x="119" y="512"/>
                  </a:lnTo>
                  <a:lnTo>
                    <a:pt x="108" y="513"/>
                  </a:lnTo>
                  <a:lnTo>
                    <a:pt x="96" y="513"/>
                  </a:lnTo>
                  <a:lnTo>
                    <a:pt x="87" y="515"/>
                  </a:lnTo>
                  <a:lnTo>
                    <a:pt x="75" y="512"/>
                  </a:lnTo>
                  <a:lnTo>
                    <a:pt x="66" y="511"/>
                  </a:lnTo>
                  <a:lnTo>
                    <a:pt x="56" y="508"/>
                  </a:lnTo>
                  <a:lnTo>
                    <a:pt x="48" y="507"/>
                  </a:lnTo>
                  <a:lnTo>
                    <a:pt x="31" y="497"/>
                  </a:lnTo>
                  <a:lnTo>
                    <a:pt x="19" y="485"/>
                  </a:lnTo>
                  <a:lnTo>
                    <a:pt x="14" y="477"/>
                  </a:lnTo>
                  <a:lnTo>
                    <a:pt x="10" y="469"/>
                  </a:lnTo>
                  <a:lnTo>
                    <a:pt x="6" y="460"/>
                  </a:lnTo>
                  <a:lnTo>
                    <a:pt x="6" y="450"/>
                  </a:lnTo>
                  <a:lnTo>
                    <a:pt x="2" y="437"/>
                  </a:lnTo>
                  <a:lnTo>
                    <a:pt x="0" y="425"/>
                  </a:lnTo>
                  <a:lnTo>
                    <a:pt x="0" y="410"/>
                  </a:lnTo>
                  <a:lnTo>
                    <a:pt x="0" y="396"/>
                  </a:lnTo>
                  <a:lnTo>
                    <a:pt x="0" y="382"/>
                  </a:lnTo>
                  <a:lnTo>
                    <a:pt x="0" y="367"/>
                  </a:lnTo>
                  <a:lnTo>
                    <a:pt x="0" y="352"/>
                  </a:lnTo>
                  <a:lnTo>
                    <a:pt x="2" y="340"/>
                  </a:lnTo>
                  <a:lnTo>
                    <a:pt x="2" y="325"/>
                  </a:lnTo>
                  <a:lnTo>
                    <a:pt x="2" y="313"/>
                  </a:lnTo>
                  <a:lnTo>
                    <a:pt x="2" y="301"/>
                  </a:lnTo>
                  <a:lnTo>
                    <a:pt x="4" y="293"/>
                  </a:lnTo>
                  <a:lnTo>
                    <a:pt x="4" y="284"/>
                  </a:lnTo>
                  <a:lnTo>
                    <a:pt x="4" y="278"/>
                  </a:lnTo>
                  <a:lnTo>
                    <a:pt x="4" y="274"/>
                  </a:lnTo>
                  <a:lnTo>
                    <a:pt x="6" y="274"/>
                  </a:lnTo>
                  <a:lnTo>
                    <a:pt x="6" y="270"/>
                  </a:lnTo>
                  <a:lnTo>
                    <a:pt x="12" y="263"/>
                  </a:lnTo>
                  <a:lnTo>
                    <a:pt x="19" y="253"/>
                  </a:lnTo>
                  <a:lnTo>
                    <a:pt x="33" y="242"/>
                  </a:lnTo>
                  <a:lnTo>
                    <a:pt x="48" y="228"/>
                  </a:lnTo>
                  <a:lnTo>
                    <a:pt x="67" y="218"/>
                  </a:lnTo>
                  <a:lnTo>
                    <a:pt x="77" y="212"/>
                  </a:lnTo>
                  <a:lnTo>
                    <a:pt x="89" y="208"/>
                  </a:lnTo>
                  <a:lnTo>
                    <a:pt x="100" y="204"/>
                  </a:lnTo>
                  <a:lnTo>
                    <a:pt x="114" y="204"/>
                  </a:lnTo>
                  <a:lnTo>
                    <a:pt x="123" y="202"/>
                  </a:lnTo>
                  <a:lnTo>
                    <a:pt x="135" y="200"/>
                  </a:lnTo>
                  <a:lnTo>
                    <a:pt x="142" y="200"/>
                  </a:lnTo>
                  <a:lnTo>
                    <a:pt x="150" y="200"/>
                  </a:lnTo>
                  <a:lnTo>
                    <a:pt x="162" y="200"/>
                  </a:lnTo>
                  <a:lnTo>
                    <a:pt x="169" y="202"/>
                  </a:lnTo>
                  <a:lnTo>
                    <a:pt x="177" y="203"/>
                  </a:lnTo>
                  <a:lnTo>
                    <a:pt x="191" y="202"/>
                  </a:lnTo>
                  <a:lnTo>
                    <a:pt x="198" y="196"/>
                  </a:lnTo>
                  <a:lnTo>
                    <a:pt x="208" y="189"/>
                  </a:lnTo>
                  <a:lnTo>
                    <a:pt x="219" y="181"/>
                  </a:lnTo>
                  <a:lnTo>
                    <a:pt x="231" y="173"/>
                  </a:lnTo>
                  <a:lnTo>
                    <a:pt x="241" y="163"/>
                  </a:lnTo>
                  <a:lnTo>
                    <a:pt x="248" y="155"/>
                  </a:lnTo>
                  <a:lnTo>
                    <a:pt x="254" y="146"/>
                  </a:lnTo>
                  <a:lnTo>
                    <a:pt x="256" y="142"/>
                  </a:lnTo>
                  <a:lnTo>
                    <a:pt x="254" y="134"/>
                  </a:lnTo>
                  <a:lnTo>
                    <a:pt x="254" y="132"/>
                  </a:lnTo>
                  <a:lnTo>
                    <a:pt x="252" y="128"/>
                  </a:lnTo>
                  <a:lnTo>
                    <a:pt x="248" y="125"/>
                  </a:lnTo>
                  <a:lnTo>
                    <a:pt x="239" y="118"/>
                  </a:lnTo>
                  <a:lnTo>
                    <a:pt x="231" y="109"/>
                  </a:lnTo>
                  <a:lnTo>
                    <a:pt x="225" y="102"/>
                  </a:lnTo>
                  <a:lnTo>
                    <a:pt x="223" y="97"/>
                  </a:lnTo>
                  <a:lnTo>
                    <a:pt x="223" y="89"/>
                  </a:lnTo>
                  <a:lnTo>
                    <a:pt x="225" y="81"/>
                  </a:lnTo>
                  <a:lnTo>
                    <a:pt x="227" y="70"/>
                  </a:lnTo>
                  <a:lnTo>
                    <a:pt x="233" y="62"/>
                  </a:lnTo>
                  <a:lnTo>
                    <a:pt x="239" y="52"/>
                  </a:lnTo>
                  <a:lnTo>
                    <a:pt x="250" y="46"/>
                  </a:lnTo>
                  <a:lnTo>
                    <a:pt x="258" y="38"/>
                  </a:lnTo>
                  <a:lnTo>
                    <a:pt x="270" y="34"/>
                  </a:lnTo>
                  <a:lnTo>
                    <a:pt x="279" y="31"/>
                  </a:lnTo>
                  <a:lnTo>
                    <a:pt x="289" y="32"/>
                  </a:lnTo>
                  <a:lnTo>
                    <a:pt x="293" y="32"/>
                  </a:lnTo>
                  <a:lnTo>
                    <a:pt x="298" y="32"/>
                  </a:lnTo>
                  <a:lnTo>
                    <a:pt x="308" y="32"/>
                  </a:lnTo>
                  <a:lnTo>
                    <a:pt x="320" y="32"/>
                  </a:lnTo>
                  <a:lnTo>
                    <a:pt x="331" y="32"/>
                  </a:lnTo>
                  <a:lnTo>
                    <a:pt x="345" y="32"/>
                  </a:lnTo>
                  <a:lnTo>
                    <a:pt x="358" y="32"/>
                  </a:lnTo>
                  <a:lnTo>
                    <a:pt x="373" y="32"/>
                  </a:lnTo>
                  <a:lnTo>
                    <a:pt x="385" y="31"/>
                  </a:lnTo>
                  <a:lnTo>
                    <a:pt x="398" y="31"/>
                  </a:lnTo>
                  <a:lnTo>
                    <a:pt x="410" y="31"/>
                  </a:lnTo>
                  <a:lnTo>
                    <a:pt x="423" y="31"/>
                  </a:lnTo>
                  <a:lnTo>
                    <a:pt x="433" y="30"/>
                  </a:lnTo>
                  <a:lnTo>
                    <a:pt x="443" y="28"/>
                  </a:lnTo>
                  <a:lnTo>
                    <a:pt x="448" y="27"/>
                  </a:lnTo>
                  <a:lnTo>
                    <a:pt x="456" y="27"/>
                  </a:lnTo>
                  <a:lnTo>
                    <a:pt x="464" y="21"/>
                  </a:lnTo>
                  <a:lnTo>
                    <a:pt x="477" y="16"/>
                  </a:lnTo>
                  <a:lnTo>
                    <a:pt x="495" y="11"/>
                  </a:lnTo>
                  <a:lnTo>
                    <a:pt x="512" y="7"/>
                  </a:lnTo>
                  <a:lnTo>
                    <a:pt x="529" y="1"/>
                  </a:lnTo>
                  <a:lnTo>
                    <a:pt x="547" y="0"/>
                  </a:lnTo>
                  <a:lnTo>
                    <a:pt x="562" y="1"/>
                  </a:lnTo>
                  <a:lnTo>
                    <a:pt x="575" y="7"/>
                  </a:lnTo>
                  <a:lnTo>
                    <a:pt x="591" y="16"/>
                  </a:lnTo>
                  <a:lnTo>
                    <a:pt x="602" y="25"/>
                  </a:lnTo>
                  <a:lnTo>
                    <a:pt x="608" y="32"/>
                  </a:lnTo>
                  <a:lnTo>
                    <a:pt x="610" y="40"/>
                  </a:lnTo>
                  <a:lnTo>
                    <a:pt x="608" y="46"/>
                  </a:lnTo>
                  <a:lnTo>
                    <a:pt x="608" y="54"/>
                  </a:lnTo>
                  <a:lnTo>
                    <a:pt x="608" y="60"/>
                  </a:lnTo>
                  <a:lnTo>
                    <a:pt x="608" y="63"/>
                  </a:lnTo>
                  <a:lnTo>
                    <a:pt x="591" y="67"/>
                  </a:lnTo>
                  <a:close/>
                </a:path>
              </a:pathLst>
            </a:custGeom>
            <a:solidFill>
              <a:srgbClr val="80994D">
                <a:alpha val="100000"/>
              </a:srgbClr>
            </a:solidFill>
            <a:ln w="9525">
              <a:noFill/>
            </a:ln>
          </p:spPr>
          <p:txBody>
            <a:bodyPr/>
            <a:p>
              <a:endParaRPr lang="en-US"/>
            </a:p>
          </p:txBody>
        </p:sp>
        <p:sp>
          <p:nvSpPr>
            <p:cNvPr id="16519" name="Freeform 256"/>
            <p:cNvSpPr/>
            <p:nvPr/>
          </p:nvSpPr>
          <p:spPr>
            <a:xfrm>
              <a:off x="1343" y="3631"/>
              <a:ext cx="173" cy="113"/>
            </a:xfrm>
            <a:custGeom>
              <a:avLst/>
              <a:gdLst>
                <a:gd name="txL" fmla="*/ 0 w 173"/>
                <a:gd name="txT" fmla="*/ 0 h 113"/>
                <a:gd name="txR" fmla="*/ 173 w 173"/>
                <a:gd name="txB" fmla="*/ 113 h 113"/>
              </a:gdLst>
              <a:ahLst/>
              <a:cxnLst>
                <a:cxn ang="0">
                  <a:pos x="39" y="113"/>
                </a:cxn>
                <a:cxn ang="0">
                  <a:pos x="35" y="110"/>
                </a:cxn>
                <a:cxn ang="0">
                  <a:pos x="29" y="105"/>
                </a:cxn>
                <a:cxn ang="0">
                  <a:pos x="20" y="96"/>
                </a:cxn>
                <a:cxn ang="0">
                  <a:pos x="16" y="85"/>
                </a:cxn>
                <a:cxn ang="0">
                  <a:pos x="12" y="78"/>
                </a:cxn>
                <a:cxn ang="0">
                  <a:pos x="12" y="71"/>
                </a:cxn>
                <a:cxn ang="0">
                  <a:pos x="10" y="63"/>
                </a:cxn>
                <a:cxn ang="0">
                  <a:pos x="14" y="57"/>
                </a:cxn>
                <a:cxn ang="0">
                  <a:pos x="16" y="48"/>
                </a:cxn>
                <a:cxn ang="0">
                  <a:pos x="23" y="40"/>
                </a:cxn>
                <a:cxn ang="0">
                  <a:pos x="31" y="32"/>
                </a:cxn>
                <a:cxn ang="0">
                  <a:pos x="45" y="26"/>
                </a:cxn>
                <a:cxn ang="0">
                  <a:pos x="56" y="16"/>
                </a:cxn>
                <a:cxn ang="0">
                  <a:pos x="70" y="12"/>
                </a:cxn>
                <a:cxn ang="0">
                  <a:pos x="81" y="8"/>
                </a:cxn>
                <a:cxn ang="0">
                  <a:pos x="93" y="8"/>
                </a:cxn>
                <a:cxn ang="0">
                  <a:pos x="102" y="8"/>
                </a:cxn>
                <a:cxn ang="0">
                  <a:pos x="112" y="10"/>
                </a:cxn>
                <a:cxn ang="0">
                  <a:pos x="122" y="12"/>
                </a:cxn>
                <a:cxn ang="0">
                  <a:pos x="131" y="16"/>
                </a:cxn>
                <a:cxn ang="0">
                  <a:pos x="143" y="24"/>
                </a:cxn>
                <a:cxn ang="0">
                  <a:pos x="154" y="35"/>
                </a:cxn>
                <a:cxn ang="0">
                  <a:pos x="158" y="44"/>
                </a:cxn>
                <a:cxn ang="0">
                  <a:pos x="160" y="53"/>
                </a:cxn>
                <a:cxn ang="0">
                  <a:pos x="173" y="53"/>
                </a:cxn>
                <a:cxn ang="0">
                  <a:pos x="172" y="48"/>
                </a:cxn>
                <a:cxn ang="0">
                  <a:pos x="166" y="39"/>
                </a:cxn>
                <a:cxn ang="0">
                  <a:pos x="156" y="27"/>
                </a:cxn>
                <a:cxn ang="0">
                  <a:pos x="145" y="16"/>
                </a:cxn>
                <a:cxn ang="0">
                  <a:pos x="135" y="10"/>
                </a:cxn>
                <a:cxn ang="0">
                  <a:pos x="125" y="5"/>
                </a:cxn>
                <a:cxn ang="0">
                  <a:pos x="114" y="1"/>
                </a:cxn>
                <a:cxn ang="0">
                  <a:pos x="102" y="1"/>
                </a:cxn>
                <a:cxn ang="0">
                  <a:pos x="87" y="0"/>
                </a:cxn>
                <a:cxn ang="0">
                  <a:pos x="73" y="3"/>
                </a:cxn>
                <a:cxn ang="0">
                  <a:pos x="56" y="8"/>
                </a:cxn>
                <a:cxn ang="0">
                  <a:pos x="41" y="18"/>
                </a:cxn>
                <a:cxn ang="0">
                  <a:pos x="37" y="18"/>
                </a:cxn>
                <a:cxn ang="0">
                  <a:pos x="29" y="23"/>
                </a:cxn>
                <a:cxn ang="0">
                  <a:pos x="20" y="31"/>
                </a:cxn>
                <a:cxn ang="0">
                  <a:pos x="12" y="42"/>
                </a:cxn>
                <a:cxn ang="0">
                  <a:pos x="2" y="54"/>
                </a:cxn>
                <a:cxn ang="0">
                  <a:pos x="0" y="69"/>
                </a:cxn>
                <a:cxn ang="0">
                  <a:pos x="0" y="77"/>
                </a:cxn>
                <a:cxn ang="0">
                  <a:pos x="4" y="85"/>
                </a:cxn>
                <a:cxn ang="0">
                  <a:pos x="8" y="93"/>
                </a:cxn>
                <a:cxn ang="0">
                  <a:pos x="18" y="102"/>
                </a:cxn>
                <a:cxn ang="0">
                  <a:pos x="39" y="113"/>
                </a:cxn>
                <a:cxn ang="0">
                  <a:pos x="39" y="113"/>
                </a:cxn>
              </a:cxnLst>
              <a:rect l="txL" t="txT" r="txR" b="txB"/>
              <a:pathLst>
                <a:path w="173" h="113">
                  <a:moveTo>
                    <a:pt x="39" y="113"/>
                  </a:moveTo>
                  <a:lnTo>
                    <a:pt x="35" y="110"/>
                  </a:lnTo>
                  <a:lnTo>
                    <a:pt x="29" y="105"/>
                  </a:lnTo>
                  <a:lnTo>
                    <a:pt x="20" y="96"/>
                  </a:lnTo>
                  <a:lnTo>
                    <a:pt x="16" y="85"/>
                  </a:lnTo>
                  <a:lnTo>
                    <a:pt x="12" y="78"/>
                  </a:lnTo>
                  <a:lnTo>
                    <a:pt x="12" y="71"/>
                  </a:lnTo>
                  <a:lnTo>
                    <a:pt x="10" y="63"/>
                  </a:lnTo>
                  <a:lnTo>
                    <a:pt x="14" y="57"/>
                  </a:lnTo>
                  <a:lnTo>
                    <a:pt x="16" y="48"/>
                  </a:lnTo>
                  <a:lnTo>
                    <a:pt x="23" y="40"/>
                  </a:lnTo>
                  <a:lnTo>
                    <a:pt x="31" y="32"/>
                  </a:lnTo>
                  <a:lnTo>
                    <a:pt x="45" y="26"/>
                  </a:lnTo>
                  <a:lnTo>
                    <a:pt x="56" y="16"/>
                  </a:lnTo>
                  <a:lnTo>
                    <a:pt x="70" y="12"/>
                  </a:lnTo>
                  <a:lnTo>
                    <a:pt x="81" y="8"/>
                  </a:lnTo>
                  <a:lnTo>
                    <a:pt x="93" y="8"/>
                  </a:lnTo>
                  <a:lnTo>
                    <a:pt x="102" y="8"/>
                  </a:lnTo>
                  <a:lnTo>
                    <a:pt x="112" y="10"/>
                  </a:lnTo>
                  <a:lnTo>
                    <a:pt x="122" y="12"/>
                  </a:lnTo>
                  <a:lnTo>
                    <a:pt x="131" y="16"/>
                  </a:lnTo>
                  <a:lnTo>
                    <a:pt x="143" y="24"/>
                  </a:lnTo>
                  <a:lnTo>
                    <a:pt x="154" y="35"/>
                  </a:lnTo>
                  <a:lnTo>
                    <a:pt x="158" y="44"/>
                  </a:lnTo>
                  <a:lnTo>
                    <a:pt x="160" y="53"/>
                  </a:lnTo>
                  <a:lnTo>
                    <a:pt x="173" y="53"/>
                  </a:lnTo>
                  <a:lnTo>
                    <a:pt x="172" y="48"/>
                  </a:lnTo>
                  <a:lnTo>
                    <a:pt x="166" y="39"/>
                  </a:lnTo>
                  <a:lnTo>
                    <a:pt x="156" y="27"/>
                  </a:lnTo>
                  <a:lnTo>
                    <a:pt x="145" y="16"/>
                  </a:lnTo>
                  <a:lnTo>
                    <a:pt x="135" y="10"/>
                  </a:lnTo>
                  <a:lnTo>
                    <a:pt x="125" y="5"/>
                  </a:lnTo>
                  <a:lnTo>
                    <a:pt x="114" y="1"/>
                  </a:lnTo>
                  <a:lnTo>
                    <a:pt x="102" y="1"/>
                  </a:lnTo>
                  <a:lnTo>
                    <a:pt x="87" y="0"/>
                  </a:lnTo>
                  <a:lnTo>
                    <a:pt x="73" y="3"/>
                  </a:lnTo>
                  <a:lnTo>
                    <a:pt x="56" y="8"/>
                  </a:lnTo>
                  <a:lnTo>
                    <a:pt x="41" y="18"/>
                  </a:lnTo>
                  <a:lnTo>
                    <a:pt x="37" y="18"/>
                  </a:lnTo>
                  <a:lnTo>
                    <a:pt x="29" y="23"/>
                  </a:lnTo>
                  <a:lnTo>
                    <a:pt x="20" y="31"/>
                  </a:lnTo>
                  <a:lnTo>
                    <a:pt x="12" y="42"/>
                  </a:lnTo>
                  <a:lnTo>
                    <a:pt x="2" y="54"/>
                  </a:lnTo>
                  <a:lnTo>
                    <a:pt x="0" y="69"/>
                  </a:lnTo>
                  <a:lnTo>
                    <a:pt x="0" y="77"/>
                  </a:lnTo>
                  <a:lnTo>
                    <a:pt x="4" y="85"/>
                  </a:lnTo>
                  <a:lnTo>
                    <a:pt x="8" y="93"/>
                  </a:lnTo>
                  <a:lnTo>
                    <a:pt x="18" y="102"/>
                  </a:lnTo>
                  <a:lnTo>
                    <a:pt x="39" y="113"/>
                  </a:lnTo>
                  <a:close/>
                </a:path>
              </a:pathLst>
            </a:custGeom>
            <a:solidFill>
              <a:srgbClr val="00BFED">
                <a:alpha val="100000"/>
              </a:srgbClr>
            </a:solidFill>
            <a:ln w="9525">
              <a:noFill/>
            </a:ln>
          </p:spPr>
          <p:txBody>
            <a:bodyPr/>
            <a:p>
              <a:endParaRPr lang="en-US"/>
            </a:p>
          </p:txBody>
        </p:sp>
        <p:sp>
          <p:nvSpPr>
            <p:cNvPr id="16520" name="Freeform 261"/>
            <p:cNvSpPr/>
            <p:nvPr/>
          </p:nvSpPr>
          <p:spPr>
            <a:xfrm>
              <a:off x="3349" y="4159"/>
              <a:ext cx="46" cy="39"/>
            </a:xfrm>
            <a:custGeom>
              <a:avLst/>
              <a:gdLst>
                <a:gd name="txL" fmla="*/ 0 w 46"/>
                <a:gd name="txT" fmla="*/ 0 h 39"/>
                <a:gd name="txR" fmla="*/ 46 w 46"/>
                <a:gd name="txB" fmla="*/ 39 h 39"/>
              </a:gdLst>
              <a:ahLst/>
              <a:cxnLst>
                <a:cxn ang="0">
                  <a:pos x="38" y="0"/>
                </a:cxn>
                <a:cxn ang="0">
                  <a:pos x="3" y="29"/>
                </a:cxn>
                <a:cxn ang="0">
                  <a:pos x="0" y="39"/>
                </a:cxn>
                <a:cxn ang="0">
                  <a:pos x="46" y="7"/>
                </a:cxn>
                <a:cxn ang="0">
                  <a:pos x="38" y="0"/>
                </a:cxn>
                <a:cxn ang="0">
                  <a:pos x="38" y="0"/>
                </a:cxn>
              </a:cxnLst>
              <a:rect l="txL" t="txT" r="txR" b="txB"/>
              <a:pathLst>
                <a:path w="46" h="39">
                  <a:moveTo>
                    <a:pt x="38" y="0"/>
                  </a:moveTo>
                  <a:lnTo>
                    <a:pt x="3" y="29"/>
                  </a:lnTo>
                  <a:lnTo>
                    <a:pt x="0" y="39"/>
                  </a:lnTo>
                  <a:lnTo>
                    <a:pt x="46" y="7"/>
                  </a:lnTo>
                  <a:lnTo>
                    <a:pt x="38" y="0"/>
                  </a:lnTo>
                  <a:close/>
                </a:path>
              </a:pathLst>
            </a:custGeom>
            <a:solidFill>
              <a:srgbClr val="000000">
                <a:alpha val="100000"/>
              </a:srgbClr>
            </a:solidFill>
            <a:ln w="9525">
              <a:noFill/>
            </a:ln>
          </p:spPr>
          <p:txBody>
            <a:bodyPr/>
            <a:p>
              <a:endParaRPr lang="en-US"/>
            </a:p>
          </p:txBody>
        </p:sp>
        <p:sp>
          <p:nvSpPr>
            <p:cNvPr id="16521" name="Freeform 263"/>
            <p:cNvSpPr/>
            <p:nvPr/>
          </p:nvSpPr>
          <p:spPr>
            <a:xfrm>
              <a:off x="3558" y="3435"/>
              <a:ext cx="64" cy="54"/>
            </a:xfrm>
            <a:custGeom>
              <a:avLst/>
              <a:gdLst>
                <a:gd name="txL" fmla="*/ 0 w 64"/>
                <a:gd name="txT" fmla="*/ 0 h 54"/>
                <a:gd name="txR" fmla="*/ 64 w 64"/>
                <a:gd name="txB" fmla="*/ 54 h 54"/>
              </a:gdLst>
              <a:ahLst/>
              <a:cxnLst>
                <a:cxn ang="0">
                  <a:pos x="35" y="0"/>
                </a:cxn>
                <a:cxn ang="0">
                  <a:pos x="41" y="3"/>
                </a:cxn>
                <a:cxn ang="0">
                  <a:pos x="48" y="7"/>
                </a:cxn>
                <a:cxn ang="0">
                  <a:pos x="35" y="7"/>
                </a:cxn>
                <a:cxn ang="0">
                  <a:pos x="29" y="5"/>
                </a:cxn>
                <a:cxn ang="0">
                  <a:pos x="20" y="8"/>
                </a:cxn>
                <a:cxn ang="0">
                  <a:pos x="12" y="11"/>
                </a:cxn>
                <a:cxn ang="0">
                  <a:pos x="12" y="15"/>
                </a:cxn>
                <a:cxn ang="0">
                  <a:pos x="10" y="21"/>
                </a:cxn>
                <a:cxn ang="0">
                  <a:pos x="12" y="31"/>
                </a:cxn>
                <a:cxn ang="0">
                  <a:pos x="12" y="38"/>
                </a:cxn>
                <a:cxn ang="0">
                  <a:pos x="18" y="43"/>
                </a:cxn>
                <a:cxn ang="0">
                  <a:pos x="22" y="46"/>
                </a:cxn>
                <a:cxn ang="0">
                  <a:pos x="29" y="48"/>
                </a:cxn>
                <a:cxn ang="0">
                  <a:pos x="37" y="47"/>
                </a:cxn>
                <a:cxn ang="0">
                  <a:pos x="41" y="47"/>
                </a:cxn>
                <a:cxn ang="0">
                  <a:pos x="64" y="36"/>
                </a:cxn>
                <a:cxn ang="0">
                  <a:pos x="39" y="54"/>
                </a:cxn>
                <a:cxn ang="0">
                  <a:pos x="29" y="54"/>
                </a:cxn>
                <a:cxn ang="0">
                  <a:pos x="20" y="54"/>
                </a:cxn>
                <a:cxn ang="0">
                  <a:pos x="12" y="52"/>
                </a:cxn>
                <a:cxn ang="0">
                  <a:pos x="8" y="50"/>
                </a:cxn>
                <a:cxn ang="0">
                  <a:pos x="2" y="44"/>
                </a:cxn>
                <a:cxn ang="0">
                  <a:pos x="2" y="38"/>
                </a:cxn>
                <a:cxn ang="0">
                  <a:pos x="0" y="28"/>
                </a:cxn>
                <a:cxn ang="0">
                  <a:pos x="0" y="21"/>
                </a:cxn>
                <a:cxn ang="0">
                  <a:pos x="2" y="13"/>
                </a:cxn>
                <a:cxn ang="0">
                  <a:pos x="6" y="9"/>
                </a:cxn>
                <a:cxn ang="0">
                  <a:pos x="18" y="3"/>
                </a:cxn>
                <a:cxn ang="0">
                  <a:pos x="35" y="0"/>
                </a:cxn>
                <a:cxn ang="0">
                  <a:pos x="35" y="0"/>
                </a:cxn>
              </a:cxnLst>
              <a:rect l="txL" t="txT" r="txR" b="txB"/>
              <a:pathLst>
                <a:path w="64" h="54">
                  <a:moveTo>
                    <a:pt x="35" y="0"/>
                  </a:moveTo>
                  <a:lnTo>
                    <a:pt x="41" y="3"/>
                  </a:lnTo>
                  <a:lnTo>
                    <a:pt x="48" y="7"/>
                  </a:lnTo>
                  <a:lnTo>
                    <a:pt x="35" y="7"/>
                  </a:lnTo>
                  <a:lnTo>
                    <a:pt x="29" y="5"/>
                  </a:lnTo>
                  <a:lnTo>
                    <a:pt x="20" y="8"/>
                  </a:lnTo>
                  <a:lnTo>
                    <a:pt x="12" y="11"/>
                  </a:lnTo>
                  <a:lnTo>
                    <a:pt x="12" y="15"/>
                  </a:lnTo>
                  <a:lnTo>
                    <a:pt x="10" y="21"/>
                  </a:lnTo>
                  <a:lnTo>
                    <a:pt x="12" y="31"/>
                  </a:lnTo>
                  <a:lnTo>
                    <a:pt x="12" y="38"/>
                  </a:lnTo>
                  <a:lnTo>
                    <a:pt x="18" y="43"/>
                  </a:lnTo>
                  <a:lnTo>
                    <a:pt x="22" y="46"/>
                  </a:lnTo>
                  <a:lnTo>
                    <a:pt x="29" y="48"/>
                  </a:lnTo>
                  <a:lnTo>
                    <a:pt x="37" y="47"/>
                  </a:lnTo>
                  <a:lnTo>
                    <a:pt x="41" y="47"/>
                  </a:lnTo>
                  <a:lnTo>
                    <a:pt x="64" y="36"/>
                  </a:lnTo>
                  <a:lnTo>
                    <a:pt x="39" y="54"/>
                  </a:lnTo>
                  <a:lnTo>
                    <a:pt x="29" y="54"/>
                  </a:lnTo>
                  <a:lnTo>
                    <a:pt x="20" y="54"/>
                  </a:lnTo>
                  <a:lnTo>
                    <a:pt x="12" y="52"/>
                  </a:lnTo>
                  <a:lnTo>
                    <a:pt x="8" y="50"/>
                  </a:lnTo>
                  <a:lnTo>
                    <a:pt x="2" y="44"/>
                  </a:lnTo>
                  <a:lnTo>
                    <a:pt x="2" y="38"/>
                  </a:lnTo>
                  <a:lnTo>
                    <a:pt x="0" y="28"/>
                  </a:lnTo>
                  <a:lnTo>
                    <a:pt x="0" y="21"/>
                  </a:lnTo>
                  <a:lnTo>
                    <a:pt x="2" y="13"/>
                  </a:lnTo>
                  <a:lnTo>
                    <a:pt x="6" y="9"/>
                  </a:lnTo>
                  <a:lnTo>
                    <a:pt x="18" y="3"/>
                  </a:lnTo>
                  <a:lnTo>
                    <a:pt x="35" y="0"/>
                  </a:lnTo>
                  <a:close/>
                </a:path>
              </a:pathLst>
            </a:custGeom>
            <a:solidFill>
              <a:srgbClr val="00BFED">
                <a:alpha val="100000"/>
              </a:srgbClr>
            </a:solidFill>
            <a:ln w="9525">
              <a:noFill/>
            </a:ln>
          </p:spPr>
          <p:txBody>
            <a:bodyPr/>
            <a:p>
              <a:endParaRPr lang="en-US"/>
            </a:p>
          </p:txBody>
        </p:sp>
        <p:sp>
          <p:nvSpPr>
            <p:cNvPr id="16522" name="Freeform 265"/>
            <p:cNvSpPr/>
            <p:nvPr/>
          </p:nvSpPr>
          <p:spPr>
            <a:xfrm>
              <a:off x="3668" y="3407"/>
              <a:ext cx="92" cy="82"/>
            </a:xfrm>
            <a:custGeom>
              <a:avLst/>
              <a:gdLst>
                <a:gd name="txL" fmla="*/ 0 w 92"/>
                <a:gd name="txT" fmla="*/ 0 h 82"/>
                <a:gd name="txR" fmla="*/ 92 w 92"/>
                <a:gd name="txB" fmla="*/ 82 h 82"/>
              </a:gdLst>
              <a:ahLst/>
              <a:cxnLst>
                <a:cxn ang="0">
                  <a:pos x="58" y="0"/>
                </a:cxn>
                <a:cxn ang="0">
                  <a:pos x="92" y="8"/>
                </a:cxn>
                <a:cxn ang="0">
                  <a:pos x="58" y="5"/>
                </a:cxn>
                <a:cxn ang="0">
                  <a:pos x="48" y="5"/>
                </a:cxn>
                <a:cxn ang="0">
                  <a:pos x="31" y="10"/>
                </a:cxn>
                <a:cxn ang="0">
                  <a:pos x="19" y="13"/>
                </a:cxn>
                <a:cxn ang="0">
                  <a:pos x="12" y="20"/>
                </a:cxn>
                <a:cxn ang="0">
                  <a:pos x="6" y="28"/>
                </a:cxn>
                <a:cxn ang="0">
                  <a:pos x="6" y="41"/>
                </a:cxn>
                <a:cxn ang="0">
                  <a:pos x="6" y="51"/>
                </a:cxn>
                <a:cxn ang="0">
                  <a:pos x="14" y="59"/>
                </a:cxn>
                <a:cxn ang="0">
                  <a:pos x="21" y="64"/>
                </a:cxn>
                <a:cxn ang="0">
                  <a:pos x="33" y="70"/>
                </a:cxn>
                <a:cxn ang="0">
                  <a:pos x="42" y="72"/>
                </a:cxn>
                <a:cxn ang="0">
                  <a:pos x="52" y="74"/>
                </a:cxn>
                <a:cxn ang="0">
                  <a:pos x="58" y="74"/>
                </a:cxn>
                <a:cxn ang="0">
                  <a:pos x="62" y="75"/>
                </a:cxn>
                <a:cxn ang="0">
                  <a:pos x="83" y="78"/>
                </a:cxn>
                <a:cxn ang="0">
                  <a:pos x="62" y="82"/>
                </a:cxn>
                <a:cxn ang="0">
                  <a:pos x="58" y="80"/>
                </a:cxn>
                <a:cxn ang="0">
                  <a:pos x="52" y="80"/>
                </a:cxn>
                <a:cxn ang="0">
                  <a:pos x="40" y="79"/>
                </a:cxn>
                <a:cxn ang="0">
                  <a:pos x="31" y="76"/>
                </a:cxn>
                <a:cxn ang="0">
                  <a:pos x="19" y="71"/>
                </a:cxn>
                <a:cxn ang="0">
                  <a:pos x="10" y="63"/>
                </a:cxn>
                <a:cxn ang="0">
                  <a:pos x="2" y="52"/>
                </a:cxn>
                <a:cxn ang="0">
                  <a:pos x="0" y="40"/>
                </a:cxn>
                <a:cxn ang="0">
                  <a:pos x="0" y="32"/>
                </a:cxn>
                <a:cxn ang="0">
                  <a:pos x="0" y="25"/>
                </a:cxn>
                <a:cxn ang="0">
                  <a:pos x="2" y="20"/>
                </a:cxn>
                <a:cxn ang="0">
                  <a:pos x="10" y="16"/>
                </a:cxn>
                <a:cxn ang="0">
                  <a:pos x="17" y="8"/>
                </a:cxn>
                <a:cxn ang="0">
                  <a:pos x="29" y="4"/>
                </a:cxn>
                <a:cxn ang="0">
                  <a:pos x="39" y="0"/>
                </a:cxn>
                <a:cxn ang="0">
                  <a:pos x="48" y="0"/>
                </a:cxn>
                <a:cxn ang="0">
                  <a:pos x="54" y="0"/>
                </a:cxn>
                <a:cxn ang="0">
                  <a:pos x="58" y="0"/>
                </a:cxn>
                <a:cxn ang="0">
                  <a:pos x="58" y="0"/>
                </a:cxn>
              </a:cxnLst>
              <a:rect l="txL" t="txT" r="txR" b="txB"/>
              <a:pathLst>
                <a:path w="92" h="82">
                  <a:moveTo>
                    <a:pt x="58" y="0"/>
                  </a:moveTo>
                  <a:lnTo>
                    <a:pt x="92" y="8"/>
                  </a:lnTo>
                  <a:lnTo>
                    <a:pt x="58" y="5"/>
                  </a:lnTo>
                  <a:lnTo>
                    <a:pt x="48" y="5"/>
                  </a:lnTo>
                  <a:lnTo>
                    <a:pt x="31" y="10"/>
                  </a:lnTo>
                  <a:lnTo>
                    <a:pt x="19" y="13"/>
                  </a:lnTo>
                  <a:lnTo>
                    <a:pt x="12" y="20"/>
                  </a:lnTo>
                  <a:lnTo>
                    <a:pt x="6" y="28"/>
                  </a:lnTo>
                  <a:lnTo>
                    <a:pt x="6" y="41"/>
                  </a:lnTo>
                  <a:lnTo>
                    <a:pt x="6" y="51"/>
                  </a:lnTo>
                  <a:lnTo>
                    <a:pt x="14" y="59"/>
                  </a:lnTo>
                  <a:lnTo>
                    <a:pt x="21" y="64"/>
                  </a:lnTo>
                  <a:lnTo>
                    <a:pt x="33" y="70"/>
                  </a:lnTo>
                  <a:lnTo>
                    <a:pt x="42" y="72"/>
                  </a:lnTo>
                  <a:lnTo>
                    <a:pt x="52" y="74"/>
                  </a:lnTo>
                  <a:lnTo>
                    <a:pt x="58" y="74"/>
                  </a:lnTo>
                  <a:lnTo>
                    <a:pt x="62" y="75"/>
                  </a:lnTo>
                  <a:lnTo>
                    <a:pt x="83" y="78"/>
                  </a:lnTo>
                  <a:lnTo>
                    <a:pt x="62" y="82"/>
                  </a:lnTo>
                  <a:lnTo>
                    <a:pt x="58" y="80"/>
                  </a:lnTo>
                  <a:lnTo>
                    <a:pt x="52" y="80"/>
                  </a:lnTo>
                  <a:lnTo>
                    <a:pt x="40" y="79"/>
                  </a:lnTo>
                  <a:lnTo>
                    <a:pt x="31" y="76"/>
                  </a:lnTo>
                  <a:lnTo>
                    <a:pt x="19" y="71"/>
                  </a:lnTo>
                  <a:lnTo>
                    <a:pt x="10" y="63"/>
                  </a:lnTo>
                  <a:lnTo>
                    <a:pt x="2" y="52"/>
                  </a:lnTo>
                  <a:lnTo>
                    <a:pt x="0" y="40"/>
                  </a:lnTo>
                  <a:lnTo>
                    <a:pt x="0" y="32"/>
                  </a:lnTo>
                  <a:lnTo>
                    <a:pt x="0" y="25"/>
                  </a:lnTo>
                  <a:lnTo>
                    <a:pt x="2" y="20"/>
                  </a:lnTo>
                  <a:lnTo>
                    <a:pt x="10" y="16"/>
                  </a:lnTo>
                  <a:lnTo>
                    <a:pt x="17" y="8"/>
                  </a:lnTo>
                  <a:lnTo>
                    <a:pt x="29" y="4"/>
                  </a:lnTo>
                  <a:lnTo>
                    <a:pt x="39" y="0"/>
                  </a:lnTo>
                  <a:lnTo>
                    <a:pt x="48" y="0"/>
                  </a:lnTo>
                  <a:lnTo>
                    <a:pt x="54" y="0"/>
                  </a:lnTo>
                  <a:lnTo>
                    <a:pt x="58" y="0"/>
                  </a:lnTo>
                  <a:close/>
                </a:path>
              </a:pathLst>
            </a:custGeom>
            <a:solidFill>
              <a:srgbClr val="00BFED">
                <a:alpha val="100000"/>
              </a:srgbClr>
            </a:solidFill>
            <a:ln w="9525">
              <a:noFill/>
            </a:ln>
          </p:spPr>
          <p:txBody>
            <a:bodyPr/>
            <a:p>
              <a:endParaRPr lang="en-US"/>
            </a:p>
          </p:txBody>
        </p:sp>
        <p:sp>
          <p:nvSpPr>
            <p:cNvPr id="16523" name="Freeform 266"/>
            <p:cNvSpPr/>
            <p:nvPr/>
          </p:nvSpPr>
          <p:spPr>
            <a:xfrm>
              <a:off x="5050" y="3579"/>
              <a:ext cx="437" cy="602"/>
            </a:xfrm>
            <a:custGeom>
              <a:avLst/>
              <a:gdLst>
                <a:gd name="txL" fmla="*/ 0 w 437"/>
                <a:gd name="txT" fmla="*/ 0 h 602"/>
                <a:gd name="txR" fmla="*/ 437 w 437"/>
                <a:gd name="txB" fmla="*/ 602 h 602"/>
              </a:gdLst>
              <a:ahLst/>
              <a:cxnLst>
                <a:cxn ang="0">
                  <a:pos x="23" y="299"/>
                </a:cxn>
                <a:cxn ang="0">
                  <a:pos x="81" y="309"/>
                </a:cxn>
                <a:cxn ang="0">
                  <a:pos x="117" y="281"/>
                </a:cxn>
                <a:cxn ang="0">
                  <a:pos x="111" y="243"/>
                </a:cxn>
                <a:cxn ang="0">
                  <a:pos x="73" y="205"/>
                </a:cxn>
                <a:cxn ang="0">
                  <a:pos x="54" y="176"/>
                </a:cxn>
                <a:cxn ang="0">
                  <a:pos x="52" y="142"/>
                </a:cxn>
                <a:cxn ang="0">
                  <a:pos x="65" y="107"/>
                </a:cxn>
                <a:cxn ang="0">
                  <a:pos x="131" y="67"/>
                </a:cxn>
                <a:cxn ang="0">
                  <a:pos x="181" y="52"/>
                </a:cxn>
                <a:cxn ang="0">
                  <a:pos x="242" y="12"/>
                </a:cxn>
                <a:cxn ang="0">
                  <a:pos x="294" y="9"/>
                </a:cxn>
                <a:cxn ang="0">
                  <a:pos x="340" y="23"/>
                </a:cxn>
                <a:cxn ang="0">
                  <a:pos x="400" y="62"/>
                </a:cxn>
                <a:cxn ang="0">
                  <a:pos x="425" y="96"/>
                </a:cxn>
                <a:cxn ang="0">
                  <a:pos x="414" y="135"/>
                </a:cxn>
                <a:cxn ang="0">
                  <a:pos x="387" y="178"/>
                </a:cxn>
                <a:cxn ang="0">
                  <a:pos x="354" y="219"/>
                </a:cxn>
                <a:cxn ang="0">
                  <a:pos x="344" y="248"/>
                </a:cxn>
                <a:cxn ang="0">
                  <a:pos x="369" y="293"/>
                </a:cxn>
                <a:cxn ang="0">
                  <a:pos x="385" y="321"/>
                </a:cxn>
                <a:cxn ang="0">
                  <a:pos x="389" y="355"/>
                </a:cxn>
                <a:cxn ang="0">
                  <a:pos x="379" y="395"/>
                </a:cxn>
                <a:cxn ang="0">
                  <a:pos x="362" y="442"/>
                </a:cxn>
                <a:cxn ang="0">
                  <a:pos x="329" y="489"/>
                </a:cxn>
                <a:cxn ang="0">
                  <a:pos x="277" y="532"/>
                </a:cxn>
                <a:cxn ang="0">
                  <a:pos x="227" y="563"/>
                </a:cxn>
                <a:cxn ang="0">
                  <a:pos x="204" y="595"/>
                </a:cxn>
                <a:cxn ang="0">
                  <a:pos x="221" y="599"/>
                </a:cxn>
                <a:cxn ang="0">
                  <a:pos x="231" y="568"/>
                </a:cxn>
                <a:cxn ang="0">
                  <a:pos x="265" y="544"/>
                </a:cxn>
                <a:cxn ang="0">
                  <a:pos x="314" y="517"/>
                </a:cxn>
                <a:cxn ang="0">
                  <a:pos x="354" y="471"/>
                </a:cxn>
                <a:cxn ang="0">
                  <a:pos x="385" y="418"/>
                </a:cxn>
                <a:cxn ang="0">
                  <a:pos x="398" y="367"/>
                </a:cxn>
                <a:cxn ang="0">
                  <a:pos x="391" y="329"/>
                </a:cxn>
                <a:cxn ang="0">
                  <a:pos x="379" y="297"/>
                </a:cxn>
                <a:cxn ang="0">
                  <a:pos x="354" y="256"/>
                </a:cxn>
                <a:cxn ang="0">
                  <a:pos x="362" y="231"/>
                </a:cxn>
                <a:cxn ang="0">
                  <a:pos x="389" y="191"/>
                </a:cxn>
                <a:cxn ang="0">
                  <a:pos x="417" y="144"/>
                </a:cxn>
                <a:cxn ang="0">
                  <a:pos x="435" y="103"/>
                </a:cxn>
                <a:cxn ang="0">
                  <a:pos x="423" y="72"/>
                </a:cxn>
                <a:cxn ang="0">
                  <a:pos x="389" y="41"/>
                </a:cxn>
                <a:cxn ang="0">
                  <a:pos x="340" y="14"/>
                </a:cxn>
                <a:cxn ang="0">
                  <a:pos x="292" y="1"/>
                </a:cxn>
                <a:cxn ang="0">
                  <a:pos x="246" y="4"/>
                </a:cxn>
                <a:cxn ang="0">
                  <a:pos x="185" y="39"/>
                </a:cxn>
                <a:cxn ang="0">
                  <a:pos x="162" y="60"/>
                </a:cxn>
                <a:cxn ang="0">
                  <a:pos x="117" y="68"/>
                </a:cxn>
                <a:cxn ang="0">
                  <a:pos x="73" y="90"/>
                </a:cxn>
                <a:cxn ang="0">
                  <a:pos x="42" y="130"/>
                </a:cxn>
                <a:cxn ang="0">
                  <a:pos x="38" y="180"/>
                </a:cxn>
                <a:cxn ang="0">
                  <a:pos x="58" y="213"/>
                </a:cxn>
                <a:cxn ang="0">
                  <a:pos x="98" y="240"/>
                </a:cxn>
                <a:cxn ang="0">
                  <a:pos x="104" y="267"/>
                </a:cxn>
                <a:cxn ang="0">
                  <a:pos x="92" y="299"/>
                </a:cxn>
                <a:cxn ang="0">
                  <a:pos x="56" y="298"/>
                </a:cxn>
                <a:cxn ang="0">
                  <a:pos x="21" y="291"/>
                </a:cxn>
              </a:cxnLst>
              <a:rect l="txL" t="txT" r="txR" b="txB"/>
              <a:pathLst>
                <a:path w="437" h="602">
                  <a:moveTo>
                    <a:pt x="0" y="291"/>
                  </a:moveTo>
                  <a:lnTo>
                    <a:pt x="6" y="293"/>
                  </a:lnTo>
                  <a:lnTo>
                    <a:pt x="11" y="295"/>
                  </a:lnTo>
                  <a:lnTo>
                    <a:pt x="23" y="299"/>
                  </a:lnTo>
                  <a:lnTo>
                    <a:pt x="33" y="302"/>
                  </a:lnTo>
                  <a:lnTo>
                    <a:pt x="48" y="305"/>
                  </a:lnTo>
                  <a:lnTo>
                    <a:pt x="63" y="307"/>
                  </a:lnTo>
                  <a:lnTo>
                    <a:pt x="81" y="309"/>
                  </a:lnTo>
                  <a:lnTo>
                    <a:pt x="94" y="306"/>
                  </a:lnTo>
                  <a:lnTo>
                    <a:pt x="106" y="299"/>
                  </a:lnTo>
                  <a:lnTo>
                    <a:pt x="111" y="290"/>
                  </a:lnTo>
                  <a:lnTo>
                    <a:pt x="117" y="281"/>
                  </a:lnTo>
                  <a:lnTo>
                    <a:pt x="115" y="268"/>
                  </a:lnTo>
                  <a:lnTo>
                    <a:pt x="115" y="258"/>
                  </a:lnTo>
                  <a:lnTo>
                    <a:pt x="113" y="248"/>
                  </a:lnTo>
                  <a:lnTo>
                    <a:pt x="111" y="243"/>
                  </a:lnTo>
                  <a:lnTo>
                    <a:pt x="106" y="235"/>
                  </a:lnTo>
                  <a:lnTo>
                    <a:pt x="96" y="228"/>
                  </a:lnTo>
                  <a:lnTo>
                    <a:pt x="85" y="216"/>
                  </a:lnTo>
                  <a:lnTo>
                    <a:pt x="73" y="205"/>
                  </a:lnTo>
                  <a:lnTo>
                    <a:pt x="67" y="197"/>
                  </a:lnTo>
                  <a:lnTo>
                    <a:pt x="61" y="191"/>
                  </a:lnTo>
                  <a:lnTo>
                    <a:pt x="56" y="182"/>
                  </a:lnTo>
                  <a:lnTo>
                    <a:pt x="54" y="176"/>
                  </a:lnTo>
                  <a:lnTo>
                    <a:pt x="50" y="166"/>
                  </a:lnTo>
                  <a:lnTo>
                    <a:pt x="50" y="158"/>
                  </a:lnTo>
                  <a:lnTo>
                    <a:pt x="48" y="150"/>
                  </a:lnTo>
                  <a:lnTo>
                    <a:pt x="52" y="142"/>
                  </a:lnTo>
                  <a:lnTo>
                    <a:pt x="52" y="131"/>
                  </a:lnTo>
                  <a:lnTo>
                    <a:pt x="56" y="123"/>
                  </a:lnTo>
                  <a:lnTo>
                    <a:pt x="60" y="115"/>
                  </a:lnTo>
                  <a:lnTo>
                    <a:pt x="65" y="107"/>
                  </a:lnTo>
                  <a:lnTo>
                    <a:pt x="79" y="94"/>
                  </a:lnTo>
                  <a:lnTo>
                    <a:pt x="96" y="83"/>
                  </a:lnTo>
                  <a:lnTo>
                    <a:pt x="111" y="74"/>
                  </a:lnTo>
                  <a:lnTo>
                    <a:pt x="131" y="67"/>
                  </a:lnTo>
                  <a:lnTo>
                    <a:pt x="150" y="63"/>
                  </a:lnTo>
                  <a:lnTo>
                    <a:pt x="171" y="63"/>
                  </a:lnTo>
                  <a:lnTo>
                    <a:pt x="173" y="59"/>
                  </a:lnTo>
                  <a:lnTo>
                    <a:pt x="181" y="52"/>
                  </a:lnTo>
                  <a:lnTo>
                    <a:pt x="190" y="41"/>
                  </a:lnTo>
                  <a:lnTo>
                    <a:pt x="208" y="32"/>
                  </a:lnTo>
                  <a:lnTo>
                    <a:pt x="223" y="20"/>
                  </a:lnTo>
                  <a:lnTo>
                    <a:pt x="242" y="12"/>
                  </a:lnTo>
                  <a:lnTo>
                    <a:pt x="260" y="6"/>
                  </a:lnTo>
                  <a:lnTo>
                    <a:pt x="279" y="6"/>
                  </a:lnTo>
                  <a:lnTo>
                    <a:pt x="285" y="6"/>
                  </a:lnTo>
                  <a:lnTo>
                    <a:pt x="294" y="9"/>
                  </a:lnTo>
                  <a:lnTo>
                    <a:pt x="306" y="12"/>
                  </a:lnTo>
                  <a:lnTo>
                    <a:pt x="317" y="16"/>
                  </a:lnTo>
                  <a:lnTo>
                    <a:pt x="329" y="19"/>
                  </a:lnTo>
                  <a:lnTo>
                    <a:pt x="340" y="23"/>
                  </a:lnTo>
                  <a:lnTo>
                    <a:pt x="352" y="28"/>
                  </a:lnTo>
                  <a:lnTo>
                    <a:pt x="364" y="35"/>
                  </a:lnTo>
                  <a:lnTo>
                    <a:pt x="381" y="47"/>
                  </a:lnTo>
                  <a:lnTo>
                    <a:pt x="400" y="62"/>
                  </a:lnTo>
                  <a:lnTo>
                    <a:pt x="408" y="70"/>
                  </a:lnTo>
                  <a:lnTo>
                    <a:pt x="416" y="78"/>
                  </a:lnTo>
                  <a:lnTo>
                    <a:pt x="417" y="87"/>
                  </a:lnTo>
                  <a:lnTo>
                    <a:pt x="425" y="96"/>
                  </a:lnTo>
                  <a:lnTo>
                    <a:pt x="423" y="105"/>
                  </a:lnTo>
                  <a:lnTo>
                    <a:pt x="419" y="114"/>
                  </a:lnTo>
                  <a:lnTo>
                    <a:pt x="416" y="123"/>
                  </a:lnTo>
                  <a:lnTo>
                    <a:pt x="414" y="135"/>
                  </a:lnTo>
                  <a:lnTo>
                    <a:pt x="406" y="145"/>
                  </a:lnTo>
                  <a:lnTo>
                    <a:pt x="398" y="156"/>
                  </a:lnTo>
                  <a:lnTo>
                    <a:pt x="391" y="166"/>
                  </a:lnTo>
                  <a:lnTo>
                    <a:pt x="387" y="178"/>
                  </a:lnTo>
                  <a:lnTo>
                    <a:pt x="377" y="188"/>
                  </a:lnTo>
                  <a:lnTo>
                    <a:pt x="369" y="199"/>
                  </a:lnTo>
                  <a:lnTo>
                    <a:pt x="362" y="208"/>
                  </a:lnTo>
                  <a:lnTo>
                    <a:pt x="354" y="219"/>
                  </a:lnTo>
                  <a:lnTo>
                    <a:pt x="350" y="227"/>
                  </a:lnTo>
                  <a:lnTo>
                    <a:pt x="344" y="235"/>
                  </a:lnTo>
                  <a:lnTo>
                    <a:pt x="342" y="242"/>
                  </a:lnTo>
                  <a:lnTo>
                    <a:pt x="344" y="248"/>
                  </a:lnTo>
                  <a:lnTo>
                    <a:pt x="344" y="256"/>
                  </a:lnTo>
                  <a:lnTo>
                    <a:pt x="350" y="268"/>
                  </a:lnTo>
                  <a:lnTo>
                    <a:pt x="358" y="279"/>
                  </a:lnTo>
                  <a:lnTo>
                    <a:pt x="369" y="293"/>
                  </a:lnTo>
                  <a:lnTo>
                    <a:pt x="371" y="298"/>
                  </a:lnTo>
                  <a:lnTo>
                    <a:pt x="377" y="305"/>
                  </a:lnTo>
                  <a:lnTo>
                    <a:pt x="381" y="313"/>
                  </a:lnTo>
                  <a:lnTo>
                    <a:pt x="385" y="321"/>
                  </a:lnTo>
                  <a:lnTo>
                    <a:pt x="387" y="328"/>
                  </a:lnTo>
                  <a:lnTo>
                    <a:pt x="389" y="336"/>
                  </a:lnTo>
                  <a:lnTo>
                    <a:pt x="389" y="345"/>
                  </a:lnTo>
                  <a:lnTo>
                    <a:pt x="389" y="355"/>
                  </a:lnTo>
                  <a:lnTo>
                    <a:pt x="385" y="363"/>
                  </a:lnTo>
                  <a:lnTo>
                    <a:pt x="381" y="373"/>
                  </a:lnTo>
                  <a:lnTo>
                    <a:pt x="381" y="383"/>
                  </a:lnTo>
                  <a:lnTo>
                    <a:pt x="379" y="395"/>
                  </a:lnTo>
                  <a:lnTo>
                    <a:pt x="375" y="406"/>
                  </a:lnTo>
                  <a:lnTo>
                    <a:pt x="371" y="418"/>
                  </a:lnTo>
                  <a:lnTo>
                    <a:pt x="364" y="430"/>
                  </a:lnTo>
                  <a:lnTo>
                    <a:pt x="362" y="442"/>
                  </a:lnTo>
                  <a:lnTo>
                    <a:pt x="354" y="453"/>
                  </a:lnTo>
                  <a:lnTo>
                    <a:pt x="344" y="465"/>
                  </a:lnTo>
                  <a:lnTo>
                    <a:pt x="337" y="477"/>
                  </a:lnTo>
                  <a:lnTo>
                    <a:pt x="329" y="489"/>
                  </a:lnTo>
                  <a:lnTo>
                    <a:pt x="317" y="500"/>
                  </a:lnTo>
                  <a:lnTo>
                    <a:pt x="306" y="510"/>
                  </a:lnTo>
                  <a:lnTo>
                    <a:pt x="290" y="521"/>
                  </a:lnTo>
                  <a:lnTo>
                    <a:pt x="277" y="532"/>
                  </a:lnTo>
                  <a:lnTo>
                    <a:pt x="260" y="540"/>
                  </a:lnTo>
                  <a:lnTo>
                    <a:pt x="246" y="548"/>
                  </a:lnTo>
                  <a:lnTo>
                    <a:pt x="235" y="555"/>
                  </a:lnTo>
                  <a:lnTo>
                    <a:pt x="227" y="563"/>
                  </a:lnTo>
                  <a:lnTo>
                    <a:pt x="213" y="575"/>
                  </a:lnTo>
                  <a:lnTo>
                    <a:pt x="208" y="584"/>
                  </a:lnTo>
                  <a:lnTo>
                    <a:pt x="204" y="590"/>
                  </a:lnTo>
                  <a:lnTo>
                    <a:pt x="204" y="595"/>
                  </a:lnTo>
                  <a:lnTo>
                    <a:pt x="206" y="598"/>
                  </a:lnTo>
                  <a:lnTo>
                    <a:pt x="208" y="599"/>
                  </a:lnTo>
                  <a:lnTo>
                    <a:pt x="223" y="602"/>
                  </a:lnTo>
                  <a:lnTo>
                    <a:pt x="221" y="599"/>
                  </a:lnTo>
                  <a:lnTo>
                    <a:pt x="221" y="594"/>
                  </a:lnTo>
                  <a:lnTo>
                    <a:pt x="223" y="586"/>
                  </a:lnTo>
                  <a:lnTo>
                    <a:pt x="227" y="579"/>
                  </a:lnTo>
                  <a:lnTo>
                    <a:pt x="231" y="568"/>
                  </a:lnTo>
                  <a:lnTo>
                    <a:pt x="242" y="559"/>
                  </a:lnTo>
                  <a:lnTo>
                    <a:pt x="248" y="553"/>
                  </a:lnTo>
                  <a:lnTo>
                    <a:pt x="256" y="548"/>
                  </a:lnTo>
                  <a:lnTo>
                    <a:pt x="265" y="544"/>
                  </a:lnTo>
                  <a:lnTo>
                    <a:pt x="279" y="540"/>
                  </a:lnTo>
                  <a:lnTo>
                    <a:pt x="290" y="533"/>
                  </a:lnTo>
                  <a:lnTo>
                    <a:pt x="302" y="527"/>
                  </a:lnTo>
                  <a:lnTo>
                    <a:pt x="314" y="517"/>
                  </a:lnTo>
                  <a:lnTo>
                    <a:pt x="325" y="508"/>
                  </a:lnTo>
                  <a:lnTo>
                    <a:pt x="335" y="496"/>
                  </a:lnTo>
                  <a:lnTo>
                    <a:pt x="344" y="485"/>
                  </a:lnTo>
                  <a:lnTo>
                    <a:pt x="354" y="471"/>
                  </a:lnTo>
                  <a:lnTo>
                    <a:pt x="364" y="459"/>
                  </a:lnTo>
                  <a:lnTo>
                    <a:pt x="371" y="445"/>
                  </a:lnTo>
                  <a:lnTo>
                    <a:pt x="379" y="431"/>
                  </a:lnTo>
                  <a:lnTo>
                    <a:pt x="385" y="418"/>
                  </a:lnTo>
                  <a:lnTo>
                    <a:pt x="389" y="404"/>
                  </a:lnTo>
                  <a:lnTo>
                    <a:pt x="394" y="391"/>
                  </a:lnTo>
                  <a:lnTo>
                    <a:pt x="398" y="379"/>
                  </a:lnTo>
                  <a:lnTo>
                    <a:pt x="398" y="367"/>
                  </a:lnTo>
                  <a:lnTo>
                    <a:pt x="398" y="359"/>
                  </a:lnTo>
                  <a:lnTo>
                    <a:pt x="396" y="348"/>
                  </a:lnTo>
                  <a:lnTo>
                    <a:pt x="394" y="338"/>
                  </a:lnTo>
                  <a:lnTo>
                    <a:pt x="391" y="329"/>
                  </a:lnTo>
                  <a:lnTo>
                    <a:pt x="389" y="321"/>
                  </a:lnTo>
                  <a:lnTo>
                    <a:pt x="387" y="312"/>
                  </a:lnTo>
                  <a:lnTo>
                    <a:pt x="381" y="303"/>
                  </a:lnTo>
                  <a:lnTo>
                    <a:pt x="379" y="297"/>
                  </a:lnTo>
                  <a:lnTo>
                    <a:pt x="375" y="290"/>
                  </a:lnTo>
                  <a:lnTo>
                    <a:pt x="364" y="277"/>
                  </a:lnTo>
                  <a:lnTo>
                    <a:pt x="360" y="266"/>
                  </a:lnTo>
                  <a:lnTo>
                    <a:pt x="354" y="256"/>
                  </a:lnTo>
                  <a:lnTo>
                    <a:pt x="354" y="250"/>
                  </a:lnTo>
                  <a:lnTo>
                    <a:pt x="354" y="244"/>
                  </a:lnTo>
                  <a:lnTo>
                    <a:pt x="358" y="239"/>
                  </a:lnTo>
                  <a:lnTo>
                    <a:pt x="362" y="231"/>
                  </a:lnTo>
                  <a:lnTo>
                    <a:pt x="367" y="223"/>
                  </a:lnTo>
                  <a:lnTo>
                    <a:pt x="371" y="212"/>
                  </a:lnTo>
                  <a:lnTo>
                    <a:pt x="381" y="203"/>
                  </a:lnTo>
                  <a:lnTo>
                    <a:pt x="389" y="191"/>
                  </a:lnTo>
                  <a:lnTo>
                    <a:pt x="398" y="180"/>
                  </a:lnTo>
                  <a:lnTo>
                    <a:pt x="404" y="168"/>
                  </a:lnTo>
                  <a:lnTo>
                    <a:pt x="410" y="156"/>
                  </a:lnTo>
                  <a:lnTo>
                    <a:pt x="417" y="144"/>
                  </a:lnTo>
                  <a:lnTo>
                    <a:pt x="425" y="133"/>
                  </a:lnTo>
                  <a:lnTo>
                    <a:pt x="429" y="121"/>
                  </a:lnTo>
                  <a:lnTo>
                    <a:pt x="435" y="111"/>
                  </a:lnTo>
                  <a:lnTo>
                    <a:pt x="435" y="103"/>
                  </a:lnTo>
                  <a:lnTo>
                    <a:pt x="437" y="96"/>
                  </a:lnTo>
                  <a:lnTo>
                    <a:pt x="435" y="88"/>
                  </a:lnTo>
                  <a:lnTo>
                    <a:pt x="429" y="80"/>
                  </a:lnTo>
                  <a:lnTo>
                    <a:pt x="423" y="72"/>
                  </a:lnTo>
                  <a:lnTo>
                    <a:pt x="416" y="66"/>
                  </a:lnTo>
                  <a:lnTo>
                    <a:pt x="408" y="57"/>
                  </a:lnTo>
                  <a:lnTo>
                    <a:pt x="398" y="49"/>
                  </a:lnTo>
                  <a:lnTo>
                    <a:pt x="389" y="41"/>
                  </a:lnTo>
                  <a:lnTo>
                    <a:pt x="379" y="35"/>
                  </a:lnTo>
                  <a:lnTo>
                    <a:pt x="364" y="27"/>
                  </a:lnTo>
                  <a:lnTo>
                    <a:pt x="354" y="20"/>
                  </a:lnTo>
                  <a:lnTo>
                    <a:pt x="340" y="14"/>
                  </a:lnTo>
                  <a:lnTo>
                    <a:pt x="329" y="10"/>
                  </a:lnTo>
                  <a:lnTo>
                    <a:pt x="315" y="5"/>
                  </a:lnTo>
                  <a:lnTo>
                    <a:pt x="304" y="2"/>
                  </a:lnTo>
                  <a:lnTo>
                    <a:pt x="292" y="1"/>
                  </a:lnTo>
                  <a:lnTo>
                    <a:pt x="283" y="1"/>
                  </a:lnTo>
                  <a:lnTo>
                    <a:pt x="269" y="0"/>
                  </a:lnTo>
                  <a:lnTo>
                    <a:pt x="258" y="1"/>
                  </a:lnTo>
                  <a:lnTo>
                    <a:pt x="246" y="4"/>
                  </a:lnTo>
                  <a:lnTo>
                    <a:pt x="237" y="8"/>
                  </a:lnTo>
                  <a:lnTo>
                    <a:pt x="215" y="16"/>
                  </a:lnTo>
                  <a:lnTo>
                    <a:pt x="200" y="28"/>
                  </a:lnTo>
                  <a:lnTo>
                    <a:pt x="185" y="39"/>
                  </a:lnTo>
                  <a:lnTo>
                    <a:pt x="175" y="49"/>
                  </a:lnTo>
                  <a:lnTo>
                    <a:pt x="167" y="56"/>
                  </a:lnTo>
                  <a:lnTo>
                    <a:pt x="167" y="60"/>
                  </a:lnTo>
                  <a:lnTo>
                    <a:pt x="162" y="60"/>
                  </a:lnTo>
                  <a:lnTo>
                    <a:pt x="148" y="62"/>
                  </a:lnTo>
                  <a:lnTo>
                    <a:pt x="138" y="63"/>
                  </a:lnTo>
                  <a:lnTo>
                    <a:pt x="129" y="66"/>
                  </a:lnTo>
                  <a:lnTo>
                    <a:pt x="117" y="68"/>
                  </a:lnTo>
                  <a:lnTo>
                    <a:pt x="108" y="74"/>
                  </a:lnTo>
                  <a:lnTo>
                    <a:pt x="96" y="78"/>
                  </a:lnTo>
                  <a:lnTo>
                    <a:pt x="85" y="83"/>
                  </a:lnTo>
                  <a:lnTo>
                    <a:pt x="73" y="90"/>
                  </a:lnTo>
                  <a:lnTo>
                    <a:pt x="63" y="98"/>
                  </a:lnTo>
                  <a:lnTo>
                    <a:pt x="54" y="106"/>
                  </a:lnTo>
                  <a:lnTo>
                    <a:pt x="48" y="118"/>
                  </a:lnTo>
                  <a:lnTo>
                    <a:pt x="42" y="130"/>
                  </a:lnTo>
                  <a:lnTo>
                    <a:pt x="40" y="145"/>
                  </a:lnTo>
                  <a:lnTo>
                    <a:pt x="36" y="157"/>
                  </a:lnTo>
                  <a:lnTo>
                    <a:pt x="38" y="169"/>
                  </a:lnTo>
                  <a:lnTo>
                    <a:pt x="38" y="180"/>
                  </a:lnTo>
                  <a:lnTo>
                    <a:pt x="42" y="191"/>
                  </a:lnTo>
                  <a:lnTo>
                    <a:pt x="46" y="199"/>
                  </a:lnTo>
                  <a:lnTo>
                    <a:pt x="52" y="207"/>
                  </a:lnTo>
                  <a:lnTo>
                    <a:pt x="58" y="213"/>
                  </a:lnTo>
                  <a:lnTo>
                    <a:pt x="65" y="220"/>
                  </a:lnTo>
                  <a:lnTo>
                    <a:pt x="77" y="228"/>
                  </a:lnTo>
                  <a:lnTo>
                    <a:pt x="90" y="236"/>
                  </a:lnTo>
                  <a:lnTo>
                    <a:pt x="98" y="240"/>
                  </a:lnTo>
                  <a:lnTo>
                    <a:pt x="104" y="246"/>
                  </a:lnTo>
                  <a:lnTo>
                    <a:pt x="104" y="250"/>
                  </a:lnTo>
                  <a:lnTo>
                    <a:pt x="104" y="258"/>
                  </a:lnTo>
                  <a:lnTo>
                    <a:pt x="104" y="267"/>
                  </a:lnTo>
                  <a:lnTo>
                    <a:pt x="106" y="278"/>
                  </a:lnTo>
                  <a:lnTo>
                    <a:pt x="102" y="286"/>
                  </a:lnTo>
                  <a:lnTo>
                    <a:pt x="100" y="295"/>
                  </a:lnTo>
                  <a:lnTo>
                    <a:pt x="92" y="299"/>
                  </a:lnTo>
                  <a:lnTo>
                    <a:pt x="85" y="302"/>
                  </a:lnTo>
                  <a:lnTo>
                    <a:pt x="71" y="299"/>
                  </a:lnTo>
                  <a:lnTo>
                    <a:pt x="63" y="299"/>
                  </a:lnTo>
                  <a:lnTo>
                    <a:pt x="56" y="298"/>
                  </a:lnTo>
                  <a:lnTo>
                    <a:pt x="50" y="298"/>
                  </a:lnTo>
                  <a:lnTo>
                    <a:pt x="40" y="297"/>
                  </a:lnTo>
                  <a:lnTo>
                    <a:pt x="33" y="295"/>
                  </a:lnTo>
                  <a:lnTo>
                    <a:pt x="21" y="291"/>
                  </a:lnTo>
                  <a:lnTo>
                    <a:pt x="9" y="287"/>
                  </a:lnTo>
                  <a:lnTo>
                    <a:pt x="0" y="291"/>
                  </a:lnTo>
                  <a:close/>
                </a:path>
              </a:pathLst>
            </a:custGeom>
            <a:solidFill>
              <a:srgbClr val="80994D">
                <a:alpha val="100000"/>
              </a:srgbClr>
            </a:solidFill>
            <a:ln w="9525">
              <a:noFill/>
            </a:ln>
          </p:spPr>
          <p:txBody>
            <a:bodyPr/>
            <a:p>
              <a:endParaRPr lang="en-US"/>
            </a:p>
          </p:txBody>
        </p:sp>
        <p:sp>
          <p:nvSpPr>
            <p:cNvPr id="16524" name="Freeform 267"/>
            <p:cNvSpPr/>
            <p:nvPr/>
          </p:nvSpPr>
          <p:spPr>
            <a:xfrm>
              <a:off x="4494" y="3874"/>
              <a:ext cx="323" cy="365"/>
            </a:xfrm>
            <a:custGeom>
              <a:avLst/>
              <a:gdLst>
                <a:gd name="txL" fmla="*/ 0 w 323"/>
                <a:gd name="txT" fmla="*/ 0 h 365"/>
                <a:gd name="txR" fmla="*/ 323 w 323"/>
                <a:gd name="txB" fmla="*/ 365 h 365"/>
              </a:gdLst>
              <a:ahLst/>
              <a:cxnLst>
                <a:cxn ang="0">
                  <a:pos x="48" y="8"/>
                </a:cxn>
                <a:cxn ang="0">
                  <a:pos x="100" y="11"/>
                </a:cxn>
                <a:cxn ang="0">
                  <a:pos x="154" y="34"/>
                </a:cxn>
                <a:cxn ang="0">
                  <a:pos x="167" y="60"/>
                </a:cxn>
                <a:cxn ang="0">
                  <a:pos x="157" y="82"/>
                </a:cxn>
                <a:cxn ang="0">
                  <a:pos x="157" y="104"/>
                </a:cxn>
                <a:cxn ang="0">
                  <a:pos x="181" y="111"/>
                </a:cxn>
                <a:cxn ang="0">
                  <a:pos x="186" y="128"/>
                </a:cxn>
                <a:cxn ang="0">
                  <a:pos x="165" y="147"/>
                </a:cxn>
                <a:cxn ang="0">
                  <a:pos x="169" y="170"/>
                </a:cxn>
                <a:cxn ang="0">
                  <a:pos x="211" y="166"/>
                </a:cxn>
                <a:cxn ang="0">
                  <a:pos x="248" y="156"/>
                </a:cxn>
                <a:cxn ang="0">
                  <a:pos x="279" y="172"/>
                </a:cxn>
                <a:cxn ang="0">
                  <a:pos x="298" y="203"/>
                </a:cxn>
                <a:cxn ang="0">
                  <a:pos x="306" y="228"/>
                </a:cxn>
                <a:cxn ang="0">
                  <a:pos x="281" y="249"/>
                </a:cxn>
                <a:cxn ang="0">
                  <a:pos x="275" y="264"/>
                </a:cxn>
                <a:cxn ang="0">
                  <a:pos x="310" y="288"/>
                </a:cxn>
                <a:cxn ang="0">
                  <a:pos x="310" y="314"/>
                </a:cxn>
                <a:cxn ang="0">
                  <a:pos x="271" y="331"/>
                </a:cxn>
                <a:cxn ang="0">
                  <a:pos x="219" y="351"/>
                </a:cxn>
                <a:cxn ang="0">
                  <a:pos x="181" y="355"/>
                </a:cxn>
                <a:cxn ang="0">
                  <a:pos x="163" y="347"/>
                </a:cxn>
                <a:cxn ang="0">
                  <a:pos x="146" y="326"/>
                </a:cxn>
                <a:cxn ang="0">
                  <a:pos x="113" y="319"/>
                </a:cxn>
                <a:cxn ang="0">
                  <a:pos x="84" y="327"/>
                </a:cxn>
                <a:cxn ang="0">
                  <a:pos x="59" y="347"/>
                </a:cxn>
                <a:cxn ang="0">
                  <a:pos x="23" y="348"/>
                </a:cxn>
                <a:cxn ang="0">
                  <a:pos x="2" y="355"/>
                </a:cxn>
                <a:cxn ang="0">
                  <a:pos x="40" y="355"/>
                </a:cxn>
                <a:cxn ang="0">
                  <a:pos x="79" y="346"/>
                </a:cxn>
                <a:cxn ang="0">
                  <a:pos x="96" y="328"/>
                </a:cxn>
                <a:cxn ang="0">
                  <a:pos x="127" y="327"/>
                </a:cxn>
                <a:cxn ang="0">
                  <a:pos x="150" y="350"/>
                </a:cxn>
                <a:cxn ang="0">
                  <a:pos x="181" y="363"/>
                </a:cxn>
                <a:cxn ang="0">
                  <a:pos x="215" y="359"/>
                </a:cxn>
                <a:cxn ang="0">
                  <a:pos x="248" y="353"/>
                </a:cxn>
                <a:cxn ang="0">
                  <a:pos x="281" y="342"/>
                </a:cxn>
                <a:cxn ang="0">
                  <a:pos x="319" y="308"/>
                </a:cxn>
                <a:cxn ang="0">
                  <a:pos x="319" y="287"/>
                </a:cxn>
                <a:cxn ang="0">
                  <a:pos x="294" y="272"/>
                </a:cxn>
                <a:cxn ang="0">
                  <a:pos x="288" y="257"/>
                </a:cxn>
                <a:cxn ang="0">
                  <a:pos x="315" y="245"/>
                </a:cxn>
                <a:cxn ang="0">
                  <a:pos x="319" y="232"/>
                </a:cxn>
                <a:cxn ang="0">
                  <a:pos x="311" y="211"/>
                </a:cxn>
                <a:cxn ang="0">
                  <a:pos x="302" y="189"/>
                </a:cxn>
                <a:cxn ang="0">
                  <a:pos x="281" y="163"/>
                </a:cxn>
                <a:cxn ang="0">
                  <a:pos x="256" y="150"/>
                </a:cxn>
                <a:cxn ang="0">
                  <a:pos x="227" y="152"/>
                </a:cxn>
                <a:cxn ang="0">
                  <a:pos x="188" y="167"/>
                </a:cxn>
                <a:cxn ang="0">
                  <a:pos x="183" y="140"/>
                </a:cxn>
                <a:cxn ang="0">
                  <a:pos x="206" y="123"/>
                </a:cxn>
                <a:cxn ang="0">
                  <a:pos x="184" y="103"/>
                </a:cxn>
                <a:cxn ang="0">
                  <a:pos x="167" y="94"/>
                </a:cxn>
                <a:cxn ang="0">
                  <a:pos x="177" y="70"/>
                </a:cxn>
                <a:cxn ang="0">
                  <a:pos x="163" y="31"/>
                </a:cxn>
                <a:cxn ang="0">
                  <a:pos x="136" y="12"/>
                </a:cxn>
                <a:cxn ang="0">
                  <a:pos x="109" y="4"/>
                </a:cxn>
                <a:cxn ang="0">
                  <a:pos x="77" y="0"/>
                </a:cxn>
                <a:cxn ang="0">
                  <a:pos x="36" y="2"/>
                </a:cxn>
              </a:cxnLst>
              <a:rect l="txL" t="txT" r="txR" b="txB"/>
              <a:pathLst>
                <a:path w="323" h="365">
                  <a:moveTo>
                    <a:pt x="34" y="10"/>
                  </a:moveTo>
                  <a:lnTo>
                    <a:pt x="36" y="8"/>
                  </a:lnTo>
                  <a:lnTo>
                    <a:pt x="48" y="8"/>
                  </a:lnTo>
                  <a:lnTo>
                    <a:pt x="61" y="8"/>
                  </a:lnTo>
                  <a:lnTo>
                    <a:pt x="81" y="10"/>
                  </a:lnTo>
                  <a:lnTo>
                    <a:pt x="100" y="11"/>
                  </a:lnTo>
                  <a:lnTo>
                    <a:pt x="119" y="15"/>
                  </a:lnTo>
                  <a:lnTo>
                    <a:pt x="136" y="22"/>
                  </a:lnTo>
                  <a:lnTo>
                    <a:pt x="154" y="34"/>
                  </a:lnTo>
                  <a:lnTo>
                    <a:pt x="161" y="43"/>
                  </a:lnTo>
                  <a:lnTo>
                    <a:pt x="167" y="53"/>
                  </a:lnTo>
                  <a:lnTo>
                    <a:pt x="167" y="60"/>
                  </a:lnTo>
                  <a:lnTo>
                    <a:pt x="169" y="66"/>
                  </a:lnTo>
                  <a:lnTo>
                    <a:pt x="163" y="73"/>
                  </a:lnTo>
                  <a:lnTo>
                    <a:pt x="157" y="82"/>
                  </a:lnTo>
                  <a:lnTo>
                    <a:pt x="152" y="90"/>
                  </a:lnTo>
                  <a:lnTo>
                    <a:pt x="154" y="98"/>
                  </a:lnTo>
                  <a:lnTo>
                    <a:pt x="157" y="104"/>
                  </a:lnTo>
                  <a:lnTo>
                    <a:pt x="165" y="108"/>
                  </a:lnTo>
                  <a:lnTo>
                    <a:pt x="171" y="109"/>
                  </a:lnTo>
                  <a:lnTo>
                    <a:pt x="181" y="111"/>
                  </a:lnTo>
                  <a:lnTo>
                    <a:pt x="184" y="113"/>
                  </a:lnTo>
                  <a:lnTo>
                    <a:pt x="190" y="120"/>
                  </a:lnTo>
                  <a:lnTo>
                    <a:pt x="186" y="128"/>
                  </a:lnTo>
                  <a:lnTo>
                    <a:pt x="179" y="133"/>
                  </a:lnTo>
                  <a:lnTo>
                    <a:pt x="169" y="139"/>
                  </a:lnTo>
                  <a:lnTo>
                    <a:pt x="165" y="147"/>
                  </a:lnTo>
                  <a:lnTo>
                    <a:pt x="161" y="155"/>
                  </a:lnTo>
                  <a:lnTo>
                    <a:pt x="163" y="164"/>
                  </a:lnTo>
                  <a:lnTo>
                    <a:pt x="169" y="170"/>
                  </a:lnTo>
                  <a:lnTo>
                    <a:pt x="184" y="174"/>
                  </a:lnTo>
                  <a:lnTo>
                    <a:pt x="198" y="171"/>
                  </a:lnTo>
                  <a:lnTo>
                    <a:pt x="211" y="166"/>
                  </a:lnTo>
                  <a:lnTo>
                    <a:pt x="223" y="159"/>
                  </a:lnTo>
                  <a:lnTo>
                    <a:pt x="234" y="156"/>
                  </a:lnTo>
                  <a:lnTo>
                    <a:pt x="248" y="156"/>
                  </a:lnTo>
                  <a:lnTo>
                    <a:pt x="263" y="162"/>
                  </a:lnTo>
                  <a:lnTo>
                    <a:pt x="271" y="166"/>
                  </a:lnTo>
                  <a:lnTo>
                    <a:pt x="279" y="172"/>
                  </a:lnTo>
                  <a:lnTo>
                    <a:pt x="286" y="180"/>
                  </a:lnTo>
                  <a:lnTo>
                    <a:pt x="294" y="193"/>
                  </a:lnTo>
                  <a:lnTo>
                    <a:pt x="298" y="203"/>
                  </a:lnTo>
                  <a:lnTo>
                    <a:pt x="304" y="213"/>
                  </a:lnTo>
                  <a:lnTo>
                    <a:pt x="304" y="219"/>
                  </a:lnTo>
                  <a:lnTo>
                    <a:pt x="306" y="228"/>
                  </a:lnTo>
                  <a:lnTo>
                    <a:pt x="302" y="237"/>
                  </a:lnTo>
                  <a:lnTo>
                    <a:pt x="292" y="245"/>
                  </a:lnTo>
                  <a:lnTo>
                    <a:pt x="281" y="249"/>
                  </a:lnTo>
                  <a:lnTo>
                    <a:pt x="277" y="254"/>
                  </a:lnTo>
                  <a:lnTo>
                    <a:pt x="275" y="258"/>
                  </a:lnTo>
                  <a:lnTo>
                    <a:pt x="275" y="264"/>
                  </a:lnTo>
                  <a:lnTo>
                    <a:pt x="283" y="276"/>
                  </a:lnTo>
                  <a:lnTo>
                    <a:pt x="302" y="285"/>
                  </a:lnTo>
                  <a:lnTo>
                    <a:pt x="310" y="288"/>
                  </a:lnTo>
                  <a:lnTo>
                    <a:pt x="313" y="295"/>
                  </a:lnTo>
                  <a:lnTo>
                    <a:pt x="313" y="303"/>
                  </a:lnTo>
                  <a:lnTo>
                    <a:pt x="310" y="314"/>
                  </a:lnTo>
                  <a:lnTo>
                    <a:pt x="300" y="318"/>
                  </a:lnTo>
                  <a:lnTo>
                    <a:pt x="288" y="324"/>
                  </a:lnTo>
                  <a:lnTo>
                    <a:pt x="271" y="331"/>
                  </a:lnTo>
                  <a:lnTo>
                    <a:pt x="256" y="339"/>
                  </a:lnTo>
                  <a:lnTo>
                    <a:pt x="236" y="346"/>
                  </a:lnTo>
                  <a:lnTo>
                    <a:pt x="219" y="351"/>
                  </a:lnTo>
                  <a:lnTo>
                    <a:pt x="202" y="355"/>
                  </a:lnTo>
                  <a:lnTo>
                    <a:pt x="192" y="357"/>
                  </a:lnTo>
                  <a:lnTo>
                    <a:pt x="181" y="355"/>
                  </a:lnTo>
                  <a:lnTo>
                    <a:pt x="173" y="354"/>
                  </a:lnTo>
                  <a:lnTo>
                    <a:pt x="167" y="350"/>
                  </a:lnTo>
                  <a:lnTo>
                    <a:pt x="163" y="347"/>
                  </a:lnTo>
                  <a:lnTo>
                    <a:pt x="156" y="340"/>
                  </a:lnTo>
                  <a:lnTo>
                    <a:pt x="154" y="334"/>
                  </a:lnTo>
                  <a:lnTo>
                    <a:pt x="146" y="326"/>
                  </a:lnTo>
                  <a:lnTo>
                    <a:pt x="138" y="322"/>
                  </a:lnTo>
                  <a:lnTo>
                    <a:pt x="125" y="318"/>
                  </a:lnTo>
                  <a:lnTo>
                    <a:pt x="113" y="319"/>
                  </a:lnTo>
                  <a:lnTo>
                    <a:pt x="100" y="320"/>
                  </a:lnTo>
                  <a:lnTo>
                    <a:pt x="90" y="323"/>
                  </a:lnTo>
                  <a:lnTo>
                    <a:pt x="84" y="327"/>
                  </a:lnTo>
                  <a:lnTo>
                    <a:pt x="81" y="335"/>
                  </a:lnTo>
                  <a:lnTo>
                    <a:pt x="73" y="342"/>
                  </a:lnTo>
                  <a:lnTo>
                    <a:pt x="59" y="347"/>
                  </a:lnTo>
                  <a:lnTo>
                    <a:pt x="48" y="347"/>
                  </a:lnTo>
                  <a:lnTo>
                    <a:pt x="36" y="348"/>
                  </a:lnTo>
                  <a:lnTo>
                    <a:pt x="23" y="348"/>
                  </a:lnTo>
                  <a:lnTo>
                    <a:pt x="7" y="348"/>
                  </a:lnTo>
                  <a:lnTo>
                    <a:pt x="0" y="355"/>
                  </a:lnTo>
                  <a:lnTo>
                    <a:pt x="2" y="355"/>
                  </a:lnTo>
                  <a:lnTo>
                    <a:pt x="11" y="355"/>
                  </a:lnTo>
                  <a:lnTo>
                    <a:pt x="23" y="355"/>
                  </a:lnTo>
                  <a:lnTo>
                    <a:pt x="40" y="355"/>
                  </a:lnTo>
                  <a:lnTo>
                    <a:pt x="54" y="353"/>
                  </a:lnTo>
                  <a:lnTo>
                    <a:pt x="69" y="350"/>
                  </a:lnTo>
                  <a:lnTo>
                    <a:pt x="79" y="346"/>
                  </a:lnTo>
                  <a:lnTo>
                    <a:pt x="86" y="340"/>
                  </a:lnTo>
                  <a:lnTo>
                    <a:pt x="90" y="332"/>
                  </a:lnTo>
                  <a:lnTo>
                    <a:pt x="96" y="328"/>
                  </a:lnTo>
                  <a:lnTo>
                    <a:pt x="102" y="324"/>
                  </a:lnTo>
                  <a:lnTo>
                    <a:pt x="111" y="324"/>
                  </a:lnTo>
                  <a:lnTo>
                    <a:pt x="127" y="327"/>
                  </a:lnTo>
                  <a:lnTo>
                    <a:pt x="138" y="334"/>
                  </a:lnTo>
                  <a:lnTo>
                    <a:pt x="144" y="340"/>
                  </a:lnTo>
                  <a:lnTo>
                    <a:pt x="150" y="350"/>
                  </a:lnTo>
                  <a:lnTo>
                    <a:pt x="157" y="358"/>
                  </a:lnTo>
                  <a:lnTo>
                    <a:pt x="171" y="365"/>
                  </a:lnTo>
                  <a:lnTo>
                    <a:pt x="181" y="363"/>
                  </a:lnTo>
                  <a:lnTo>
                    <a:pt x="196" y="363"/>
                  </a:lnTo>
                  <a:lnTo>
                    <a:pt x="206" y="361"/>
                  </a:lnTo>
                  <a:lnTo>
                    <a:pt x="215" y="359"/>
                  </a:lnTo>
                  <a:lnTo>
                    <a:pt x="227" y="358"/>
                  </a:lnTo>
                  <a:lnTo>
                    <a:pt x="238" y="357"/>
                  </a:lnTo>
                  <a:lnTo>
                    <a:pt x="248" y="353"/>
                  </a:lnTo>
                  <a:lnTo>
                    <a:pt x="259" y="348"/>
                  </a:lnTo>
                  <a:lnTo>
                    <a:pt x="269" y="344"/>
                  </a:lnTo>
                  <a:lnTo>
                    <a:pt x="281" y="342"/>
                  </a:lnTo>
                  <a:lnTo>
                    <a:pt x="298" y="332"/>
                  </a:lnTo>
                  <a:lnTo>
                    <a:pt x="313" y="322"/>
                  </a:lnTo>
                  <a:lnTo>
                    <a:pt x="319" y="308"/>
                  </a:lnTo>
                  <a:lnTo>
                    <a:pt x="323" y="300"/>
                  </a:lnTo>
                  <a:lnTo>
                    <a:pt x="321" y="291"/>
                  </a:lnTo>
                  <a:lnTo>
                    <a:pt x="319" y="287"/>
                  </a:lnTo>
                  <a:lnTo>
                    <a:pt x="310" y="279"/>
                  </a:lnTo>
                  <a:lnTo>
                    <a:pt x="302" y="276"/>
                  </a:lnTo>
                  <a:lnTo>
                    <a:pt x="294" y="272"/>
                  </a:lnTo>
                  <a:lnTo>
                    <a:pt x="288" y="269"/>
                  </a:lnTo>
                  <a:lnTo>
                    <a:pt x="285" y="264"/>
                  </a:lnTo>
                  <a:lnTo>
                    <a:pt x="288" y="257"/>
                  </a:lnTo>
                  <a:lnTo>
                    <a:pt x="296" y="250"/>
                  </a:lnTo>
                  <a:lnTo>
                    <a:pt x="306" y="248"/>
                  </a:lnTo>
                  <a:lnTo>
                    <a:pt x="315" y="245"/>
                  </a:lnTo>
                  <a:lnTo>
                    <a:pt x="321" y="240"/>
                  </a:lnTo>
                  <a:lnTo>
                    <a:pt x="319" y="236"/>
                  </a:lnTo>
                  <a:lnTo>
                    <a:pt x="319" y="232"/>
                  </a:lnTo>
                  <a:lnTo>
                    <a:pt x="317" y="226"/>
                  </a:lnTo>
                  <a:lnTo>
                    <a:pt x="315" y="219"/>
                  </a:lnTo>
                  <a:lnTo>
                    <a:pt x="311" y="211"/>
                  </a:lnTo>
                  <a:lnTo>
                    <a:pt x="310" y="203"/>
                  </a:lnTo>
                  <a:lnTo>
                    <a:pt x="306" y="195"/>
                  </a:lnTo>
                  <a:lnTo>
                    <a:pt x="302" y="189"/>
                  </a:lnTo>
                  <a:lnTo>
                    <a:pt x="294" y="179"/>
                  </a:lnTo>
                  <a:lnTo>
                    <a:pt x="288" y="171"/>
                  </a:lnTo>
                  <a:lnTo>
                    <a:pt x="281" y="163"/>
                  </a:lnTo>
                  <a:lnTo>
                    <a:pt x="275" y="159"/>
                  </a:lnTo>
                  <a:lnTo>
                    <a:pt x="265" y="152"/>
                  </a:lnTo>
                  <a:lnTo>
                    <a:pt x="256" y="150"/>
                  </a:lnTo>
                  <a:lnTo>
                    <a:pt x="244" y="148"/>
                  </a:lnTo>
                  <a:lnTo>
                    <a:pt x="234" y="150"/>
                  </a:lnTo>
                  <a:lnTo>
                    <a:pt x="227" y="152"/>
                  </a:lnTo>
                  <a:lnTo>
                    <a:pt x="215" y="160"/>
                  </a:lnTo>
                  <a:lnTo>
                    <a:pt x="200" y="166"/>
                  </a:lnTo>
                  <a:lnTo>
                    <a:pt x="188" y="167"/>
                  </a:lnTo>
                  <a:lnTo>
                    <a:pt x="171" y="156"/>
                  </a:lnTo>
                  <a:lnTo>
                    <a:pt x="175" y="147"/>
                  </a:lnTo>
                  <a:lnTo>
                    <a:pt x="183" y="140"/>
                  </a:lnTo>
                  <a:lnTo>
                    <a:pt x="192" y="135"/>
                  </a:lnTo>
                  <a:lnTo>
                    <a:pt x="202" y="128"/>
                  </a:lnTo>
                  <a:lnTo>
                    <a:pt x="206" y="123"/>
                  </a:lnTo>
                  <a:lnTo>
                    <a:pt x="198" y="115"/>
                  </a:lnTo>
                  <a:lnTo>
                    <a:pt x="192" y="108"/>
                  </a:lnTo>
                  <a:lnTo>
                    <a:pt x="184" y="103"/>
                  </a:lnTo>
                  <a:lnTo>
                    <a:pt x="177" y="101"/>
                  </a:lnTo>
                  <a:lnTo>
                    <a:pt x="169" y="97"/>
                  </a:lnTo>
                  <a:lnTo>
                    <a:pt x="167" y="94"/>
                  </a:lnTo>
                  <a:lnTo>
                    <a:pt x="167" y="88"/>
                  </a:lnTo>
                  <a:lnTo>
                    <a:pt x="173" y="81"/>
                  </a:lnTo>
                  <a:lnTo>
                    <a:pt x="177" y="70"/>
                  </a:lnTo>
                  <a:lnTo>
                    <a:pt x="179" y="58"/>
                  </a:lnTo>
                  <a:lnTo>
                    <a:pt x="173" y="43"/>
                  </a:lnTo>
                  <a:lnTo>
                    <a:pt x="163" y="31"/>
                  </a:lnTo>
                  <a:lnTo>
                    <a:pt x="154" y="23"/>
                  </a:lnTo>
                  <a:lnTo>
                    <a:pt x="146" y="18"/>
                  </a:lnTo>
                  <a:lnTo>
                    <a:pt x="136" y="12"/>
                  </a:lnTo>
                  <a:lnTo>
                    <a:pt x="125" y="8"/>
                  </a:lnTo>
                  <a:lnTo>
                    <a:pt x="117" y="6"/>
                  </a:lnTo>
                  <a:lnTo>
                    <a:pt x="109" y="4"/>
                  </a:lnTo>
                  <a:lnTo>
                    <a:pt x="100" y="2"/>
                  </a:lnTo>
                  <a:lnTo>
                    <a:pt x="90" y="2"/>
                  </a:lnTo>
                  <a:lnTo>
                    <a:pt x="77" y="0"/>
                  </a:lnTo>
                  <a:lnTo>
                    <a:pt x="65" y="0"/>
                  </a:lnTo>
                  <a:lnTo>
                    <a:pt x="52" y="0"/>
                  </a:lnTo>
                  <a:lnTo>
                    <a:pt x="36" y="2"/>
                  </a:lnTo>
                  <a:lnTo>
                    <a:pt x="34" y="10"/>
                  </a:lnTo>
                  <a:close/>
                </a:path>
              </a:pathLst>
            </a:custGeom>
            <a:solidFill>
              <a:srgbClr val="80994D">
                <a:alpha val="100000"/>
              </a:srgbClr>
            </a:solidFill>
            <a:ln w="9525">
              <a:noFill/>
            </a:ln>
          </p:spPr>
          <p:txBody>
            <a:bodyPr/>
            <a:p>
              <a:endParaRPr lang="en-US"/>
            </a:p>
          </p:txBody>
        </p:sp>
        <p:sp>
          <p:nvSpPr>
            <p:cNvPr id="16525" name="Freeform 268"/>
            <p:cNvSpPr/>
            <p:nvPr/>
          </p:nvSpPr>
          <p:spPr>
            <a:xfrm>
              <a:off x="4124" y="3958"/>
              <a:ext cx="822" cy="312"/>
            </a:xfrm>
            <a:custGeom>
              <a:avLst/>
              <a:gdLst>
                <a:gd name="txL" fmla="*/ 0 w 822"/>
                <a:gd name="txT" fmla="*/ 0 h 312"/>
                <a:gd name="txR" fmla="*/ 822 w 822"/>
                <a:gd name="txB" fmla="*/ 312 h 312"/>
              </a:gdLst>
              <a:ahLst/>
              <a:cxnLst>
                <a:cxn ang="0">
                  <a:pos x="0" y="269"/>
                </a:cxn>
                <a:cxn ang="0">
                  <a:pos x="29" y="227"/>
                </a:cxn>
                <a:cxn ang="0">
                  <a:pos x="68" y="209"/>
                </a:cxn>
                <a:cxn ang="0">
                  <a:pos x="102" y="208"/>
                </a:cxn>
                <a:cxn ang="0">
                  <a:pos x="145" y="215"/>
                </a:cxn>
                <a:cxn ang="0">
                  <a:pos x="170" y="227"/>
                </a:cxn>
                <a:cxn ang="0">
                  <a:pos x="204" y="221"/>
                </a:cxn>
                <a:cxn ang="0">
                  <a:pos x="266" y="205"/>
                </a:cxn>
                <a:cxn ang="0">
                  <a:pos x="322" y="184"/>
                </a:cxn>
                <a:cxn ang="0">
                  <a:pos x="374" y="156"/>
                </a:cxn>
                <a:cxn ang="0">
                  <a:pos x="391" y="125"/>
                </a:cxn>
                <a:cxn ang="0">
                  <a:pos x="397" y="90"/>
                </a:cxn>
                <a:cxn ang="0">
                  <a:pos x="420" y="68"/>
                </a:cxn>
                <a:cxn ang="0">
                  <a:pos x="466" y="52"/>
                </a:cxn>
                <a:cxn ang="0">
                  <a:pos x="551" y="33"/>
                </a:cxn>
                <a:cxn ang="0">
                  <a:pos x="668" y="17"/>
                </a:cxn>
                <a:cxn ang="0">
                  <a:pos x="807" y="0"/>
                </a:cxn>
                <a:cxn ang="0">
                  <a:pos x="822" y="27"/>
                </a:cxn>
                <a:cxn ang="0">
                  <a:pos x="810" y="64"/>
                </a:cxn>
                <a:cxn ang="0">
                  <a:pos x="776" y="87"/>
                </a:cxn>
                <a:cxn ang="0">
                  <a:pos x="749" y="90"/>
                </a:cxn>
                <a:cxn ang="0">
                  <a:pos x="606" y="109"/>
                </a:cxn>
                <a:cxn ang="0">
                  <a:pos x="535" y="125"/>
                </a:cxn>
                <a:cxn ang="0">
                  <a:pos x="477" y="138"/>
                </a:cxn>
                <a:cxn ang="0">
                  <a:pos x="460" y="165"/>
                </a:cxn>
                <a:cxn ang="0">
                  <a:pos x="447" y="208"/>
                </a:cxn>
                <a:cxn ang="0">
                  <a:pos x="374" y="244"/>
                </a:cxn>
                <a:cxn ang="0">
                  <a:pos x="177" y="290"/>
                </a:cxn>
                <a:cxn ang="0">
                  <a:pos x="139" y="302"/>
                </a:cxn>
                <a:cxn ang="0">
                  <a:pos x="104" y="309"/>
                </a:cxn>
                <a:cxn ang="0">
                  <a:pos x="48" y="312"/>
                </a:cxn>
                <a:cxn ang="0">
                  <a:pos x="25" y="307"/>
                </a:cxn>
                <a:cxn ang="0">
                  <a:pos x="0" y="269"/>
                </a:cxn>
                <a:cxn ang="0">
                  <a:pos x="0" y="269"/>
                </a:cxn>
              </a:cxnLst>
              <a:rect l="txL" t="txT" r="txR" b="txB"/>
              <a:pathLst>
                <a:path w="822" h="312">
                  <a:moveTo>
                    <a:pt x="0" y="269"/>
                  </a:moveTo>
                  <a:lnTo>
                    <a:pt x="29" y="227"/>
                  </a:lnTo>
                  <a:lnTo>
                    <a:pt x="68" y="209"/>
                  </a:lnTo>
                  <a:lnTo>
                    <a:pt x="102" y="208"/>
                  </a:lnTo>
                  <a:lnTo>
                    <a:pt x="145" y="215"/>
                  </a:lnTo>
                  <a:lnTo>
                    <a:pt x="170" y="227"/>
                  </a:lnTo>
                  <a:lnTo>
                    <a:pt x="204" y="221"/>
                  </a:lnTo>
                  <a:lnTo>
                    <a:pt x="266" y="205"/>
                  </a:lnTo>
                  <a:lnTo>
                    <a:pt x="322" y="184"/>
                  </a:lnTo>
                  <a:lnTo>
                    <a:pt x="374" y="156"/>
                  </a:lnTo>
                  <a:lnTo>
                    <a:pt x="391" y="125"/>
                  </a:lnTo>
                  <a:lnTo>
                    <a:pt x="397" y="90"/>
                  </a:lnTo>
                  <a:lnTo>
                    <a:pt x="420" y="68"/>
                  </a:lnTo>
                  <a:lnTo>
                    <a:pt x="466" y="52"/>
                  </a:lnTo>
                  <a:lnTo>
                    <a:pt x="551" y="33"/>
                  </a:lnTo>
                  <a:lnTo>
                    <a:pt x="668" y="17"/>
                  </a:lnTo>
                  <a:lnTo>
                    <a:pt x="807" y="0"/>
                  </a:lnTo>
                  <a:lnTo>
                    <a:pt x="822" y="27"/>
                  </a:lnTo>
                  <a:lnTo>
                    <a:pt x="810" y="64"/>
                  </a:lnTo>
                  <a:lnTo>
                    <a:pt x="776" y="87"/>
                  </a:lnTo>
                  <a:lnTo>
                    <a:pt x="749" y="90"/>
                  </a:lnTo>
                  <a:lnTo>
                    <a:pt x="606" y="109"/>
                  </a:lnTo>
                  <a:lnTo>
                    <a:pt x="535" y="125"/>
                  </a:lnTo>
                  <a:lnTo>
                    <a:pt x="477" y="138"/>
                  </a:lnTo>
                  <a:lnTo>
                    <a:pt x="460" y="165"/>
                  </a:lnTo>
                  <a:lnTo>
                    <a:pt x="447" y="208"/>
                  </a:lnTo>
                  <a:lnTo>
                    <a:pt x="374" y="244"/>
                  </a:lnTo>
                  <a:lnTo>
                    <a:pt x="177" y="290"/>
                  </a:lnTo>
                  <a:lnTo>
                    <a:pt x="139" y="302"/>
                  </a:lnTo>
                  <a:lnTo>
                    <a:pt x="104" y="309"/>
                  </a:lnTo>
                  <a:lnTo>
                    <a:pt x="48" y="312"/>
                  </a:lnTo>
                  <a:lnTo>
                    <a:pt x="25" y="307"/>
                  </a:lnTo>
                  <a:lnTo>
                    <a:pt x="0" y="269"/>
                  </a:lnTo>
                  <a:close/>
                </a:path>
              </a:pathLst>
            </a:custGeom>
            <a:solidFill>
              <a:srgbClr val="476175">
                <a:alpha val="100000"/>
              </a:srgbClr>
            </a:solidFill>
            <a:ln w="9525">
              <a:noFill/>
            </a:ln>
          </p:spPr>
          <p:txBody>
            <a:bodyPr/>
            <a:p>
              <a:endParaRPr lang="en-US"/>
            </a:p>
          </p:txBody>
        </p:sp>
        <p:sp>
          <p:nvSpPr>
            <p:cNvPr id="16526" name="Freeform 269"/>
            <p:cNvSpPr/>
            <p:nvPr/>
          </p:nvSpPr>
          <p:spPr>
            <a:xfrm>
              <a:off x="4153" y="4166"/>
              <a:ext cx="204" cy="104"/>
            </a:xfrm>
            <a:custGeom>
              <a:avLst/>
              <a:gdLst>
                <a:gd name="txL" fmla="*/ 0 w 204"/>
                <a:gd name="txT" fmla="*/ 0 h 104"/>
                <a:gd name="txR" fmla="*/ 204 w 204"/>
                <a:gd name="txB" fmla="*/ 104 h 104"/>
              </a:gdLst>
              <a:ahLst/>
              <a:cxnLst>
                <a:cxn ang="0">
                  <a:pos x="79" y="0"/>
                </a:cxn>
                <a:cxn ang="0">
                  <a:pos x="85" y="3"/>
                </a:cxn>
                <a:cxn ang="0">
                  <a:pos x="98" y="15"/>
                </a:cxn>
                <a:cxn ang="0">
                  <a:pos x="102" y="22"/>
                </a:cxn>
                <a:cxn ang="0">
                  <a:pos x="108" y="30"/>
                </a:cxn>
                <a:cxn ang="0">
                  <a:pos x="108" y="38"/>
                </a:cxn>
                <a:cxn ang="0">
                  <a:pos x="104" y="46"/>
                </a:cxn>
                <a:cxn ang="0">
                  <a:pos x="116" y="54"/>
                </a:cxn>
                <a:cxn ang="0">
                  <a:pos x="92" y="73"/>
                </a:cxn>
                <a:cxn ang="0">
                  <a:pos x="71" y="79"/>
                </a:cxn>
                <a:cxn ang="0">
                  <a:pos x="0" y="99"/>
                </a:cxn>
                <a:cxn ang="0">
                  <a:pos x="29" y="104"/>
                </a:cxn>
                <a:cxn ang="0">
                  <a:pos x="79" y="101"/>
                </a:cxn>
                <a:cxn ang="0">
                  <a:pos x="117" y="93"/>
                </a:cxn>
                <a:cxn ang="0">
                  <a:pos x="141" y="85"/>
                </a:cxn>
                <a:cxn ang="0">
                  <a:pos x="175" y="77"/>
                </a:cxn>
                <a:cxn ang="0">
                  <a:pos x="196" y="69"/>
                </a:cxn>
                <a:cxn ang="0">
                  <a:pos x="194" y="62"/>
                </a:cxn>
                <a:cxn ang="0">
                  <a:pos x="179" y="58"/>
                </a:cxn>
                <a:cxn ang="0">
                  <a:pos x="177" y="54"/>
                </a:cxn>
                <a:cxn ang="0">
                  <a:pos x="183" y="50"/>
                </a:cxn>
                <a:cxn ang="0">
                  <a:pos x="187" y="48"/>
                </a:cxn>
                <a:cxn ang="0">
                  <a:pos x="194" y="48"/>
                </a:cxn>
                <a:cxn ang="0">
                  <a:pos x="200" y="44"/>
                </a:cxn>
                <a:cxn ang="0">
                  <a:pos x="204" y="43"/>
                </a:cxn>
                <a:cxn ang="0">
                  <a:pos x="202" y="38"/>
                </a:cxn>
                <a:cxn ang="0">
                  <a:pos x="202" y="36"/>
                </a:cxn>
                <a:cxn ang="0">
                  <a:pos x="196" y="36"/>
                </a:cxn>
                <a:cxn ang="0">
                  <a:pos x="189" y="38"/>
                </a:cxn>
                <a:cxn ang="0">
                  <a:pos x="181" y="38"/>
                </a:cxn>
                <a:cxn ang="0">
                  <a:pos x="177" y="38"/>
                </a:cxn>
                <a:cxn ang="0">
                  <a:pos x="175" y="32"/>
                </a:cxn>
                <a:cxn ang="0">
                  <a:pos x="185" y="30"/>
                </a:cxn>
                <a:cxn ang="0">
                  <a:pos x="185" y="22"/>
                </a:cxn>
                <a:cxn ang="0">
                  <a:pos x="179" y="23"/>
                </a:cxn>
                <a:cxn ang="0">
                  <a:pos x="175" y="26"/>
                </a:cxn>
                <a:cxn ang="0">
                  <a:pos x="169" y="26"/>
                </a:cxn>
                <a:cxn ang="0">
                  <a:pos x="166" y="26"/>
                </a:cxn>
                <a:cxn ang="0">
                  <a:pos x="154" y="20"/>
                </a:cxn>
                <a:cxn ang="0">
                  <a:pos x="150" y="19"/>
                </a:cxn>
                <a:cxn ang="0">
                  <a:pos x="127" y="8"/>
                </a:cxn>
                <a:cxn ang="0">
                  <a:pos x="104" y="3"/>
                </a:cxn>
                <a:cxn ang="0">
                  <a:pos x="79" y="0"/>
                </a:cxn>
                <a:cxn ang="0">
                  <a:pos x="79" y="0"/>
                </a:cxn>
              </a:cxnLst>
              <a:rect l="txL" t="txT" r="txR" b="txB"/>
              <a:pathLst>
                <a:path w="204" h="104">
                  <a:moveTo>
                    <a:pt x="79" y="0"/>
                  </a:moveTo>
                  <a:lnTo>
                    <a:pt x="85" y="3"/>
                  </a:lnTo>
                  <a:lnTo>
                    <a:pt x="98" y="15"/>
                  </a:lnTo>
                  <a:lnTo>
                    <a:pt x="102" y="22"/>
                  </a:lnTo>
                  <a:lnTo>
                    <a:pt x="108" y="30"/>
                  </a:lnTo>
                  <a:lnTo>
                    <a:pt x="108" y="38"/>
                  </a:lnTo>
                  <a:lnTo>
                    <a:pt x="104" y="46"/>
                  </a:lnTo>
                  <a:lnTo>
                    <a:pt x="116" y="54"/>
                  </a:lnTo>
                  <a:lnTo>
                    <a:pt x="92" y="73"/>
                  </a:lnTo>
                  <a:lnTo>
                    <a:pt x="71" y="79"/>
                  </a:lnTo>
                  <a:lnTo>
                    <a:pt x="0" y="99"/>
                  </a:lnTo>
                  <a:lnTo>
                    <a:pt x="29" y="104"/>
                  </a:lnTo>
                  <a:lnTo>
                    <a:pt x="79" y="101"/>
                  </a:lnTo>
                  <a:lnTo>
                    <a:pt x="117" y="93"/>
                  </a:lnTo>
                  <a:lnTo>
                    <a:pt x="141" y="85"/>
                  </a:lnTo>
                  <a:lnTo>
                    <a:pt x="175" y="77"/>
                  </a:lnTo>
                  <a:lnTo>
                    <a:pt x="196" y="69"/>
                  </a:lnTo>
                  <a:lnTo>
                    <a:pt x="194" y="62"/>
                  </a:lnTo>
                  <a:lnTo>
                    <a:pt x="179" y="58"/>
                  </a:lnTo>
                  <a:lnTo>
                    <a:pt x="177" y="54"/>
                  </a:lnTo>
                  <a:lnTo>
                    <a:pt x="183" y="50"/>
                  </a:lnTo>
                  <a:lnTo>
                    <a:pt x="187" y="48"/>
                  </a:lnTo>
                  <a:lnTo>
                    <a:pt x="194" y="48"/>
                  </a:lnTo>
                  <a:lnTo>
                    <a:pt x="200" y="44"/>
                  </a:lnTo>
                  <a:lnTo>
                    <a:pt x="204" y="43"/>
                  </a:lnTo>
                  <a:lnTo>
                    <a:pt x="202" y="38"/>
                  </a:lnTo>
                  <a:lnTo>
                    <a:pt x="202" y="36"/>
                  </a:lnTo>
                  <a:lnTo>
                    <a:pt x="196" y="36"/>
                  </a:lnTo>
                  <a:lnTo>
                    <a:pt x="189" y="38"/>
                  </a:lnTo>
                  <a:lnTo>
                    <a:pt x="181" y="38"/>
                  </a:lnTo>
                  <a:lnTo>
                    <a:pt x="177" y="38"/>
                  </a:lnTo>
                  <a:lnTo>
                    <a:pt x="175" y="32"/>
                  </a:lnTo>
                  <a:lnTo>
                    <a:pt x="185" y="30"/>
                  </a:lnTo>
                  <a:lnTo>
                    <a:pt x="185" y="22"/>
                  </a:lnTo>
                  <a:lnTo>
                    <a:pt x="179" y="23"/>
                  </a:lnTo>
                  <a:lnTo>
                    <a:pt x="175" y="26"/>
                  </a:lnTo>
                  <a:lnTo>
                    <a:pt x="169" y="26"/>
                  </a:lnTo>
                  <a:lnTo>
                    <a:pt x="166" y="26"/>
                  </a:lnTo>
                  <a:lnTo>
                    <a:pt x="154" y="20"/>
                  </a:lnTo>
                  <a:lnTo>
                    <a:pt x="150" y="19"/>
                  </a:lnTo>
                  <a:lnTo>
                    <a:pt x="127" y="8"/>
                  </a:lnTo>
                  <a:lnTo>
                    <a:pt x="104" y="3"/>
                  </a:lnTo>
                  <a:lnTo>
                    <a:pt x="79" y="0"/>
                  </a:lnTo>
                  <a:close/>
                </a:path>
              </a:pathLst>
            </a:custGeom>
            <a:solidFill>
              <a:srgbClr val="6D8291">
                <a:alpha val="100000"/>
              </a:srgbClr>
            </a:solidFill>
            <a:ln w="9525">
              <a:noFill/>
            </a:ln>
          </p:spPr>
          <p:txBody>
            <a:bodyPr/>
            <a:p>
              <a:endParaRPr lang="en-US"/>
            </a:p>
          </p:txBody>
        </p:sp>
        <p:sp>
          <p:nvSpPr>
            <p:cNvPr id="16527" name="Freeform 270"/>
            <p:cNvSpPr/>
            <p:nvPr/>
          </p:nvSpPr>
          <p:spPr>
            <a:xfrm>
              <a:off x="4115" y="4227"/>
              <a:ext cx="111" cy="37"/>
            </a:xfrm>
            <a:custGeom>
              <a:avLst/>
              <a:gdLst>
                <a:gd name="txL" fmla="*/ 0 w 111"/>
                <a:gd name="txT" fmla="*/ 0 h 37"/>
                <a:gd name="txR" fmla="*/ 111 w 111"/>
                <a:gd name="txB" fmla="*/ 37 h 37"/>
              </a:gdLst>
              <a:ahLst/>
              <a:cxnLst>
                <a:cxn ang="0">
                  <a:pos x="0" y="2"/>
                </a:cxn>
                <a:cxn ang="0">
                  <a:pos x="13" y="37"/>
                </a:cxn>
                <a:cxn ang="0">
                  <a:pos x="52" y="36"/>
                </a:cxn>
                <a:cxn ang="0">
                  <a:pos x="111" y="26"/>
                </a:cxn>
                <a:cxn ang="0">
                  <a:pos x="102" y="16"/>
                </a:cxn>
                <a:cxn ang="0">
                  <a:pos x="73" y="6"/>
                </a:cxn>
                <a:cxn ang="0">
                  <a:pos x="25" y="1"/>
                </a:cxn>
                <a:cxn ang="0">
                  <a:pos x="5" y="0"/>
                </a:cxn>
                <a:cxn ang="0">
                  <a:pos x="0" y="2"/>
                </a:cxn>
                <a:cxn ang="0">
                  <a:pos x="0" y="2"/>
                </a:cxn>
              </a:cxnLst>
              <a:rect l="txL" t="txT" r="txR" b="txB"/>
              <a:pathLst>
                <a:path w="111" h="37">
                  <a:moveTo>
                    <a:pt x="0" y="2"/>
                  </a:moveTo>
                  <a:lnTo>
                    <a:pt x="13" y="37"/>
                  </a:lnTo>
                  <a:lnTo>
                    <a:pt x="52" y="36"/>
                  </a:lnTo>
                  <a:lnTo>
                    <a:pt x="111" y="26"/>
                  </a:lnTo>
                  <a:lnTo>
                    <a:pt x="102" y="16"/>
                  </a:lnTo>
                  <a:lnTo>
                    <a:pt x="73" y="6"/>
                  </a:lnTo>
                  <a:lnTo>
                    <a:pt x="25" y="1"/>
                  </a:lnTo>
                  <a:lnTo>
                    <a:pt x="5" y="0"/>
                  </a:lnTo>
                  <a:lnTo>
                    <a:pt x="0" y="2"/>
                  </a:lnTo>
                  <a:close/>
                </a:path>
              </a:pathLst>
            </a:custGeom>
            <a:solidFill>
              <a:srgbClr val="9A73E6">
                <a:alpha val="100000"/>
              </a:srgbClr>
            </a:solidFill>
            <a:ln w="9525">
              <a:noFill/>
            </a:ln>
          </p:spPr>
          <p:txBody>
            <a:bodyPr/>
            <a:p>
              <a:endParaRPr lang="en-US"/>
            </a:p>
          </p:txBody>
        </p:sp>
        <p:sp>
          <p:nvSpPr>
            <p:cNvPr id="16528" name="Freeform 271"/>
            <p:cNvSpPr/>
            <p:nvPr/>
          </p:nvSpPr>
          <p:spPr>
            <a:xfrm>
              <a:off x="4232" y="4212"/>
              <a:ext cx="35" cy="21"/>
            </a:xfrm>
            <a:custGeom>
              <a:avLst/>
              <a:gdLst>
                <a:gd name="txL" fmla="*/ 0 w 35"/>
                <a:gd name="txT" fmla="*/ 0 h 21"/>
                <a:gd name="txR" fmla="*/ 35 w 35"/>
                <a:gd name="txB" fmla="*/ 21 h 21"/>
              </a:gdLst>
              <a:ahLst/>
              <a:cxnLst>
                <a:cxn ang="0">
                  <a:pos x="4" y="21"/>
                </a:cxn>
                <a:cxn ang="0">
                  <a:pos x="35" y="8"/>
                </a:cxn>
                <a:cxn ang="0">
                  <a:pos x="27" y="2"/>
                </a:cxn>
                <a:cxn ang="0">
                  <a:pos x="12" y="0"/>
                </a:cxn>
                <a:cxn ang="0">
                  <a:pos x="2" y="5"/>
                </a:cxn>
                <a:cxn ang="0">
                  <a:pos x="0" y="16"/>
                </a:cxn>
                <a:cxn ang="0">
                  <a:pos x="2" y="21"/>
                </a:cxn>
                <a:cxn ang="0">
                  <a:pos x="4" y="21"/>
                </a:cxn>
                <a:cxn ang="0">
                  <a:pos x="4" y="21"/>
                </a:cxn>
              </a:cxnLst>
              <a:rect l="txL" t="txT" r="txR" b="txB"/>
              <a:pathLst>
                <a:path w="35" h="21">
                  <a:moveTo>
                    <a:pt x="4" y="21"/>
                  </a:moveTo>
                  <a:lnTo>
                    <a:pt x="35" y="8"/>
                  </a:lnTo>
                  <a:lnTo>
                    <a:pt x="27" y="2"/>
                  </a:lnTo>
                  <a:lnTo>
                    <a:pt x="12" y="0"/>
                  </a:lnTo>
                  <a:lnTo>
                    <a:pt x="2" y="5"/>
                  </a:lnTo>
                  <a:lnTo>
                    <a:pt x="0" y="16"/>
                  </a:lnTo>
                  <a:lnTo>
                    <a:pt x="2" y="21"/>
                  </a:lnTo>
                  <a:lnTo>
                    <a:pt x="4" y="21"/>
                  </a:lnTo>
                  <a:close/>
                </a:path>
              </a:pathLst>
            </a:custGeom>
            <a:solidFill>
              <a:srgbClr val="CAD9AB">
                <a:alpha val="100000"/>
              </a:srgbClr>
            </a:solidFill>
            <a:ln w="9525">
              <a:noFill/>
            </a:ln>
          </p:spPr>
          <p:txBody>
            <a:bodyPr/>
            <a:p>
              <a:endParaRPr lang="en-US"/>
            </a:p>
          </p:txBody>
        </p:sp>
        <p:sp>
          <p:nvSpPr>
            <p:cNvPr id="16529" name="Freeform 272"/>
            <p:cNvSpPr/>
            <p:nvPr/>
          </p:nvSpPr>
          <p:spPr>
            <a:xfrm>
              <a:off x="4259" y="4174"/>
              <a:ext cx="63" cy="79"/>
            </a:xfrm>
            <a:custGeom>
              <a:avLst/>
              <a:gdLst>
                <a:gd name="txL" fmla="*/ 0 w 63"/>
                <a:gd name="txT" fmla="*/ 0 h 79"/>
                <a:gd name="txR" fmla="*/ 63 w 63"/>
                <a:gd name="txB" fmla="*/ 79 h 79"/>
              </a:gdLst>
              <a:ahLst/>
              <a:cxnLst>
                <a:cxn ang="0">
                  <a:pos x="2" y="0"/>
                </a:cxn>
                <a:cxn ang="0">
                  <a:pos x="6" y="4"/>
                </a:cxn>
                <a:cxn ang="0">
                  <a:pos x="13" y="16"/>
                </a:cxn>
                <a:cxn ang="0">
                  <a:pos x="15" y="23"/>
                </a:cxn>
                <a:cxn ang="0">
                  <a:pos x="17" y="31"/>
                </a:cxn>
                <a:cxn ang="0">
                  <a:pos x="15" y="38"/>
                </a:cxn>
                <a:cxn ang="0">
                  <a:pos x="10" y="46"/>
                </a:cxn>
                <a:cxn ang="0">
                  <a:pos x="0" y="62"/>
                </a:cxn>
                <a:cxn ang="0">
                  <a:pos x="2" y="62"/>
                </a:cxn>
                <a:cxn ang="0">
                  <a:pos x="11" y="66"/>
                </a:cxn>
                <a:cxn ang="0">
                  <a:pos x="17" y="71"/>
                </a:cxn>
                <a:cxn ang="0">
                  <a:pos x="17" y="79"/>
                </a:cxn>
                <a:cxn ang="0">
                  <a:pos x="63" y="67"/>
                </a:cxn>
                <a:cxn ang="0">
                  <a:pos x="60" y="66"/>
                </a:cxn>
                <a:cxn ang="0">
                  <a:pos x="52" y="66"/>
                </a:cxn>
                <a:cxn ang="0">
                  <a:pos x="44" y="65"/>
                </a:cxn>
                <a:cxn ang="0">
                  <a:pos x="42" y="62"/>
                </a:cxn>
                <a:cxn ang="0">
                  <a:pos x="40" y="54"/>
                </a:cxn>
                <a:cxn ang="0">
                  <a:pos x="46" y="48"/>
                </a:cxn>
                <a:cxn ang="0">
                  <a:pos x="52" y="44"/>
                </a:cxn>
                <a:cxn ang="0">
                  <a:pos x="48" y="40"/>
                </a:cxn>
                <a:cxn ang="0">
                  <a:pos x="38" y="38"/>
                </a:cxn>
                <a:cxn ang="0">
                  <a:pos x="38" y="34"/>
                </a:cxn>
                <a:cxn ang="0">
                  <a:pos x="46" y="30"/>
                </a:cxn>
                <a:cxn ang="0">
                  <a:pos x="48" y="28"/>
                </a:cxn>
                <a:cxn ang="0">
                  <a:pos x="44" y="22"/>
                </a:cxn>
                <a:cxn ang="0">
                  <a:pos x="40" y="16"/>
                </a:cxn>
                <a:cxn ang="0">
                  <a:pos x="35" y="11"/>
                </a:cxn>
                <a:cxn ang="0">
                  <a:pos x="35" y="9"/>
                </a:cxn>
                <a:cxn ang="0">
                  <a:pos x="2" y="0"/>
                </a:cxn>
                <a:cxn ang="0">
                  <a:pos x="2" y="0"/>
                </a:cxn>
              </a:cxnLst>
              <a:rect l="txL" t="txT" r="txR" b="txB"/>
              <a:pathLst>
                <a:path w="63" h="79">
                  <a:moveTo>
                    <a:pt x="2" y="0"/>
                  </a:moveTo>
                  <a:lnTo>
                    <a:pt x="6" y="4"/>
                  </a:lnTo>
                  <a:lnTo>
                    <a:pt x="13" y="16"/>
                  </a:lnTo>
                  <a:lnTo>
                    <a:pt x="15" y="23"/>
                  </a:lnTo>
                  <a:lnTo>
                    <a:pt x="17" y="31"/>
                  </a:lnTo>
                  <a:lnTo>
                    <a:pt x="15" y="38"/>
                  </a:lnTo>
                  <a:lnTo>
                    <a:pt x="10" y="46"/>
                  </a:lnTo>
                  <a:lnTo>
                    <a:pt x="0" y="62"/>
                  </a:lnTo>
                  <a:lnTo>
                    <a:pt x="2" y="62"/>
                  </a:lnTo>
                  <a:lnTo>
                    <a:pt x="11" y="66"/>
                  </a:lnTo>
                  <a:lnTo>
                    <a:pt x="17" y="71"/>
                  </a:lnTo>
                  <a:lnTo>
                    <a:pt x="17" y="79"/>
                  </a:lnTo>
                  <a:lnTo>
                    <a:pt x="63" y="67"/>
                  </a:lnTo>
                  <a:lnTo>
                    <a:pt x="60" y="66"/>
                  </a:lnTo>
                  <a:lnTo>
                    <a:pt x="52" y="66"/>
                  </a:lnTo>
                  <a:lnTo>
                    <a:pt x="44" y="65"/>
                  </a:lnTo>
                  <a:lnTo>
                    <a:pt x="42" y="62"/>
                  </a:lnTo>
                  <a:lnTo>
                    <a:pt x="40" y="54"/>
                  </a:lnTo>
                  <a:lnTo>
                    <a:pt x="46" y="48"/>
                  </a:lnTo>
                  <a:lnTo>
                    <a:pt x="52" y="44"/>
                  </a:lnTo>
                  <a:lnTo>
                    <a:pt x="48" y="40"/>
                  </a:lnTo>
                  <a:lnTo>
                    <a:pt x="38" y="38"/>
                  </a:lnTo>
                  <a:lnTo>
                    <a:pt x="38" y="34"/>
                  </a:lnTo>
                  <a:lnTo>
                    <a:pt x="46" y="30"/>
                  </a:lnTo>
                  <a:lnTo>
                    <a:pt x="48" y="28"/>
                  </a:lnTo>
                  <a:lnTo>
                    <a:pt x="44" y="22"/>
                  </a:lnTo>
                  <a:lnTo>
                    <a:pt x="40" y="16"/>
                  </a:lnTo>
                  <a:lnTo>
                    <a:pt x="35" y="11"/>
                  </a:lnTo>
                  <a:lnTo>
                    <a:pt x="35" y="9"/>
                  </a:lnTo>
                  <a:lnTo>
                    <a:pt x="2" y="0"/>
                  </a:lnTo>
                  <a:close/>
                </a:path>
              </a:pathLst>
            </a:custGeom>
            <a:solidFill>
              <a:srgbClr val="7A94A8">
                <a:alpha val="100000"/>
              </a:srgbClr>
            </a:solidFill>
            <a:ln w="9525">
              <a:noFill/>
            </a:ln>
          </p:spPr>
          <p:txBody>
            <a:bodyPr/>
            <a:p>
              <a:endParaRPr lang="en-US"/>
            </a:p>
          </p:txBody>
        </p:sp>
        <p:sp>
          <p:nvSpPr>
            <p:cNvPr id="16530" name="Freeform 273"/>
            <p:cNvSpPr/>
            <p:nvPr/>
          </p:nvSpPr>
          <p:spPr>
            <a:xfrm>
              <a:off x="4240" y="4220"/>
              <a:ext cx="17" cy="8"/>
            </a:xfrm>
            <a:custGeom>
              <a:avLst/>
              <a:gdLst>
                <a:gd name="txL" fmla="*/ 0 w 17"/>
                <a:gd name="txT" fmla="*/ 0 h 8"/>
                <a:gd name="txR" fmla="*/ 17 w 17"/>
                <a:gd name="txB" fmla="*/ 8 h 8"/>
              </a:gdLst>
              <a:ahLst/>
              <a:cxnLst>
                <a:cxn ang="0">
                  <a:pos x="2" y="7"/>
                </a:cxn>
                <a:cxn ang="0">
                  <a:pos x="0" y="4"/>
                </a:cxn>
                <a:cxn ang="0">
                  <a:pos x="4" y="0"/>
                </a:cxn>
                <a:cxn ang="0">
                  <a:pos x="11" y="0"/>
                </a:cxn>
                <a:cxn ang="0">
                  <a:pos x="17" y="4"/>
                </a:cxn>
                <a:cxn ang="0">
                  <a:pos x="5" y="8"/>
                </a:cxn>
                <a:cxn ang="0">
                  <a:pos x="2" y="7"/>
                </a:cxn>
                <a:cxn ang="0">
                  <a:pos x="2" y="7"/>
                </a:cxn>
              </a:cxnLst>
              <a:rect l="txL" t="txT" r="txR" b="txB"/>
              <a:pathLst>
                <a:path w="17" h="8">
                  <a:moveTo>
                    <a:pt x="2" y="7"/>
                  </a:moveTo>
                  <a:lnTo>
                    <a:pt x="0" y="4"/>
                  </a:lnTo>
                  <a:lnTo>
                    <a:pt x="4" y="0"/>
                  </a:lnTo>
                  <a:lnTo>
                    <a:pt x="11" y="0"/>
                  </a:lnTo>
                  <a:lnTo>
                    <a:pt x="17" y="4"/>
                  </a:lnTo>
                  <a:lnTo>
                    <a:pt x="5" y="8"/>
                  </a:lnTo>
                  <a:lnTo>
                    <a:pt x="2" y="7"/>
                  </a:lnTo>
                  <a:close/>
                </a:path>
              </a:pathLst>
            </a:custGeom>
            <a:solidFill>
              <a:srgbClr val="FFFFFF">
                <a:alpha val="100000"/>
              </a:srgbClr>
            </a:solidFill>
            <a:ln w="9525">
              <a:noFill/>
            </a:ln>
          </p:spPr>
          <p:txBody>
            <a:bodyPr/>
            <a:p>
              <a:endParaRPr lang="en-US"/>
            </a:p>
          </p:txBody>
        </p:sp>
        <p:sp>
          <p:nvSpPr>
            <p:cNvPr id="16531" name="Freeform 274"/>
            <p:cNvSpPr/>
            <p:nvPr/>
          </p:nvSpPr>
          <p:spPr>
            <a:xfrm>
              <a:off x="4234" y="4217"/>
              <a:ext cx="35" cy="23"/>
            </a:xfrm>
            <a:custGeom>
              <a:avLst/>
              <a:gdLst>
                <a:gd name="txL" fmla="*/ 0 w 35"/>
                <a:gd name="txT" fmla="*/ 0 h 23"/>
                <a:gd name="txR" fmla="*/ 35 w 35"/>
                <a:gd name="txB" fmla="*/ 23 h 23"/>
              </a:gdLst>
              <a:ahLst/>
              <a:cxnLst>
                <a:cxn ang="0">
                  <a:pos x="0" y="14"/>
                </a:cxn>
                <a:cxn ang="0">
                  <a:pos x="33" y="0"/>
                </a:cxn>
                <a:cxn ang="0">
                  <a:pos x="35" y="11"/>
                </a:cxn>
                <a:cxn ang="0">
                  <a:pos x="29" y="19"/>
                </a:cxn>
                <a:cxn ang="0">
                  <a:pos x="15" y="23"/>
                </a:cxn>
                <a:cxn ang="0">
                  <a:pos x="2" y="19"/>
                </a:cxn>
                <a:cxn ang="0">
                  <a:pos x="0" y="14"/>
                </a:cxn>
                <a:cxn ang="0">
                  <a:pos x="0" y="14"/>
                </a:cxn>
              </a:cxnLst>
              <a:rect l="txL" t="txT" r="txR" b="txB"/>
              <a:pathLst>
                <a:path w="35" h="23">
                  <a:moveTo>
                    <a:pt x="0" y="14"/>
                  </a:moveTo>
                  <a:lnTo>
                    <a:pt x="33" y="0"/>
                  </a:lnTo>
                  <a:lnTo>
                    <a:pt x="35" y="11"/>
                  </a:lnTo>
                  <a:lnTo>
                    <a:pt x="29" y="19"/>
                  </a:lnTo>
                  <a:lnTo>
                    <a:pt x="15" y="23"/>
                  </a:lnTo>
                  <a:lnTo>
                    <a:pt x="2" y="19"/>
                  </a:lnTo>
                  <a:lnTo>
                    <a:pt x="0" y="14"/>
                  </a:lnTo>
                  <a:close/>
                </a:path>
              </a:pathLst>
            </a:custGeom>
            <a:solidFill>
              <a:srgbClr val="A6BF73">
                <a:alpha val="100000"/>
              </a:srgbClr>
            </a:solidFill>
            <a:ln w="9525">
              <a:noFill/>
            </a:ln>
          </p:spPr>
          <p:txBody>
            <a:bodyPr/>
            <a:p>
              <a:endParaRPr lang="en-US"/>
            </a:p>
          </p:txBody>
        </p:sp>
        <p:sp>
          <p:nvSpPr>
            <p:cNvPr id="16532" name="Freeform 275"/>
            <p:cNvSpPr/>
            <p:nvPr/>
          </p:nvSpPr>
          <p:spPr>
            <a:xfrm>
              <a:off x="4049" y="3889"/>
              <a:ext cx="121" cy="113"/>
            </a:xfrm>
            <a:custGeom>
              <a:avLst/>
              <a:gdLst>
                <a:gd name="txL" fmla="*/ 0 w 121"/>
                <a:gd name="txT" fmla="*/ 0 h 113"/>
                <a:gd name="txR" fmla="*/ 121 w 121"/>
                <a:gd name="txB" fmla="*/ 113 h 113"/>
              </a:gdLst>
              <a:ahLst/>
              <a:cxnLst>
                <a:cxn ang="0">
                  <a:pos x="12" y="0"/>
                </a:cxn>
                <a:cxn ang="0">
                  <a:pos x="12" y="3"/>
                </a:cxn>
                <a:cxn ang="0">
                  <a:pos x="17" y="12"/>
                </a:cxn>
                <a:cxn ang="0">
                  <a:pos x="21" y="16"/>
                </a:cxn>
                <a:cxn ang="0">
                  <a:pos x="29" y="22"/>
                </a:cxn>
                <a:cxn ang="0">
                  <a:pos x="39" y="26"/>
                </a:cxn>
                <a:cxn ang="0">
                  <a:pos x="52" y="30"/>
                </a:cxn>
                <a:cxn ang="0">
                  <a:pos x="64" y="30"/>
                </a:cxn>
                <a:cxn ang="0">
                  <a:pos x="77" y="30"/>
                </a:cxn>
                <a:cxn ang="0">
                  <a:pos x="89" y="28"/>
                </a:cxn>
                <a:cxn ang="0">
                  <a:pos x="100" y="28"/>
                </a:cxn>
                <a:cxn ang="0">
                  <a:pos x="114" y="24"/>
                </a:cxn>
                <a:cxn ang="0">
                  <a:pos x="121" y="23"/>
                </a:cxn>
                <a:cxn ang="0">
                  <a:pos x="118" y="24"/>
                </a:cxn>
                <a:cxn ang="0">
                  <a:pos x="112" y="30"/>
                </a:cxn>
                <a:cxn ang="0">
                  <a:pos x="108" y="35"/>
                </a:cxn>
                <a:cxn ang="0">
                  <a:pos x="110" y="40"/>
                </a:cxn>
                <a:cxn ang="0">
                  <a:pos x="81" y="50"/>
                </a:cxn>
                <a:cxn ang="0">
                  <a:pos x="79" y="51"/>
                </a:cxn>
                <a:cxn ang="0">
                  <a:pos x="79" y="57"/>
                </a:cxn>
                <a:cxn ang="0">
                  <a:pos x="79" y="65"/>
                </a:cxn>
                <a:cxn ang="0">
                  <a:pos x="79" y="77"/>
                </a:cxn>
                <a:cxn ang="0">
                  <a:pos x="77" y="86"/>
                </a:cxn>
                <a:cxn ang="0">
                  <a:pos x="77" y="97"/>
                </a:cxn>
                <a:cxn ang="0">
                  <a:pos x="75" y="105"/>
                </a:cxn>
                <a:cxn ang="0">
                  <a:pos x="73" y="113"/>
                </a:cxn>
                <a:cxn ang="0">
                  <a:pos x="48" y="109"/>
                </a:cxn>
                <a:cxn ang="0">
                  <a:pos x="54" y="69"/>
                </a:cxn>
                <a:cxn ang="0">
                  <a:pos x="44" y="53"/>
                </a:cxn>
                <a:cxn ang="0">
                  <a:pos x="17" y="38"/>
                </a:cxn>
                <a:cxn ang="0">
                  <a:pos x="0" y="20"/>
                </a:cxn>
                <a:cxn ang="0">
                  <a:pos x="0" y="11"/>
                </a:cxn>
                <a:cxn ang="0">
                  <a:pos x="12" y="0"/>
                </a:cxn>
                <a:cxn ang="0">
                  <a:pos x="12" y="0"/>
                </a:cxn>
              </a:cxnLst>
              <a:rect l="txL" t="txT" r="txR" b="txB"/>
              <a:pathLst>
                <a:path w="121" h="113">
                  <a:moveTo>
                    <a:pt x="12" y="0"/>
                  </a:moveTo>
                  <a:lnTo>
                    <a:pt x="12" y="3"/>
                  </a:lnTo>
                  <a:lnTo>
                    <a:pt x="17" y="12"/>
                  </a:lnTo>
                  <a:lnTo>
                    <a:pt x="21" y="16"/>
                  </a:lnTo>
                  <a:lnTo>
                    <a:pt x="29" y="22"/>
                  </a:lnTo>
                  <a:lnTo>
                    <a:pt x="39" y="26"/>
                  </a:lnTo>
                  <a:lnTo>
                    <a:pt x="52" y="30"/>
                  </a:lnTo>
                  <a:lnTo>
                    <a:pt x="64" y="30"/>
                  </a:lnTo>
                  <a:lnTo>
                    <a:pt x="77" y="30"/>
                  </a:lnTo>
                  <a:lnTo>
                    <a:pt x="89" y="28"/>
                  </a:lnTo>
                  <a:lnTo>
                    <a:pt x="100" y="28"/>
                  </a:lnTo>
                  <a:lnTo>
                    <a:pt x="114" y="24"/>
                  </a:lnTo>
                  <a:lnTo>
                    <a:pt x="121" y="23"/>
                  </a:lnTo>
                  <a:lnTo>
                    <a:pt x="118" y="24"/>
                  </a:lnTo>
                  <a:lnTo>
                    <a:pt x="112" y="30"/>
                  </a:lnTo>
                  <a:lnTo>
                    <a:pt x="108" y="35"/>
                  </a:lnTo>
                  <a:lnTo>
                    <a:pt x="110" y="40"/>
                  </a:lnTo>
                  <a:lnTo>
                    <a:pt x="81" y="50"/>
                  </a:lnTo>
                  <a:lnTo>
                    <a:pt x="79" y="51"/>
                  </a:lnTo>
                  <a:lnTo>
                    <a:pt x="79" y="57"/>
                  </a:lnTo>
                  <a:lnTo>
                    <a:pt x="79" y="65"/>
                  </a:lnTo>
                  <a:lnTo>
                    <a:pt x="79" y="77"/>
                  </a:lnTo>
                  <a:lnTo>
                    <a:pt x="77" y="86"/>
                  </a:lnTo>
                  <a:lnTo>
                    <a:pt x="77" y="97"/>
                  </a:lnTo>
                  <a:lnTo>
                    <a:pt x="75" y="105"/>
                  </a:lnTo>
                  <a:lnTo>
                    <a:pt x="73" y="113"/>
                  </a:lnTo>
                  <a:lnTo>
                    <a:pt x="48" y="109"/>
                  </a:lnTo>
                  <a:lnTo>
                    <a:pt x="54" y="69"/>
                  </a:lnTo>
                  <a:lnTo>
                    <a:pt x="44" y="53"/>
                  </a:lnTo>
                  <a:lnTo>
                    <a:pt x="17" y="38"/>
                  </a:lnTo>
                  <a:lnTo>
                    <a:pt x="0" y="20"/>
                  </a:lnTo>
                  <a:lnTo>
                    <a:pt x="0" y="11"/>
                  </a:lnTo>
                  <a:lnTo>
                    <a:pt x="12" y="0"/>
                  </a:lnTo>
                  <a:close/>
                </a:path>
              </a:pathLst>
            </a:custGeom>
            <a:solidFill>
              <a:srgbClr val="F2CC99">
                <a:alpha val="100000"/>
              </a:srgbClr>
            </a:solidFill>
            <a:ln w="9525">
              <a:noFill/>
            </a:ln>
          </p:spPr>
          <p:txBody>
            <a:bodyPr/>
            <a:p>
              <a:endParaRPr lang="en-US"/>
            </a:p>
          </p:txBody>
        </p:sp>
        <p:sp>
          <p:nvSpPr>
            <p:cNvPr id="16533" name="Freeform 276"/>
            <p:cNvSpPr/>
            <p:nvPr/>
          </p:nvSpPr>
          <p:spPr>
            <a:xfrm>
              <a:off x="4245" y="4209"/>
              <a:ext cx="25" cy="31"/>
            </a:xfrm>
            <a:custGeom>
              <a:avLst/>
              <a:gdLst>
                <a:gd name="txL" fmla="*/ 0 w 25"/>
                <a:gd name="txT" fmla="*/ 0 h 31"/>
                <a:gd name="txR" fmla="*/ 25 w 25"/>
                <a:gd name="txB" fmla="*/ 31 h 31"/>
              </a:gdLst>
              <a:ahLst/>
              <a:cxnLst>
                <a:cxn ang="0">
                  <a:pos x="0" y="1"/>
                </a:cxn>
                <a:cxn ang="0">
                  <a:pos x="0" y="5"/>
                </a:cxn>
                <a:cxn ang="0">
                  <a:pos x="2" y="4"/>
                </a:cxn>
                <a:cxn ang="0">
                  <a:pos x="10" y="5"/>
                </a:cxn>
                <a:cxn ang="0">
                  <a:pos x="18" y="7"/>
                </a:cxn>
                <a:cxn ang="0">
                  <a:pos x="22" y="15"/>
                </a:cxn>
                <a:cxn ang="0">
                  <a:pos x="18" y="23"/>
                </a:cxn>
                <a:cxn ang="0">
                  <a:pos x="12" y="27"/>
                </a:cxn>
                <a:cxn ang="0">
                  <a:pos x="6" y="28"/>
                </a:cxn>
                <a:cxn ang="0">
                  <a:pos x="4" y="30"/>
                </a:cxn>
                <a:cxn ang="0">
                  <a:pos x="4" y="31"/>
                </a:cxn>
                <a:cxn ang="0">
                  <a:pos x="6" y="30"/>
                </a:cxn>
                <a:cxn ang="0">
                  <a:pos x="14" y="30"/>
                </a:cxn>
                <a:cxn ang="0">
                  <a:pos x="22" y="24"/>
                </a:cxn>
                <a:cxn ang="0">
                  <a:pos x="25" y="15"/>
                </a:cxn>
                <a:cxn ang="0">
                  <a:pos x="22" y="5"/>
                </a:cxn>
                <a:cxn ang="0">
                  <a:pos x="14" y="1"/>
                </a:cxn>
                <a:cxn ang="0">
                  <a:pos x="4" y="0"/>
                </a:cxn>
                <a:cxn ang="0">
                  <a:pos x="0" y="1"/>
                </a:cxn>
                <a:cxn ang="0">
                  <a:pos x="0" y="1"/>
                </a:cxn>
              </a:cxnLst>
              <a:rect l="txL" t="txT" r="txR" b="txB"/>
              <a:pathLst>
                <a:path w="25" h="31">
                  <a:moveTo>
                    <a:pt x="0" y="1"/>
                  </a:moveTo>
                  <a:lnTo>
                    <a:pt x="0" y="5"/>
                  </a:lnTo>
                  <a:lnTo>
                    <a:pt x="2" y="4"/>
                  </a:lnTo>
                  <a:lnTo>
                    <a:pt x="10" y="5"/>
                  </a:lnTo>
                  <a:lnTo>
                    <a:pt x="18" y="7"/>
                  </a:lnTo>
                  <a:lnTo>
                    <a:pt x="22" y="15"/>
                  </a:lnTo>
                  <a:lnTo>
                    <a:pt x="18" y="23"/>
                  </a:lnTo>
                  <a:lnTo>
                    <a:pt x="12" y="27"/>
                  </a:lnTo>
                  <a:lnTo>
                    <a:pt x="6" y="28"/>
                  </a:lnTo>
                  <a:lnTo>
                    <a:pt x="4" y="30"/>
                  </a:lnTo>
                  <a:lnTo>
                    <a:pt x="4" y="31"/>
                  </a:lnTo>
                  <a:lnTo>
                    <a:pt x="6" y="30"/>
                  </a:lnTo>
                  <a:lnTo>
                    <a:pt x="14" y="30"/>
                  </a:lnTo>
                  <a:lnTo>
                    <a:pt x="22" y="24"/>
                  </a:lnTo>
                  <a:lnTo>
                    <a:pt x="25" y="15"/>
                  </a:lnTo>
                  <a:lnTo>
                    <a:pt x="22" y="5"/>
                  </a:lnTo>
                  <a:lnTo>
                    <a:pt x="14" y="1"/>
                  </a:lnTo>
                  <a:lnTo>
                    <a:pt x="4" y="0"/>
                  </a:lnTo>
                  <a:lnTo>
                    <a:pt x="0" y="1"/>
                  </a:lnTo>
                  <a:close/>
                </a:path>
              </a:pathLst>
            </a:custGeom>
            <a:solidFill>
              <a:srgbClr val="000000">
                <a:alpha val="100000"/>
              </a:srgbClr>
            </a:solidFill>
            <a:ln w="9525">
              <a:noFill/>
            </a:ln>
          </p:spPr>
          <p:txBody>
            <a:bodyPr/>
            <a:p>
              <a:endParaRPr lang="en-US"/>
            </a:p>
          </p:txBody>
        </p:sp>
        <p:sp>
          <p:nvSpPr>
            <p:cNvPr id="16534" name="Freeform 277"/>
            <p:cNvSpPr/>
            <p:nvPr/>
          </p:nvSpPr>
          <p:spPr>
            <a:xfrm>
              <a:off x="4228" y="4209"/>
              <a:ext cx="31" cy="31"/>
            </a:xfrm>
            <a:custGeom>
              <a:avLst/>
              <a:gdLst>
                <a:gd name="txL" fmla="*/ 0 w 31"/>
                <a:gd name="txT" fmla="*/ 0 h 31"/>
                <a:gd name="txR" fmla="*/ 31 w 31"/>
                <a:gd name="txB" fmla="*/ 31 h 31"/>
              </a:gdLst>
              <a:ahLst/>
              <a:cxnLst>
                <a:cxn ang="0">
                  <a:pos x="25" y="1"/>
                </a:cxn>
                <a:cxn ang="0">
                  <a:pos x="19" y="0"/>
                </a:cxn>
                <a:cxn ang="0">
                  <a:pos x="12" y="1"/>
                </a:cxn>
                <a:cxn ang="0">
                  <a:pos x="6" y="1"/>
                </a:cxn>
                <a:cxn ang="0">
                  <a:pos x="2" y="5"/>
                </a:cxn>
                <a:cxn ang="0">
                  <a:pos x="0" y="9"/>
                </a:cxn>
                <a:cxn ang="0">
                  <a:pos x="0" y="18"/>
                </a:cxn>
                <a:cxn ang="0">
                  <a:pos x="2" y="27"/>
                </a:cxn>
                <a:cxn ang="0">
                  <a:pos x="14" y="31"/>
                </a:cxn>
                <a:cxn ang="0">
                  <a:pos x="25" y="31"/>
                </a:cxn>
                <a:cxn ang="0">
                  <a:pos x="31" y="31"/>
                </a:cxn>
                <a:cxn ang="0">
                  <a:pos x="31" y="27"/>
                </a:cxn>
                <a:cxn ang="0">
                  <a:pos x="25" y="27"/>
                </a:cxn>
                <a:cxn ang="0">
                  <a:pos x="17" y="27"/>
                </a:cxn>
                <a:cxn ang="0">
                  <a:pos x="8" y="24"/>
                </a:cxn>
                <a:cxn ang="0">
                  <a:pos x="6" y="18"/>
                </a:cxn>
                <a:cxn ang="0">
                  <a:pos x="8" y="8"/>
                </a:cxn>
                <a:cxn ang="0">
                  <a:pos x="17" y="4"/>
                </a:cxn>
                <a:cxn ang="0">
                  <a:pos x="25" y="3"/>
                </a:cxn>
                <a:cxn ang="0">
                  <a:pos x="29" y="3"/>
                </a:cxn>
                <a:cxn ang="0">
                  <a:pos x="25" y="1"/>
                </a:cxn>
                <a:cxn ang="0">
                  <a:pos x="25" y="1"/>
                </a:cxn>
              </a:cxnLst>
              <a:rect l="txL" t="txT" r="txR" b="txB"/>
              <a:pathLst>
                <a:path w="31" h="31">
                  <a:moveTo>
                    <a:pt x="25" y="1"/>
                  </a:moveTo>
                  <a:lnTo>
                    <a:pt x="19" y="0"/>
                  </a:lnTo>
                  <a:lnTo>
                    <a:pt x="12" y="1"/>
                  </a:lnTo>
                  <a:lnTo>
                    <a:pt x="6" y="1"/>
                  </a:lnTo>
                  <a:lnTo>
                    <a:pt x="2" y="5"/>
                  </a:lnTo>
                  <a:lnTo>
                    <a:pt x="0" y="9"/>
                  </a:lnTo>
                  <a:lnTo>
                    <a:pt x="0" y="18"/>
                  </a:lnTo>
                  <a:lnTo>
                    <a:pt x="2" y="27"/>
                  </a:lnTo>
                  <a:lnTo>
                    <a:pt x="14" y="31"/>
                  </a:lnTo>
                  <a:lnTo>
                    <a:pt x="25" y="31"/>
                  </a:lnTo>
                  <a:lnTo>
                    <a:pt x="31" y="31"/>
                  </a:lnTo>
                  <a:lnTo>
                    <a:pt x="31" y="27"/>
                  </a:lnTo>
                  <a:lnTo>
                    <a:pt x="25" y="27"/>
                  </a:lnTo>
                  <a:lnTo>
                    <a:pt x="17" y="27"/>
                  </a:lnTo>
                  <a:lnTo>
                    <a:pt x="8" y="24"/>
                  </a:lnTo>
                  <a:lnTo>
                    <a:pt x="6" y="18"/>
                  </a:lnTo>
                  <a:lnTo>
                    <a:pt x="8" y="8"/>
                  </a:lnTo>
                  <a:lnTo>
                    <a:pt x="17" y="4"/>
                  </a:lnTo>
                  <a:lnTo>
                    <a:pt x="25" y="3"/>
                  </a:lnTo>
                  <a:lnTo>
                    <a:pt x="29" y="3"/>
                  </a:lnTo>
                  <a:lnTo>
                    <a:pt x="25" y="1"/>
                  </a:lnTo>
                  <a:close/>
                </a:path>
              </a:pathLst>
            </a:custGeom>
            <a:solidFill>
              <a:srgbClr val="000000">
                <a:alpha val="100000"/>
              </a:srgbClr>
            </a:solidFill>
            <a:ln w="9525">
              <a:noFill/>
            </a:ln>
          </p:spPr>
          <p:txBody>
            <a:bodyPr/>
            <a:p>
              <a:endParaRPr lang="en-US"/>
            </a:p>
          </p:txBody>
        </p:sp>
        <p:sp>
          <p:nvSpPr>
            <p:cNvPr id="16535" name="Freeform 278"/>
            <p:cNvSpPr/>
            <p:nvPr/>
          </p:nvSpPr>
          <p:spPr>
            <a:xfrm>
              <a:off x="4240" y="4220"/>
              <a:ext cx="19" cy="11"/>
            </a:xfrm>
            <a:custGeom>
              <a:avLst/>
              <a:gdLst>
                <a:gd name="txL" fmla="*/ 0 w 19"/>
                <a:gd name="txT" fmla="*/ 0 h 11"/>
                <a:gd name="txR" fmla="*/ 19 w 19"/>
                <a:gd name="txB" fmla="*/ 11 h 11"/>
              </a:gdLst>
              <a:ahLst/>
              <a:cxnLst>
                <a:cxn ang="0">
                  <a:pos x="9" y="11"/>
                </a:cxn>
                <a:cxn ang="0">
                  <a:pos x="2" y="8"/>
                </a:cxn>
                <a:cxn ang="0">
                  <a:pos x="0" y="7"/>
                </a:cxn>
                <a:cxn ang="0">
                  <a:pos x="0" y="4"/>
                </a:cxn>
                <a:cxn ang="0">
                  <a:pos x="2" y="4"/>
                </a:cxn>
                <a:cxn ang="0">
                  <a:pos x="5" y="4"/>
                </a:cxn>
                <a:cxn ang="0">
                  <a:pos x="9" y="2"/>
                </a:cxn>
                <a:cxn ang="0">
                  <a:pos x="11" y="1"/>
                </a:cxn>
                <a:cxn ang="0">
                  <a:pos x="9" y="0"/>
                </a:cxn>
                <a:cxn ang="0">
                  <a:pos x="15" y="1"/>
                </a:cxn>
                <a:cxn ang="0">
                  <a:pos x="19" y="7"/>
                </a:cxn>
                <a:cxn ang="0">
                  <a:pos x="15" y="8"/>
                </a:cxn>
                <a:cxn ang="0">
                  <a:pos x="9" y="11"/>
                </a:cxn>
                <a:cxn ang="0">
                  <a:pos x="9" y="11"/>
                </a:cxn>
              </a:cxnLst>
              <a:rect l="txL" t="txT" r="txR" b="txB"/>
              <a:pathLst>
                <a:path w="19" h="11">
                  <a:moveTo>
                    <a:pt x="9" y="11"/>
                  </a:moveTo>
                  <a:lnTo>
                    <a:pt x="2" y="8"/>
                  </a:lnTo>
                  <a:lnTo>
                    <a:pt x="0" y="7"/>
                  </a:lnTo>
                  <a:lnTo>
                    <a:pt x="0" y="4"/>
                  </a:lnTo>
                  <a:lnTo>
                    <a:pt x="2" y="4"/>
                  </a:lnTo>
                  <a:lnTo>
                    <a:pt x="5" y="4"/>
                  </a:lnTo>
                  <a:lnTo>
                    <a:pt x="9" y="2"/>
                  </a:lnTo>
                  <a:lnTo>
                    <a:pt x="11" y="1"/>
                  </a:lnTo>
                  <a:lnTo>
                    <a:pt x="9" y="0"/>
                  </a:lnTo>
                  <a:lnTo>
                    <a:pt x="15" y="1"/>
                  </a:lnTo>
                  <a:lnTo>
                    <a:pt x="19" y="7"/>
                  </a:lnTo>
                  <a:lnTo>
                    <a:pt x="15" y="8"/>
                  </a:lnTo>
                  <a:lnTo>
                    <a:pt x="9" y="11"/>
                  </a:lnTo>
                  <a:close/>
                </a:path>
              </a:pathLst>
            </a:custGeom>
            <a:solidFill>
              <a:srgbClr val="000000">
                <a:alpha val="100000"/>
              </a:srgbClr>
            </a:solidFill>
            <a:ln w="9525">
              <a:noFill/>
            </a:ln>
          </p:spPr>
          <p:txBody>
            <a:bodyPr/>
            <a:p>
              <a:endParaRPr lang="en-US"/>
            </a:p>
          </p:txBody>
        </p:sp>
        <p:sp>
          <p:nvSpPr>
            <p:cNvPr id="16536" name="Freeform 279"/>
            <p:cNvSpPr/>
            <p:nvPr/>
          </p:nvSpPr>
          <p:spPr>
            <a:xfrm>
              <a:off x="4274" y="3936"/>
              <a:ext cx="655" cy="249"/>
            </a:xfrm>
            <a:custGeom>
              <a:avLst/>
              <a:gdLst>
                <a:gd name="txL" fmla="*/ 0 w 655"/>
                <a:gd name="txT" fmla="*/ 0 h 249"/>
                <a:gd name="txR" fmla="*/ 655 w 655"/>
                <a:gd name="txB" fmla="*/ 249 h 249"/>
              </a:gdLst>
              <a:ahLst/>
              <a:cxnLst>
                <a:cxn ang="0">
                  <a:pos x="0" y="237"/>
                </a:cxn>
                <a:cxn ang="0">
                  <a:pos x="45" y="214"/>
                </a:cxn>
                <a:cxn ang="0">
                  <a:pos x="89" y="199"/>
                </a:cxn>
                <a:cxn ang="0">
                  <a:pos x="120" y="194"/>
                </a:cxn>
                <a:cxn ang="0">
                  <a:pos x="162" y="172"/>
                </a:cxn>
                <a:cxn ang="0">
                  <a:pos x="200" y="153"/>
                </a:cxn>
                <a:cxn ang="0">
                  <a:pos x="206" y="121"/>
                </a:cxn>
                <a:cxn ang="0">
                  <a:pos x="241" y="74"/>
                </a:cxn>
                <a:cxn ang="0">
                  <a:pos x="270" y="61"/>
                </a:cxn>
                <a:cxn ang="0">
                  <a:pos x="352" y="39"/>
                </a:cxn>
                <a:cxn ang="0">
                  <a:pos x="556" y="8"/>
                </a:cxn>
                <a:cxn ang="0">
                  <a:pos x="635" y="0"/>
                </a:cxn>
                <a:cxn ang="0">
                  <a:pos x="655" y="22"/>
                </a:cxn>
                <a:cxn ang="0">
                  <a:pos x="626" y="27"/>
                </a:cxn>
                <a:cxn ang="0">
                  <a:pos x="516" y="38"/>
                </a:cxn>
                <a:cxn ang="0">
                  <a:pos x="404" y="55"/>
                </a:cxn>
                <a:cxn ang="0">
                  <a:pos x="358" y="66"/>
                </a:cxn>
                <a:cxn ang="0">
                  <a:pos x="304" y="79"/>
                </a:cxn>
                <a:cxn ang="0">
                  <a:pos x="266" y="94"/>
                </a:cxn>
                <a:cxn ang="0">
                  <a:pos x="245" y="110"/>
                </a:cxn>
                <a:cxn ang="0">
                  <a:pos x="241" y="124"/>
                </a:cxn>
                <a:cxn ang="0">
                  <a:pos x="241" y="145"/>
                </a:cxn>
                <a:cxn ang="0">
                  <a:pos x="231" y="167"/>
                </a:cxn>
                <a:cxn ang="0">
                  <a:pos x="204" y="187"/>
                </a:cxn>
                <a:cxn ang="0">
                  <a:pos x="166" y="209"/>
                </a:cxn>
                <a:cxn ang="0">
                  <a:pos x="120" y="225"/>
                </a:cxn>
                <a:cxn ang="0">
                  <a:pos x="54" y="243"/>
                </a:cxn>
                <a:cxn ang="0">
                  <a:pos x="23" y="249"/>
                </a:cxn>
                <a:cxn ang="0">
                  <a:pos x="0" y="237"/>
                </a:cxn>
                <a:cxn ang="0">
                  <a:pos x="0" y="237"/>
                </a:cxn>
              </a:cxnLst>
              <a:rect l="txL" t="txT" r="txR" b="txB"/>
              <a:pathLst>
                <a:path w="655" h="249">
                  <a:moveTo>
                    <a:pt x="0" y="237"/>
                  </a:moveTo>
                  <a:lnTo>
                    <a:pt x="45" y="214"/>
                  </a:lnTo>
                  <a:lnTo>
                    <a:pt x="89" y="199"/>
                  </a:lnTo>
                  <a:lnTo>
                    <a:pt x="120" y="194"/>
                  </a:lnTo>
                  <a:lnTo>
                    <a:pt x="162" y="172"/>
                  </a:lnTo>
                  <a:lnTo>
                    <a:pt x="200" y="153"/>
                  </a:lnTo>
                  <a:lnTo>
                    <a:pt x="206" y="121"/>
                  </a:lnTo>
                  <a:lnTo>
                    <a:pt x="241" y="74"/>
                  </a:lnTo>
                  <a:lnTo>
                    <a:pt x="270" y="61"/>
                  </a:lnTo>
                  <a:lnTo>
                    <a:pt x="352" y="39"/>
                  </a:lnTo>
                  <a:lnTo>
                    <a:pt x="556" y="8"/>
                  </a:lnTo>
                  <a:lnTo>
                    <a:pt x="635" y="0"/>
                  </a:lnTo>
                  <a:lnTo>
                    <a:pt x="655" y="22"/>
                  </a:lnTo>
                  <a:lnTo>
                    <a:pt x="626" y="27"/>
                  </a:lnTo>
                  <a:lnTo>
                    <a:pt x="516" y="38"/>
                  </a:lnTo>
                  <a:lnTo>
                    <a:pt x="404" y="55"/>
                  </a:lnTo>
                  <a:lnTo>
                    <a:pt x="358" y="66"/>
                  </a:lnTo>
                  <a:lnTo>
                    <a:pt x="304" y="79"/>
                  </a:lnTo>
                  <a:lnTo>
                    <a:pt x="266" y="94"/>
                  </a:lnTo>
                  <a:lnTo>
                    <a:pt x="245" y="110"/>
                  </a:lnTo>
                  <a:lnTo>
                    <a:pt x="241" y="124"/>
                  </a:lnTo>
                  <a:lnTo>
                    <a:pt x="241" y="145"/>
                  </a:lnTo>
                  <a:lnTo>
                    <a:pt x="231" y="167"/>
                  </a:lnTo>
                  <a:lnTo>
                    <a:pt x="204" y="187"/>
                  </a:lnTo>
                  <a:lnTo>
                    <a:pt x="166" y="209"/>
                  </a:lnTo>
                  <a:lnTo>
                    <a:pt x="120" y="225"/>
                  </a:lnTo>
                  <a:lnTo>
                    <a:pt x="54" y="243"/>
                  </a:lnTo>
                  <a:lnTo>
                    <a:pt x="23" y="249"/>
                  </a:lnTo>
                  <a:lnTo>
                    <a:pt x="0" y="237"/>
                  </a:lnTo>
                  <a:close/>
                </a:path>
              </a:pathLst>
            </a:custGeom>
            <a:solidFill>
              <a:srgbClr val="9A73E6">
                <a:alpha val="100000"/>
              </a:srgbClr>
            </a:solidFill>
            <a:ln w="9525">
              <a:noFill/>
            </a:ln>
          </p:spPr>
          <p:txBody>
            <a:bodyPr/>
            <a:p>
              <a:endParaRPr lang="en-US"/>
            </a:p>
          </p:txBody>
        </p:sp>
        <p:sp>
          <p:nvSpPr>
            <p:cNvPr id="16537" name="Freeform 280"/>
            <p:cNvSpPr/>
            <p:nvPr/>
          </p:nvSpPr>
          <p:spPr>
            <a:xfrm>
              <a:off x="4453" y="3998"/>
              <a:ext cx="256" cy="159"/>
            </a:xfrm>
            <a:custGeom>
              <a:avLst/>
              <a:gdLst>
                <a:gd name="txL" fmla="*/ 0 w 256"/>
                <a:gd name="txT" fmla="*/ 0 h 159"/>
                <a:gd name="txR" fmla="*/ 256 w 256"/>
                <a:gd name="txB" fmla="*/ 159 h 159"/>
              </a:gdLst>
              <a:ahLst/>
              <a:cxnLst>
                <a:cxn ang="0">
                  <a:pos x="14" y="137"/>
                </a:cxn>
                <a:cxn ang="0">
                  <a:pos x="35" y="130"/>
                </a:cxn>
                <a:cxn ang="0">
                  <a:pos x="52" y="118"/>
                </a:cxn>
                <a:cxn ang="0">
                  <a:pos x="52" y="137"/>
                </a:cxn>
                <a:cxn ang="0">
                  <a:pos x="58" y="140"/>
                </a:cxn>
                <a:cxn ang="0">
                  <a:pos x="64" y="130"/>
                </a:cxn>
                <a:cxn ang="0">
                  <a:pos x="70" y="121"/>
                </a:cxn>
                <a:cxn ang="0">
                  <a:pos x="83" y="114"/>
                </a:cxn>
                <a:cxn ang="0">
                  <a:pos x="81" y="121"/>
                </a:cxn>
                <a:cxn ang="0">
                  <a:pos x="79" y="129"/>
                </a:cxn>
                <a:cxn ang="0">
                  <a:pos x="81" y="134"/>
                </a:cxn>
                <a:cxn ang="0">
                  <a:pos x="91" y="125"/>
                </a:cxn>
                <a:cxn ang="0">
                  <a:pos x="96" y="121"/>
                </a:cxn>
                <a:cxn ang="0">
                  <a:pos x="98" y="130"/>
                </a:cxn>
                <a:cxn ang="0">
                  <a:pos x="95" y="138"/>
                </a:cxn>
                <a:cxn ang="0">
                  <a:pos x="104" y="137"/>
                </a:cxn>
                <a:cxn ang="0">
                  <a:pos x="118" y="132"/>
                </a:cxn>
                <a:cxn ang="0">
                  <a:pos x="116" y="137"/>
                </a:cxn>
                <a:cxn ang="0">
                  <a:pos x="114" y="145"/>
                </a:cxn>
                <a:cxn ang="0">
                  <a:pos x="120" y="159"/>
                </a:cxn>
                <a:cxn ang="0">
                  <a:pos x="137" y="105"/>
                </a:cxn>
                <a:cxn ang="0">
                  <a:pos x="222" y="79"/>
                </a:cxn>
                <a:cxn ang="0">
                  <a:pos x="247" y="71"/>
                </a:cxn>
                <a:cxn ang="0">
                  <a:pos x="229" y="67"/>
                </a:cxn>
                <a:cxn ang="0">
                  <a:pos x="208" y="66"/>
                </a:cxn>
                <a:cxn ang="0">
                  <a:pos x="216" y="61"/>
                </a:cxn>
                <a:cxn ang="0">
                  <a:pos x="229" y="52"/>
                </a:cxn>
                <a:cxn ang="0">
                  <a:pos x="210" y="54"/>
                </a:cxn>
                <a:cxn ang="0">
                  <a:pos x="195" y="51"/>
                </a:cxn>
                <a:cxn ang="0">
                  <a:pos x="216" y="44"/>
                </a:cxn>
                <a:cxn ang="0">
                  <a:pos x="249" y="38"/>
                </a:cxn>
                <a:cxn ang="0">
                  <a:pos x="250" y="31"/>
                </a:cxn>
                <a:cxn ang="0">
                  <a:pos x="225" y="34"/>
                </a:cxn>
                <a:cxn ang="0">
                  <a:pos x="195" y="38"/>
                </a:cxn>
                <a:cxn ang="0">
                  <a:pos x="179" y="31"/>
                </a:cxn>
                <a:cxn ang="0">
                  <a:pos x="195" y="28"/>
                </a:cxn>
                <a:cxn ang="0">
                  <a:pos x="189" y="23"/>
                </a:cxn>
                <a:cxn ang="0">
                  <a:pos x="173" y="23"/>
                </a:cxn>
                <a:cxn ang="0">
                  <a:pos x="166" y="23"/>
                </a:cxn>
                <a:cxn ang="0">
                  <a:pos x="177" y="16"/>
                </a:cxn>
                <a:cxn ang="0">
                  <a:pos x="187" y="13"/>
                </a:cxn>
                <a:cxn ang="0">
                  <a:pos x="198" y="11"/>
                </a:cxn>
                <a:cxn ang="0">
                  <a:pos x="131" y="16"/>
                </a:cxn>
                <a:cxn ang="0">
                  <a:pos x="75" y="38"/>
                </a:cxn>
                <a:cxn ang="0">
                  <a:pos x="62" y="74"/>
                </a:cxn>
                <a:cxn ang="0">
                  <a:pos x="39" y="114"/>
                </a:cxn>
                <a:cxn ang="0">
                  <a:pos x="0" y="138"/>
                </a:cxn>
                <a:cxn ang="0">
                  <a:pos x="10" y="138"/>
                </a:cxn>
              </a:cxnLst>
              <a:rect l="txL" t="txT" r="txR" b="txB"/>
              <a:pathLst>
                <a:path w="256" h="159">
                  <a:moveTo>
                    <a:pt x="10" y="138"/>
                  </a:moveTo>
                  <a:lnTo>
                    <a:pt x="14" y="137"/>
                  </a:lnTo>
                  <a:lnTo>
                    <a:pt x="25" y="134"/>
                  </a:lnTo>
                  <a:lnTo>
                    <a:pt x="35" y="130"/>
                  </a:lnTo>
                  <a:lnTo>
                    <a:pt x="43" y="128"/>
                  </a:lnTo>
                  <a:lnTo>
                    <a:pt x="52" y="118"/>
                  </a:lnTo>
                  <a:lnTo>
                    <a:pt x="60" y="113"/>
                  </a:lnTo>
                  <a:lnTo>
                    <a:pt x="52" y="137"/>
                  </a:lnTo>
                  <a:lnTo>
                    <a:pt x="52" y="138"/>
                  </a:lnTo>
                  <a:lnTo>
                    <a:pt x="58" y="140"/>
                  </a:lnTo>
                  <a:lnTo>
                    <a:pt x="60" y="136"/>
                  </a:lnTo>
                  <a:lnTo>
                    <a:pt x="64" y="130"/>
                  </a:lnTo>
                  <a:lnTo>
                    <a:pt x="66" y="124"/>
                  </a:lnTo>
                  <a:lnTo>
                    <a:pt x="70" y="121"/>
                  </a:lnTo>
                  <a:lnTo>
                    <a:pt x="77" y="117"/>
                  </a:lnTo>
                  <a:lnTo>
                    <a:pt x="83" y="114"/>
                  </a:lnTo>
                  <a:lnTo>
                    <a:pt x="83" y="120"/>
                  </a:lnTo>
                  <a:lnTo>
                    <a:pt x="81" y="121"/>
                  </a:lnTo>
                  <a:lnTo>
                    <a:pt x="81" y="125"/>
                  </a:lnTo>
                  <a:lnTo>
                    <a:pt x="79" y="129"/>
                  </a:lnTo>
                  <a:lnTo>
                    <a:pt x="79" y="132"/>
                  </a:lnTo>
                  <a:lnTo>
                    <a:pt x="81" y="134"/>
                  </a:lnTo>
                  <a:lnTo>
                    <a:pt x="85" y="133"/>
                  </a:lnTo>
                  <a:lnTo>
                    <a:pt x="91" y="125"/>
                  </a:lnTo>
                  <a:lnTo>
                    <a:pt x="95" y="121"/>
                  </a:lnTo>
                  <a:lnTo>
                    <a:pt x="96" y="121"/>
                  </a:lnTo>
                  <a:lnTo>
                    <a:pt x="100" y="125"/>
                  </a:lnTo>
                  <a:lnTo>
                    <a:pt x="98" y="130"/>
                  </a:lnTo>
                  <a:lnTo>
                    <a:pt x="96" y="134"/>
                  </a:lnTo>
                  <a:lnTo>
                    <a:pt x="95" y="138"/>
                  </a:lnTo>
                  <a:lnTo>
                    <a:pt x="100" y="141"/>
                  </a:lnTo>
                  <a:lnTo>
                    <a:pt x="104" y="137"/>
                  </a:lnTo>
                  <a:lnTo>
                    <a:pt x="110" y="133"/>
                  </a:lnTo>
                  <a:lnTo>
                    <a:pt x="118" y="132"/>
                  </a:lnTo>
                  <a:lnTo>
                    <a:pt x="116" y="133"/>
                  </a:lnTo>
                  <a:lnTo>
                    <a:pt x="116" y="137"/>
                  </a:lnTo>
                  <a:lnTo>
                    <a:pt x="114" y="141"/>
                  </a:lnTo>
                  <a:lnTo>
                    <a:pt x="114" y="145"/>
                  </a:lnTo>
                  <a:lnTo>
                    <a:pt x="116" y="153"/>
                  </a:lnTo>
                  <a:lnTo>
                    <a:pt x="120" y="159"/>
                  </a:lnTo>
                  <a:lnTo>
                    <a:pt x="131" y="141"/>
                  </a:lnTo>
                  <a:lnTo>
                    <a:pt x="137" y="105"/>
                  </a:lnTo>
                  <a:lnTo>
                    <a:pt x="179" y="89"/>
                  </a:lnTo>
                  <a:lnTo>
                    <a:pt x="222" y="79"/>
                  </a:lnTo>
                  <a:lnTo>
                    <a:pt x="250" y="74"/>
                  </a:lnTo>
                  <a:lnTo>
                    <a:pt x="247" y="71"/>
                  </a:lnTo>
                  <a:lnTo>
                    <a:pt x="241" y="69"/>
                  </a:lnTo>
                  <a:lnTo>
                    <a:pt x="229" y="67"/>
                  </a:lnTo>
                  <a:lnTo>
                    <a:pt x="218" y="67"/>
                  </a:lnTo>
                  <a:lnTo>
                    <a:pt x="208" y="66"/>
                  </a:lnTo>
                  <a:lnTo>
                    <a:pt x="206" y="65"/>
                  </a:lnTo>
                  <a:lnTo>
                    <a:pt x="216" y="61"/>
                  </a:lnTo>
                  <a:lnTo>
                    <a:pt x="231" y="59"/>
                  </a:lnTo>
                  <a:lnTo>
                    <a:pt x="229" y="52"/>
                  </a:lnTo>
                  <a:lnTo>
                    <a:pt x="216" y="52"/>
                  </a:lnTo>
                  <a:lnTo>
                    <a:pt x="210" y="54"/>
                  </a:lnTo>
                  <a:lnTo>
                    <a:pt x="198" y="56"/>
                  </a:lnTo>
                  <a:lnTo>
                    <a:pt x="195" y="51"/>
                  </a:lnTo>
                  <a:lnTo>
                    <a:pt x="206" y="47"/>
                  </a:lnTo>
                  <a:lnTo>
                    <a:pt x="216" y="44"/>
                  </a:lnTo>
                  <a:lnTo>
                    <a:pt x="233" y="42"/>
                  </a:lnTo>
                  <a:lnTo>
                    <a:pt x="249" y="38"/>
                  </a:lnTo>
                  <a:lnTo>
                    <a:pt x="256" y="36"/>
                  </a:lnTo>
                  <a:lnTo>
                    <a:pt x="250" y="31"/>
                  </a:lnTo>
                  <a:lnTo>
                    <a:pt x="243" y="31"/>
                  </a:lnTo>
                  <a:lnTo>
                    <a:pt x="225" y="34"/>
                  </a:lnTo>
                  <a:lnTo>
                    <a:pt x="206" y="35"/>
                  </a:lnTo>
                  <a:lnTo>
                    <a:pt x="195" y="38"/>
                  </a:lnTo>
                  <a:lnTo>
                    <a:pt x="181" y="36"/>
                  </a:lnTo>
                  <a:lnTo>
                    <a:pt x="179" y="31"/>
                  </a:lnTo>
                  <a:lnTo>
                    <a:pt x="187" y="28"/>
                  </a:lnTo>
                  <a:lnTo>
                    <a:pt x="195" y="28"/>
                  </a:lnTo>
                  <a:lnTo>
                    <a:pt x="193" y="26"/>
                  </a:lnTo>
                  <a:lnTo>
                    <a:pt x="189" y="23"/>
                  </a:lnTo>
                  <a:lnTo>
                    <a:pt x="181" y="23"/>
                  </a:lnTo>
                  <a:lnTo>
                    <a:pt x="173" y="23"/>
                  </a:lnTo>
                  <a:lnTo>
                    <a:pt x="168" y="23"/>
                  </a:lnTo>
                  <a:lnTo>
                    <a:pt x="166" y="23"/>
                  </a:lnTo>
                  <a:lnTo>
                    <a:pt x="168" y="19"/>
                  </a:lnTo>
                  <a:lnTo>
                    <a:pt x="177" y="16"/>
                  </a:lnTo>
                  <a:lnTo>
                    <a:pt x="179" y="15"/>
                  </a:lnTo>
                  <a:lnTo>
                    <a:pt x="187" y="13"/>
                  </a:lnTo>
                  <a:lnTo>
                    <a:pt x="195" y="11"/>
                  </a:lnTo>
                  <a:lnTo>
                    <a:pt x="198" y="11"/>
                  </a:lnTo>
                  <a:lnTo>
                    <a:pt x="191" y="0"/>
                  </a:lnTo>
                  <a:lnTo>
                    <a:pt x="131" y="16"/>
                  </a:lnTo>
                  <a:lnTo>
                    <a:pt x="100" y="28"/>
                  </a:lnTo>
                  <a:lnTo>
                    <a:pt x="75" y="38"/>
                  </a:lnTo>
                  <a:lnTo>
                    <a:pt x="62" y="54"/>
                  </a:lnTo>
                  <a:lnTo>
                    <a:pt x="62" y="74"/>
                  </a:lnTo>
                  <a:lnTo>
                    <a:pt x="58" y="90"/>
                  </a:lnTo>
                  <a:lnTo>
                    <a:pt x="39" y="114"/>
                  </a:lnTo>
                  <a:lnTo>
                    <a:pt x="16" y="129"/>
                  </a:lnTo>
                  <a:lnTo>
                    <a:pt x="0" y="138"/>
                  </a:lnTo>
                  <a:lnTo>
                    <a:pt x="10" y="138"/>
                  </a:lnTo>
                  <a:close/>
                </a:path>
              </a:pathLst>
            </a:custGeom>
            <a:solidFill>
              <a:srgbClr val="6D8291">
                <a:alpha val="100000"/>
              </a:srgbClr>
            </a:solidFill>
            <a:ln w="9525">
              <a:noFill/>
            </a:ln>
          </p:spPr>
          <p:txBody>
            <a:bodyPr/>
            <a:p>
              <a:endParaRPr lang="en-US"/>
            </a:p>
          </p:txBody>
        </p:sp>
        <p:sp>
          <p:nvSpPr>
            <p:cNvPr id="16538" name="Freeform 281"/>
            <p:cNvSpPr/>
            <p:nvPr/>
          </p:nvSpPr>
          <p:spPr>
            <a:xfrm>
              <a:off x="4511" y="4018"/>
              <a:ext cx="150" cy="82"/>
            </a:xfrm>
            <a:custGeom>
              <a:avLst/>
              <a:gdLst>
                <a:gd name="txL" fmla="*/ 0 w 150"/>
                <a:gd name="txT" fmla="*/ 0 h 82"/>
                <a:gd name="txR" fmla="*/ 150 w 150"/>
                <a:gd name="txB" fmla="*/ 82 h 82"/>
              </a:gdLst>
              <a:ahLst/>
              <a:cxnLst>
                <a:cxn ang="0">
                  <a:pos x="29" y="10"/>
                </a:cxn>
                <a:cxn ang="0">
                  <a:pos x="17" y="16"/>
                </a:cxn>
                <a:cxn ang="0">
                  <a:pos x="10" y="23"/>
                </a:cxn>
                <a:cxn ang="0">
                  <a:pos x="2" y="32"/>
                </a:cxn>
                <a:cxn ang="0">
                  <a:pos x="2" y="39"/>
                </a:cxn>
                <a:cxn ang="0">
                  <a:pos x="2" y="49"/>
                </a:cxn>
                <a:cxn ang="0">
                  <a:pos x="0" y="59"/>
                </a:cxn>
                <a:cxn ang="0">
                  <a:pos x="8" y="61"/>
                </a:cxn>
                <a:cxn ang="0">
                  <a:pos x="13" y="50"/>
                </a:cxn>
                <a:cxn ang="0">
                  <a:pos x="29" y="46"/>
                </a:cxn>
                <a:cxn ang="0">
                  <a:pos x="21" y="57"/>
                </a:cxn>
                <a:cxn ang="0">
                  <a:pos x="19" y="66"/>
                </a:cxn>
                <a:cxn ang="0">
                  <a:pos x="37" y="58"/>
                </a:cxn>
                <a:cxn ang="0">
                  <a:pos x="50" y="53"/>
                </a:cxn>
                <a:cxn ang="0">
                  <a:pos x="52" y="58"/>
                </a:cxn>
                <a:cxn ang="0">
                  <a:pos x="44" y="66"/>
                </a:cxn>
                <a:cxn ang="0">
                  <a:pos x="46" y="71"/>
                </a:cxn>
                <a:cxn ang="0">
                  <a:pos x="60" y="63"/>
                </a:cxn>
                <a:cxn ang="0">
                  <a:pos x="73" y="63"/>
                </a:cxn>
                <a:cxn ang="0">
                  <a:pos x="62" y="71"/>
                </a:cxn>
                <a:cxn ang="0">
                  <a:pos x="69" y="75"/>
                </a:cxn>
                <a:cxn ang="0">
                  <a:pos x="89" y="70"/>
                </a:cxn>
                <a:cxn ang="0">
                  <a:pos x="90" y="81"/>
                </a:cxn>
                <a:cxn ang="0">
                  <a:pos x="150" y="63"/>
                </a:cxn>
                <a:cxn ang="0">
                  <a:pos x="133" y="59"/>
                </a:cxn>
                <a:cxn ang="0">
                  <a:pos x="117" y="58"/>
                </a:cxn>
                <a:cxn ang="0">
                  <a:pos x="125" y="53"/>
                </a:cxn>
                <a:cxn ang="0">
                  <a:pos x="121" y="45"/>
                </a:cxn>
                <a:cxn ang="0">
                  <a:pos x="104" y="45"/>
                </a:cxn>
                <a:cxn ang="0">
                  <a:pos x="85" y="46"/>
                </a:cxn>
                <a:cxn ang="0">
                  <a:pos x="85" y="39"/>
                </a:cxn>
                <a:cxn ang="0">
                  <a:pos x="90" y="39"/>
                </a:cxn>
                <a:cxn ang="0">
                  <a:pos x="102" y="34"/>
                </a:cxn>
                <a:cxn ang="0">
                  <a:pos x="90" y="30"/>
                </a:cxn>
                <a:cxn ang="0">
                  <a:pos x="69" y="30"/>
                </a:cxn>
                <a:cxn ang="0">
                  <a:pos x="54" y="27"/>
                </a:cxn>
                <a:cxn ang="0">
                  <a:pos x="62" y="22"/>
                </a:cxn>
                <a:cxn ang="0">
                  <a:pos x="77" y="16"/>
                </a:cxn>
                <a:cxn ang="0">
                  <a:pos x="73" y="10"/>
                </a:cxn>
                <a:cxn ang="0">
                  <a:pos x="52" y="10"/>
                </a:cxn>
                <a:cxn ang="0">
                  <a:pos x="56" y="3"/>
                </a:cxn>
                <a:cxn ang="0">
                  <a:pos x="33" y="10"/>
                </a:cxn>
              </a:cxnLst>
              <a:rect l="txL" t="txT" r="txR" b="txB"/>
              <a:pathLst>
                <a:path w="150" h="82">
                  <a:moveTo>
                    <a:pt x="33" y="10"/>
                  </a:moveTo>
                  <a:lnTo>
                    <a:pt x="29" y="10"/>
                  </a:lnTo>
                  <a:lnTo>
                    <a:pt x="23" y="14"/>
                  </a:lnTo>
                  <a:lnTo>
                    <a:pt x="17" y="16"/>
                  </a:lnTo>
                  <a:lnTo>
                    <a:pt x="15" y="20"/>
                  </a:lnTo>
                  <a:lnTo>
                    <a:pt x="10" y="23"/>
                  </a:lnTo>
                  <a:lnTo>
                    <a:pt x="6" y="28"/>
                  </a:lnTo>
                  <a:lnTo>
                    <a:pt x="2" y="32"/>
                  </a:lnTo>
                  <a:lnTo>
                    <a:pt x="2" y="36"/>
                  </a:lnTo>
                  <a:lnTo>
                    <a:pt x="2" y="39"/>
                  </a:lnTo>
                  <a:lnTo>
                    <a:pt x="2" y="45"/>
                  </a:lnTo>
                  <a:lnTo>
                    <a:pt x="2" y="49"/>
                  </a:lnTo>
                  <a:lnTo>
                    <a:pt x="2" y="53"/>
                  </a:lnTo>
                  <a:lnTo>
                    <a:pt x="0" y="59"/>
                  </a:lnTo>
                  <a:lnTo>
                    <a:pt x="2" y="63"/>
                  </a:lnTo>
                  <a:lnTo>
                    <a:pt x="8" y="61"/>
                  </a:lnTo>
                  <a:lnTo>
                    <a:pt x="10" y="57"/>
                  </a:lnTo>
                  <a:lnTo>
                    <a:pt x="13" y="50"/>
                  </a:lnTo>
                  <a:lnTo>
                    <a:pt x="19" y="47"/>
                  </a:lnTo>
                  <a:lnTo>
                    <a:pt x="29" y="46"/>
                  </a:lnTo>
                  <a:lnTo>
                    <a:pt x="25" y="49"/>
                  </a:lnTo>
                  <a:lnTo>
                    <a:pt x="21" y="57"/>
                  </a:lnTo>
                  <a:lnTo>
                    <a:pt x="17" y="63"/>
                  </a:lnTo>
                  <a:lnTo>
                    <a:pt x="19" y="66"/>
                  </a:lnTo>
                  <a:lnTo>
                    <a:pt x="27" y="62"/>
                  </a:lnTo>
                  <a:lnTo>
                    <a:pt x="37" y="58"/>
                  </a:lnTo>
                  <a:lnTo>
                    <a:pt x="44" y="54"/>
                  </a:lnTo>
                  <a:lnTo>
                    <a:pt x="50" y="53"/>
                  </a:lnTo>
                  <a:lnTo>
                    <a:pt x="52" y="53"/>
                  </a:lnTo>
                  <a:lnTo>
                    <a:pt x="52" y="58"/>
                  </a:lnTo>
                  <a:lnTo>
                    <a:pt x="44" y="62"/>
                  </a:lnTo>
                  <a:lnTo>
                    <a:pt x="44" y="66"/>
                  </a:lnTo>
                  <a:lnTo>
                    <a:pt x="44" y="71"/>
                  </a:lnTo>
                  <a:lnTo>
                    <a:pt x="46" y="71"/>
                  </a:lnTo>
                  <a:lnTo>
                    <a:pt x="52" y="66"/>
                  </a:lnTo>
                  <a:lnTo>
                    <a:pt x="60" y="63"/>
                  </a:lnTo>
                  <a:lnTo>
                    <a:pt x="67" y="63"/>
                  </a:lnTo>
                  <a:lnTo>
                    <a:pt x="73" y="63"/>
                  </a:lnTo>
                  <a:lnTo>
                    <a:pt x="67" y="66"/>
                  </a:lnTo>
                  <a:lnTo>
                    <a:pt x="62" y="71"/>
                  </a:lnTo>
                  <a:lnTo>
                    <a:pt x="65" y="74"/>
                  </a:lnTo>
                  <a:lnTo>
                    <a:pt x="69" y="75"/>
                  </a:lnTo>
                  <a:lnTo>
                    <a:pt x="81" y="69"/>
                  </a:lnTo>
                  <a:lnTo>
                    <a:pt x="89" y="70"/>
                  </a:lnTo>
                  <a:lnTo>
                    <a:pt x="85" y="82"/>
                  </a:lnTo>
                  <a:lnTo>
                    <a:pt x="90" y="81"/>
                  </a:lnTo>
                  <a:lnTo>
                    <a:pt x="115" y="70"/>
                  </a:lnTo>
                  <a:lnTo>
                    <a:pt x="150" y="63"/>
                  </a:lnTo>
                  <a:lnTo>
                    <a:pt x="139" y="59"/>
                  </a:lnTo>
                  <a:lnTo>
                    <a:pt x="133" y="59"/>
                  </a:lnTo>
                  <a:lnTo>
                    <a:pt x="125" y="59"/>
                  </a:lnTo>
                  <a:lnTo>
                    <a:pt x="117" y="58"/>
                  </a:lnTo>
                  <a:lnTo>
                    <a:pt x="114" y="58"/>
                  </a:lnTo>
                  <a:lnTo>
                    <a:pt x="125" y="53"/>
                  </a:lnTo>
                  <a:lnTo>
                    <a:pt x="123" y="49"/>
                  </a:lnTo>
                  <a:lnTo>
                    <a:pt x="121" y="45"/>
                  </a:lnTo>
                  <a:lnTo>
                    <a:pt x="112" y="45"/>
                  </a:lnTo>
                  <a:lnTo>
                    <a:pt x="104" y="45"/>
                  </a:lnTo>
                  <a:lnTo>
                    <a:pt x="90" y="45"/>
                  </a:lnTo>
                  <a:lnTo>
                    <a:pt x="85" y="46"/>
                  </a:lnTo>
                  <a:lnTo>
                    <a:pt x="81" y="42"/>
                  </a:lnTo>
                  <a:lnTo>
                    <a:pt x="85" y="39"/>
                  </a:lnTo>
                  <a:lnTo>
                    <a:pt x="87" y="39"/>
                  </a:lnTo>
                  <a:lnTo>
                    <a:pt x="90" y="39"/>
                  </a:lnTo>
                  <a:lnTo>
                    <a:pt x="98" y="35"/>
                  </a:lnTo>
                  <a:lnTo>
                    <a:pt x="102" y="34"/>
                  </a:lnTo>
                  <a:lnTo>
                    <a:pt x="98" y="31"/>
                  </a:lnTo>
                  <a:lnTo>
                    <a:pt x="90" y="30"/>
                  </a:lnTo>
                  <a:lnTo>
                    <a:pt x="79" y="28"/>
                  </a:lnTo>
                  <a:lnTo>
                    <a:pt x="69" y="30"/>
                  </a:lnTo>
                  <a:lnTo>
                    <a:pt x="58" y="28"/>
                  </a:lnTo>
                  <a:lnTo>
                    <a:pt x="54" y="27"/>
                  </a:lnTo>
                  <a:lnTo>
                    <a:pt x="54" y="24"/>
                  </a:lnTo>
                  <a:lnTo>
                    <a:pt x="62" y="22"/>
                  </a:lnTo>
                  <a:lnTo>
                    <a:pt x="71" y="18"/>
                  </a:lnTo>
                  <a:lnTo>
                    <a:pt x="77" y="16"/>
                  </a:lnTo>
                  <a:lnTo>
                    <a:pt x="81" y="11"/>
                  </a:lnTo>
                  <a:lnTo>
                    <a:pt x="73" y="10"/>
                  </a:lnTo>
                  <a:lnTo>
                    <a:pt x="62" y="11"/>
                  </a:lnTo>
                  <a:lnTo>
                    <a:pt x="52" y="10"/>
                  </a:lnTo>
                  <a:lnTo>
                    <a:pt x="50" y="8"/>
                  </a:lnTo>
                  <a:lnTo>
                    <a:pt x="56" y="3"/>
                  </a:lnTo>
                  <a:lnTo>
                    <a:pt x="60" y="0"/>
                  </a:lnTo>
                  <a:lnTo>
                    <a:pt x="33" y="10"/>
                  </a:lnTo>
                  <a:close/>
                </a:path>
              </a:pathLst>
            </a:custGeom>
            <a:solidFill>
              <a:srgbClr val="7A94A8">
                <a:alpha val="100000"/>
              </a:srgbClr>
            </a:solidFill>
            <a:ln w="9525">
              <a:noFill/>
            </a:ln>
          </p:spPr>
          <p:txBody>
            <a:bodyPr/>
            <a:p>
              <a:endParaRPr lang="en-US"/>
            </a:p>
          </p:txBody>
        </p:sp>
        <p:sp>
          <p:nvSpPr>
            <p:cNvPr id="16539" name="Freeform 282"/>
            <p:cNvSpPr/>
            <p:nvPr/>
          </p:nvSpPr>
          <p:spPr>
            <a:xfrm>
              <a:off x="4476" y="3986"/>
              <a:ext cx="125" cy="95"/>
            </a:xfrm>
            <a:custGeom>
              <a:avLst/>
              <a:gdLst>
                <a:gd name="txL" fmla="*/ 0 w 125"/>
                <a:gd name="txT" fmla="*/ 0 h 95"/>
                <a:gd name="txR" fmla="*/ 125 w 125"/>
                <a:gd name="txB" fmla="*/ 95 h 95"/>
              </a:gdLst>
              <a:ahLst/>
              <a:cxnLst>
                <a:cxn ang="0">
                  <a:pos x="0" y="95"/>
                </a:cxn>
                <a:cxn ang="0">
                  <a:pos x="4" y="89"/>
                </a:cxn>
                <a:cxn ang="0">
                  <a:pos x="16" y="78"/>
                </a:cxn>
                <a:cxn ang="0">
                  <a:pos x="27" y="67"/>
                </a:cxn>
                <a:cxn ang="0">
                  <a:pos x="37" y="67"/>
                </a:cxn>
                <a:cxn ang="0">
                  <a:pos x="64" y="44"/>
                </a:cxn>
                <a:cxn ang="0">
                  <a:pos x="125" y="23"/>
                </a:cxn>
                <a:cxn ang="0">
                  <a:pos x="118" y="20"/>
                </a:cxn>
                <a:cxn ang="0">
                  <a:pos x="108" y="15"/>
                </a:cxn>
                <a:cxn ang="0">
                  <a:pos x="100" y="7"/>
                </a:cxn>
                <a:cxn ang="0">
                  <a:pos x="112" y="0"/>
                </a:cxn>
                <a:cxn ang="0">
                  <a:pos x="60" y="12"/>
                </a:cxn>
                <a:cxn ang="0">
                  <a:pos x="29" y="35"/>
                </a:cxn>
                <a:cxn ang="0">
                  <a:pos x="0" y="95"/>
                </a:cxn>
                <a:cxn ang="0">
                  <a:pos x="0" y="95"/>
                </a:cxn>
              </a:cxnLst>
              <a:rect l="txL" t="txT" r="txR" b="txB"/>
              <a:pathLst>
                <a:path w="125" h="95">
                  <a:moveTo>
                    <a:pt x="0" y="95"/>
                  </a:moveTo>
                  <a:lnTo>
                    <a:pt x="4" y="89"/>
                  </a:lnTo>
                  <a:lnTo>
                    <a:pt x="16" y="78"/>
                  </a:lnTo>
                  <a:lnTo>
                    <a:pt x="27" y="67"/>
                  </a:lnTo>
                  <a:lnTo>
                    <a:pt x="37" y="67"/>
                  </a:lnTo>
                  <a:lnTo>
                    <a:pt x="64" y="44"/>
                  </a:lnTo>
                  <a:lnTo>
                    <a:pt x="125" y="23"/>
                  </a:lnTo>
                  <a:lnTo>
                    <a:pt x="118" y="20"/>
                  </a:lnTo>
                  <a:lnTo>
                    <a:pt x="108" y="15"/>
                  </a:lnTo>
                  <a:lnTo>
                    <a:pt x="100" y="7"/>
                  </a:lnTo>
                  <a:lnTo>
                    <a:pt x="112" y="0"/>
                  </a:lnTo>
                  <a:lnTo>
                    <a:pt x="60" y="12"/>
                  </a:lnTo>
                  <a:lnTo>
                    <a:pt x="29" y="35"/>
                  </a:lnTo>
                  <a:lnTo>
                    <a:pt x="0" y="95"/>
                  </a:lnTo>
                  <a:close/>
                </a:path>
              </a:pathLst>
            </a:custGeom>
            <a:solidFill>
              <a:srgbClr val="B79EED">
                <a:alpha val="100000"/>
              </a:srgbClr>
            </a:solidFill>
            <a:ln w="9525">
              <a:noFill/>
            </a:ln>
          </p:spPr>
          <p:txBody>
            <a:bodyPr/>
            <a:p>
              <a:endParaRPr lang="en-US"/>
            </a:p>
          </p:txBody>
        </p:sp>
        <p:sp>
          <p:nvSpPr>
            <p:cNvPr id="16540" name="Freeform 283"/>
            <p:cNvSpPr/>
            <p:nvPr/>
          </p:nvSpPr>
          <p:spPr>
            <a:xfrm>
              <a:off x="4328" y="4124"/>
              <a:ext cx="94" cy="45"/>
            </a:xfrm>
            <a:custGeom>
              <a:avLst/>
              <a:gdLst>
                <a:gd name="txL" fmla="*/ 0 w 94"/>
                <a:gd name="txT" fmla="*/ 0 h 45"/>
                <a:gd name="txR" fmla="*/ 94 w 94"/>
                <a:gd name="txB" fmla="*/ 45 h 45"/>
              </a:gdLst>
              <a:ahLst/>
              <a:cxnLst>
                <a:cxn ang="0">
                  <a:pos x="0" y="23"/>
                </a:cxn>
                <a:cxn ang="0">
                  <a:pos x="8" y="25"/>
                </a:cxn>
                <a:cxn ang="0">
                  <a:pos x="25" y="30"/>
                </a:cxn>
                <a:cxn ang="0">
                  <a:pos x="37" y="37"/>
                </a:cxn>
                <a:cxn ang="0">
                  <a:pos x="35" y="45"/>
                </a:cxn>
                <a:cxn ang="0">
                  <a:pos x="94" y="26"/>
                </a:cxn>
                <a:cxn ang="0">
                  <a:pos x="89" y="23"/>
                </a:cxn>
                <a:cxn ang="0">
                  <a:pos x="79" y="18"/>
                </a:cxn>
                <a:cxn ang="0">
                  <a:pos x="71" y="10"/>
                </a:cxn>
                <a:cxn ang="0">
                  <a:pos x="73" y="3"/>
                </a:cxn>
                <a:cxn ang="0">
                  <a:pos x="68" y="0"/>
                </a:cxn>
                <a:cxn ang="0">
                  <a:pos x="54" y="4"/>
                </a:cxn>
                <a:cxn ang="0">
                  <a:pos x="37" y="10"/>
                </a:cxn>
                <a:cxn ang="0">
                  <a:pos x="31" y="12"/>
                </a:cxn>
                <a:cxn ang="0">
                  <a:pos x="0" y="23"/>
                </a:cxn>
                <a:cxn ang="0">
                  <a:pos x="0" y="23"/>
                </a:cxn>
              </a:cxnLst>
              <a:rect l="txL" t="txT" r="txR" b="txB"/>
              <a:pathLst>
                <a:path w="94" h="45">
                  <a:moveTo>
                    <a:pt x="0" y="23"/>
                  </a:moveTo>
                  <a:lnTo>
                    <a:pt x="8" y="25"/>
                  </a:lnTo>
                  <a:lnTo>
                    <a:pt x="25" y="30"/>
                  </a:lnTo>
                  <a:lnTo>
                    <a:pt x="37" y="37"/>
                  </a:lnTo>
                  <a:lnTo>
                    <a:pt x="35" y="45"/>
                  </a:lnTo>
                  <a:lnTo>
                    <a:pt x="94" y="26"/>
                  </a:lnTo>
                  <a:lnTo>
                    <a:pt x="89" y="23"/>
                  </a:lnTo>
                  <a:lnTo>
                    <a:pt x="79" y="18"/>
                  </a:lnTo>
                  <a:lnTo>
                    <a:pt x="71" y="10"/>
                  </a:lnTo>
                  <a:lnTo>
                    <a:pt x="73" y="3"/>
                  </a:lnTo>
                  <a:lnTo>
                    <a:pt x="68" y="0"/>
                  </a:lnTo>
                  <a:lnTo>
                    <a:pt x="54" y="4"/>
                  </a:lnTo>
                  <a:lnTo>
                    <a:pt x="37" y="10"/>
                  </a:lnTo>
                  <a:lnTo>
                    <a:pt x="31" y="12"/>
                  </a:lnTo>
                  <a:lnTo>
                    <a:pt x="0" y="23"/>
                  </a:lnTo>
                  <a:close/>
                </a:path>
              </a:pathLst>
            </a:custGeom>
            <a:solidFill>
              <a:srgbClr val="B79EED">
                <a:alpha val="100000"/>
              </a:srgbClr>
            </a:solidFill>
            <a:ln w="9525">
              <a:noFill/>
            </a:ln>
          </p:spPr>
          <p:txBody>
            <a:bodyPr/>
            <a:p>
              <a:endParaRPr lang="en-US"/>
            </a:p>
          </p:txBody>
        </p:sp>
        <p:sp>
          <p:nvSpPr>
            <p:cNvPr id="16541" name="Freeform 284"/>
            <p:cNvSpPr/>
            <p:nvPr/>
          </p:nvSpPr>
          <p:spPr>
            <a:xfrm>
              <a:off x="4118" y="3956"/>
              <a:ext cx="816" cy="272"/>
            </a:xfrm>
            <a:custGeom>
              <a:avLst/>
              <a:gdLst>
                <a:gd name="txL" fmla="*/ 0 w 816"/>
                <a:gd name="txT" fmla="*/ 0 h 272"/>
                <a:gd name="txR" fmla="*/ 816 w 816"/>
                <a:gd name="txB" fmla="*/ 272 h 272"/>
              </a:gdLst>
              <a:ahLst/>
              <a:cxnLst>
                <a:cxn ang="0">
                  <a:pos x="799" y="0"/>
                </a:cxn>
                <a:cxn ang="0">
                  <a:pos x="764" y="2"/>
                </a:cxn>
                <a:cxn ang="0">
                  <a:pos x="703" y="8"/>
                </a:cxn>
                <a:cxn ang="0">
                  <a:pos x="630" y="16"/>
                </a:cxn>
                <a:cxn ang="0">
                  <a:pos x="553" y="30"/>
                </a:cxn>
                <a:cxn ang="0">
                  <a:pos x="478" y="46"/>
                </a:cxn>
                <a:cxn ang="0">
                  <a:pos x="422" y="68"/>
                </a:cxn>
                <a:cxn ang="0">
                  <a:pos x="393" y="92"/>
                </a:cxn>
                <a:cxn ang="0">
                  <a:pos x="393" y="121"/>
                </a:cxn>
                <a:cxn ang="0">
                  <a:pos x="378" y="146"/>
                </a:cxn>
                <a:cxn ang="0">
                  <a:pos x="349" y="167"/>
                </a:cxn>
                <a:cxn ang="0">
                  <a:pos x="312" y="186"/>
                </a:cxn>
                <a:cxn ang="0">
                  <a:pos x="272" y="201"/>
                </a:cxn>
                <a:cxn ang="0">
                  <a:pos x="233" y="211"/>
                </a:cxn>
                <a:cxn ang="0">
                  <a:pos x="202" y="219"/>
                </a:cxn>
                <a:cxn ang="0">
                  <a:pos x="183" y="223"/>
                </a:cxn>
                <a:cxn ang="0">
                  <a:pos x="179" y="222"/>
                </a:cxn>
                <a:cxn ang="0">
                  <a:pos x="160" y="217"/>
                </a:cxn>
                <a:cxn ang="0">
                  <a:pos x="133" y="209"/>
                </a:cxn>
                <a:cxn ang="0">
                  <a:pos x="100" y="205"/>
                </a:cxn>
                <a:cxn ang="0">
                  <a:pos x="72" y="207"/>
                </a:cxn>
                <a:cxn ang="0">
                  <a:pos x="52" y="214"/>
                </a:cxn>
                <a:cxn ang="0">
                  <a:pos x="37" y="225"/>
                </a:cxn>
                <a:cxn ang="0">
                  <a:pos x="18" y="246"/>
                </a:cxn>
                <a:cxn ang="0">
                  <a:pos x="0" y="266"/>
                </a:cxn>
                <a:cxn ang="0">
                  <a:pos x="10" y="271"/>
                </a:cxn>
                <a:cxn ang="0">
                  <a:pos x="24" y="246"/>
                </a:cxn>
                <a:cxn ang="0">
                  <a:pos x="45" y="226"/>
                </a:cxn>
                <a:cxn ang="0">
                  <a:pos x="74" y="215"/>
                </a:cxn>
                <a:cxn ang="0">
                  <a:pos x="108" y="211"/>
                </a:cxn>
                <a:cxn ang="0">
                  <a:pos x="137" y="215"/>
                </a:cxn>
                <a:cxn ang="0">
                  <a:pos x="166" y="226"/>
                </a:cxn>
                <a:cxn ang="0">
                  <a:pos x="183" y="229"/>
                </a:cxn>
                <a:cxn ang="0">
                  <a:pos x="201" y="225"/>
                </a:cxn>
                <a:cxn ang="0">
                  <a:pos x="227" y="219"/>
                </a:cxn>
                <a:cxn ang="0">
                  <a:pos x="262" y="210"/>
                </a:cxn>
                <a:cxn ang="0">
                  <a:pos x="299" y="198"/>
                </a:cxn>
                <a:cxn ang="0">
                  <a:pos x="333" y="183"/>
                </a:cxn>
                <a:cxn ang="0">
                  <a:pos x="364" y="167"/>
                </a:cxn>
                <a:cxn ang="0">
                  <a:pos x="387" y="147"/>
                </a:cxn>
                <a:cxn ang="0">
                  <a:pos x="399" y="128"/>
                </a:cxn>
                <a:cxn ang="0">
                  <a:pos x="401" y="113"/>
                </a:cxn>
                <a:cxn ang="0">
                  <a:pos x="405" y="96"/>
                </a:cxn>
                <a:cxn ang="0">
                  <a:pos x="422" y="78"/>
                </a:cxn>
                <a:cxn ang="0">
                  <a:pos x="441" y="70"/>
                </a:cxn>
                <a:cxn ang="0">
                  <a:pos x="474" y="59"/>
                </a:cxn>
                <a:cxn ang="0">
                  <a:pos x="518" y="49"/>
                </a:cxn>
                <a:cxn ang="0">
                  <a:pos x="572" y="38"/>
                </a:cxn>
                <a:cxn ang="0">
                  <a:pos x="634" y="27"/>
                </a:cxn>
                <a:cxn ang="0">
                  <a:pos x="703" y="18"/>
                </a:cxn>
                <a:cxn ang="0">
                  <a:pos x="776" y="11"/>
                </a:cxn>
                <a:cxn ang="0">
                  <a:pos x="805" y="0"/>
                </a:cxn>
              </a:cxnLst>
              <a:rect l="txL" t="txT" r="txR" b="txB"/>
              <a:pathLst>
                <a:path w="816" h="272">
                  <a:moveTo>
                    <a:pt x="805" y="0"/>
                  </a:moveTo>
                  <a:lnTo>
                    <a:pt x="799" y="0"/>
                  </a:lnTo>
                  <a:lnTo>
                    <a:pt x="786" y="0"/>
                  </a:lnTo>
                  <a:lnTo>
                    <a:pt x="764" y="2"/>
                  </a:lnTo>
                  <a:lnTo>
                    <a:pt x="737" y="6"/>
                  </a:lnTo>
                  <a:lnTo>
                    <a:pt x="703" y="8"/>
                  </a:lnTo>
                  <a:lnTo>
                    <a:pt x="668" y="12"/>
                  </a:lnTo>
                  <a:lnTo>
                    <a:pt x="630" y="16"/>
                  </a:lnTo>
                  <a:lnTo>
                    <a:pt x="593" y="25"/>
                  </a:lnTo>
                  <a:lnTo>
                    <a:pt x="553" y="30"/>
                  </a:lnTo>
                  <a:lnTo>
                    <a:pt x="514" y="38"/>
                  </a:lnTo>
                  <a:lnTo>
                    <a:pt x="478" y="46"/>
                  </a:lnTo>
                  <a:lnTo>
                    <a:pt x="449" y="58"/>
                  </a:lnTo>
                  <a:lnTo>
                    <a:pt x="422" y="68"/>
                  </a:lnTo>
                  <a:lnTo>
                    <a:pt x="405" y="80"/>
                  </a:lnTo>
                  <a:lnTo>
                    <a:pt x="393" y="92"/>
                  </a:lnTo>
                  <a:lnTo>
                    <a:pt x="393" y="108"/>
                  </a:lnTo>
                  <a:lnTo>
                    <a:pt x="393" y="121"/>
                  </a:lnTo>
                  <a:lnTo>
                    <a:pt x="387" y="135"/>
                  </a:lnTo>
                  <a:lnTo>
                    <a:pt x="378" y="146"/>
                  </a:lnTo>
                  <a:lnTo>
                    <a:pt x="366" y="158"/>
                  </a:lnTo>
                  <a:lnTo>
                    <a:pt x="349" y="167"/>
                  </a:lnTo>
                  <a:lnTo>
                    <a:pt x="331" y="178"/>
                  </a:lnTo>
                  <a:lnTo>
                    <a:pt x="312" y="186"/>
                  </a:lnTo>
                  <a:lnTo>
                    <a:pt x="293" y="195"/>
                  </a:lnTo>
                  <a:lnTo>
                    <a:pt x="272" y="201"/>
                  </a:lnTo>
                  <a:lnTo>
                    <a:pt x="253" y="207"/>
                  </a:lnTo>
                  <a:lnTo>
                    <a:pt x="233" y="211"/>
                  </a:lnTo>
                  <a:lnTo>
                    <a:pt x="218" y="217"/>
                  </a:lnTo>
                  <a:lnTo>
                    <a:pt x="202" y="219"/>
                  </a:lnTo>
                  <a:lnTo>
                    <a:pt x="191" y="222"/>
                  </a:lnTo>
                  <a:lnTo>
                    <a:pt x="183" y="223"/>
                  </a:lnTo>
                  <a:lnTo>
                    <a:pt x="183" y="225"/>
                  </a:lnTo>
                  <a:lnTo>
                    <a:pt x="179" y="222"/>
                  </a:lnTo>
                  <a:lnTo>
                    <a:pt x="172" y="221"/>
                  </a:lnTo>
                  <a:lnTo>
                    <a:pt x="160" y="217"/>
                  </a:lnTo>
                  <a:lnTo>
                    <a:pt x="149" y="213"/>
                  </a:lnTo>
                  <a:lnTo>
                    <a:pt x="133" y="209"/>
                  </a:lnTo>
                  <a:lnTo>
                    <a:pt x="118" y="206"/>
                  </a:lnTo>
                  <a:lnTo>
                    <a:pt x="100" y="205"/>
                  </a:lnTo>
                  <a:lnTo>
                    <a:pt x="87" y="206"/>
                  </a:lnTo>
                  <a:lnTo>
                    <a:pt x="72" y="207"/>
                  </a:lnTo>
                  <a:lnTo>
                    <a:pt x="60" y="210"/>
                  </a:lnTo>
                  <a:lnTo>
                    <a:pt x="52" y="214"/>
                  </a:lnTo>
                  <a:lnTo>
                    <a:pt x="47" y="218"/>
                  </a:lnTo>
                  <a:lnTo>
                    <a:pt x="37" y="225"/>
                  </a:lnTo>
                  <a:lnTo>
                    <a:pt x="29" y="236"/>
                  </a:lnTo>
                  <a:lnTo>
                    <a:pt x="18" y="246"/>
                  </a:lnTo>
                  <a:lnTo>
                    <a:pt x="8" y="258"/>
                  </a:lnTo>
                  <a:lnTo>
                    <a:pt x="0" y="266"/>
                  </a:lnTo>
                  <a:lnTo>
                    <a:pt x="0" y="272"/>
                  </a:lnTo>
                  <a:lnTo>
                    <a:pt x="10" y="271"/>
                  </a:lnTo>
                  <a:lnTo>
                    <a:pt x="22" y="253"/>
                  </a:lnTo>
                  <a:lnTo>
                    <a:pt x="24" y="246"/>
                  </a:lnTo>
                  <a:lnTo>
                    <a:pt x="37" y="234"/>
                  </a:lnTo>
                  <a:lnTo>
                    <a:pt x="45" y="226"/>
                  </a:lnTo>
                  <a:lnTo>
                    <a:pt x="58" y="221"/>
                  </a:lnTo>
                  <a:lnTo>
                    <a:pt x="74" y="215"/>
                  </a:lnTo>
                  <a:lnTo>
                    <a:pt x="93" y="213"/>
                  </a:lnTo>
                  <a:lnTo>
                    <a:pt x="108" y="211"/>
                  </a:lnTo>
                  <a:lnTo>
                    <a:pt x="126" y="213"/>
                  </a:lnTo>
                  <a:lnTo>
                    <a:pt x="137" y="215"/>
                  </a:lnTo>
                  <a:lnTo>
                    <a:pt x="151" y="219"/>
                  </a:lnTo>
                  <a:lnTo>
                    <a:pt x="166" y="226"/>
                  </a:lnTo>
                  <a:lnTo>
                    <a:pt x="179" y="230"/>
                  </a:lnTo>
                  <a:lnTo>
                    <a:pt x="183" y="229"/>
                  </a:lnTo>
                  <a:lnTo>
                    <a:pt x="191" y="227"/>
                  </a:lnTo>
                  <a:lnTo>
                    <a:pt x="201" y="225"/>
                  </a:lnTo>
                  <a:lnTo>
                    <a:pt x="214" y="223"/>
                  </a:lnTo>
                  <a:lnTo>
                    <a:pt x="227" y="219"/>
                  </a:lnTo>
                  <a:lnTo>
                    <a:pt x="245" y="215"/>
                  </a:lnTo>
                  <a:lnTo>
                    <a:pt x="262" y="210"/>
                  </a:lnTo>
                  <a:lnTo>
                    <a:pt x="281" y="206"/>
                  </a:lnTo>
                  <a:lnTo>
                    <a:pt x="299" y="198"/>
                  </a:lnTo>
                  <a:lnTo>
                    <a:pt x="316" y="191"/>
                  </a:lnTo>
                  <a:lnTo>
                    <a:pt x="333" y="183"/>
                  </a:lnTo>
                  <a:lnTo>
                    <a:pt x="351" y="176"/>
                  </a:lnTo>
                  <a:lnTo>
                    <a:pt x="364" y="167"/>
                  </a:lnTo>
                  <a:lnTo>
                    <a:pt x="378" y="158"/>
                  </a:lnTo>
                  <a:lnTo>
                    <a:pt x="387" y="147"/>
                  </a:lnTo>
                  <a:lnTo>
                    <a:pt x="397" y="137"/>
                  </a:lnTo>
                  <a:lnTo>
                    <a:pt x="399" y="128"/>
                  </a:lnTo>
                  <a:lnTo>
                    <a:pt x="401" y="120"/>
                  </a:lnTo>
                  <a:lnTo>
                    <a:pt x="401" y="113"/>
                  </a:lnTo>
                  <a:lnTo>
                    <a:pt x="403" y="108"/>
                  </a:lnTo>
                  <a:lnTo>
                    <a:pt x="405" y="96"/>
                  </a:lnTo>
                  <a:lnTo>
                    <a:pt x="418" y="84"/>
                  </a:lnTo>
                  <a:lnTo>
                    <a:pt x="422" y="78"/>
                  </a:lnTo>
                  <a:lnTo>
                    <a:pt x="430" y="74"/>
                  </a:lnTo>
                  <a:lnTo>
                    <a:pt x="441" y="70"/>
                  </a:lnTo>
                  <a:lnTo>
                    <a:pt x="458" y="66"/>
                  </a:lnTo>
                  <a:lnTo>
                    <a:pt x="474" y="59"/>
                  </a:lnTo>
                  <a:lnTo>
                    <a:pt x="495" y="55"/>
                  </a:lnTo>
                  <a:lnTo>
                    <a:pt x="518" y="49"/>
                  </a:lnTo>
                  <a:lnTo>
                    <a:pt x="545" y="45"/>
                  </a:lnTo>
                  <a:lnTo>
                    <a:pt x="572" y="38"/>
                  </a:lnTo>
                  <a:lnTo>
                    <a:pt x="601" y="33"/>
                  </a:lnTo>
                  <a:lnTo>
                    <a:pt x="634" y="27"/>
                  </a:lnTo>
                  <a:lnTo>
                    <a:pt x="668" y="23"/>
                  </a:lnTo>
                  <a:lnTo>
                    <a:pt x="703" y="18"/>
                  </a:lnTo>
                  <a:lnTo>
                    <a:pt x="739" y="14"/>
                  </a:lnTo>
                  <a:lnTo>
                    <a:pt x="776" y="11"/>
                  </a:lnTo>
                  <a:lnTo>
                    <a:pt x="816" y="10"/>
                  </a:lnTo>
                  <a:lnTo>
                    <a:pt x="805" y="0"/>
                  </a:lnTo>
                  <a:close/>
                </a:path>
              </a:pathLst>
            </a:custGeom>
            <a:solidFill>
              <a:srgbClr val="000000">
                <a:alpha val="100000"/>
              </a:srgbClr>
            </a:solidFill>
            <a:ln w="9525">
              <a:noFill/>
            </a:ln>
          </p:spPr>
          <p:txBody>
            <a:bodyPr/>
            <a:p>
              <a:endParaRPr lang="en-US"/>
            </a:p>
          </p:txBody>
        </p:sp>
        <p:sp>
          <p:nvSpPr>
            <p:cNvPr id="16542" name="Freeform 285"/>
            <p:cNvSpPr/>
            <p:nvPr/>
          </p:nvSpPr>
          <p:spPr>
            <a:xfrm>
              <a:off x="4115" y="4227"/>
              <a:ext cx="113" cy="30"/>
            </a:xfrm>
            <a:custGeom>
              <a:avLst/>
              <a:gdLst>
                <a:gd name="txL" fmla="*/ 0 w 113"/>
                <a:gd name="txT" fmla="*/ 0 h 30"/>
                <a:gd name="txR" fmla="*/ 113 w 113"/>
                <a:gd name="txB" fmla="*/ 30 h 30"/>
              </a:gdLst>
              <a:ahLst/>
              <a:cxnLst>
                <a:cxn ang="0">
                  <a:pos x="0" y="1"/>
                </a:cxn>
                <a:cxn ang="0">
                  <a:pos x="1" y="1"/>
                </a:cxn>
                <a:cxn ang="0">
                  <a:pos x="9" y="2"/>
                </a:cxn>
                <a:cxn ang="0">
                  <a:pos x="21" y="4"/>
                </a:cxn>
                <a:cxn ang="0">
                  <a:pos x="38" y="6"/>
                </a:cxn>
                <a:cxn ang="0">
                  <a:pos x="52" y="9"/>
                </a:cxn>
                <a:cxn ang="0">
                  <a:pos x="65" y="13"/>
                </a:cxn>
                <a:cxn ang="0">
                  <a:pos x="75" y="17"/>
                </a:cxn>
                <a:cxn ang="0">
                  <a:pos x="82" y="21"/>
                </a:cxn>
                <a:cxn ang="0">
                  <a:pos x="69" y="30"/>
                </a:cxn>
                <a:cxn ang="0">
                  <a:pos x="113" y="24"/>
                </a:cxn>
                <a:cxn ang="0">
                  <a:pos x="100" y="13"/>
                </a:cxn>
                <a:cxn ang="0">
                  <a:pos x="67" y="4"/>
                </a:cxn>
                <a:cxn ang="0">
                  <a:pos x="13" y="0"/>
                </a:cxn>
                <a:cxn ang="0">
                  <a:pos x="0" y="1"/>
                </a:cxn>
                <a:cxn ang="0">
                  <a:pos x="0" y="1"/>
                </a:cxn>
              </a:cxnLst>
              <a:rect l="txL" t="txT" r="txR" b="txB"/>
              <a:pathLst>
                <a:path w="113" h="30">
                  <a:moveTo>
                    <a:pt x="0" y="1"/>
                  </a:moveTo>
                  <a:lnTo>
                    <a:pt x="1" y="1"/>
                  </a:lnTo>
                  <a:lnTo>
                    <a:pt x="9" y="2"/>
                  </a:lnTo>
                  <a:lnTo>
                    <a:pt x="21" y="4"/>
                  </a:lnTo>
                  <a:lnTo>
                    <a:pt x="38" y="6"/>
                  </a:lnTo>
                  <a:lnTo>
                    <a:pt x="52" y="9"/>
                  </a:lnTo>
                  <a:lnTo>
                    <a:pt x="65" y="13"/>
                  </a:lnTo>
                  <a:lnTo>
                    <a:pt x="75" y="17"/>
                  </a:lnTo>
                  <a:lnTo>
                    <a:pt x="82" y="21"/>
                  </a:lnTo>
                  <a:lnTo>
                    <a:pt x="69" y="30"/>
                  </a:lnTo>
                  <a:lnTo>
                    <a:pt x="113" y="24"/>
                  </a:lnTo>
                  <a:lnTo>
                    <a:pt x="100" y="13"/>
                  </a:lnTo>
                  <a:lnTo>
                    <a:pt x="67" y="4"/>
                  </a:lnTo>
                  <a:lnTo>
                    <a:pt x="13" y="0"/>
                  </a:lnTo>
                  <a:lnTo>
                    <a:pt x="0" y="1"/>
                  </a:lnTo>
                  <a:close/>
                </a:path>
              </a:pathLst>
            </a:custGeom>
            <a:solidFill>
              <a:srgbClr val="B79EED">
                <a:alpha val="100000"/>
              </a:srgbClr>
            </a:solidFill>
            <a:ln w="9525">
              <a:noFill/>
            </a:ln>
          </p:spPr>
          <p:txBody>
            <a:bodyPr/>
            <a:p>
              <a:endParaRPr lang="en-US"/>
            </a:p>
          </p:txBody>
        </p:sp>
        <p:sp>
          <p:nvSpPr>
            <p:cNvPr id="16543" name="Freeform 286"/>
            <p:cNvSpPr/>
            <p:nvPr/>
          </p:nvSpPr>
          <p:spPr>
            <a:xfrm>
              <a:off x="4113" y="4227"/>
              <a:ext cx="113" cy="36"/>
            </a:xfrm>
            <a:custGeom>
              <a:avLst/>
              <a:gdLst>
                <a:gd name="txL" fmla="*/ 0 w 113"/>
                <a:gd name="txT" fmla="*/ 0 h 36"/>
                <a:gd name="txR" fmla="*/ 113 w 113"/>
                <a:gd name="txB" fmla="*/ 36 h 36"/>
              </a:gdLst>
              <a:ahLst/>
              <a:cxnLst>
                <a:cxn ang="0">
                  <a:pos x="0" y="1"/>
                </a:cxn>
                <a:cxn ang="0">
                  <a:pos x="11" y="33"/>
                </a:cxn>
                <a:cxn ang="0">
                  <a:pos x="17" y="36"/>
                </a:cxn>
                <a:cxn ang="0">
                  <a:pos x="9" y="20"/>
                </a:cxn>
                <a:cxn ang="0">
                  <a:pos x="113" y="24"/>
                </a:cxn>
                <a:cxn ang="0">
                  <a:pos x="29" y="14"/>
                </a:cxn>
                <a:cxn ang="0">
                  <a:pos x="17" y="17"/>
                </a:cxn>
                <a:cxn ang="0">
                  <a:pos x="9" y="14"/>
                </a:cxn>
                <a:cxn ang="0">
                  <a:pos x="5" y="0"/>
                </a:cxn>
                <a:cxn ang="0">
                  <a:pos x="0" y="1"/>
                </a:cxn>
                <a:cxn ang="0">
                  <a:pos x="0" y="1"/>
                </a:cxn>
              </a:cxnLst>
              <a:rect l="txL" t="txT" r="txR" b="txB"/>
              <a:pathLst>
                <a:path w="113" h="36">
                  <a:moveTo>
                    <a:pt x="0" y="1"/>
                  </a:moveTo>
                  <a:lnTo>
                    <a:pt x="11" y="33"/>
                  </a:lnTo>
                  <a:lnTo>
                    <a:pt x="17" y="36"/>
                  </a:lnTo>
                  <a:lnTo>
                    <a:pt x="9" y="20"/>
                  </a:lnTo>
                  <a:lnTo>
                    <a:pt x="113" y="24"/>
                  </a:lnTo>
                  <a:lnTo>
                    <a:pt x="29" y="14"/>
                  </a:lnTo>
                  <a:lnTo>
                    <a:pt x="17" y="17"/>
                  </a:lnTo>
                  <a:lnTo>
                    <a:pt x="9" y="14"/>
                  </a:lnTo>
                  <a:lnTo>
                    <a:pt x="5" y="0"/>
                  </a:lnTo>
                  <a:lnTo>
                    <a:pt x="0" y="1"/>
                  </a:lnTo>
                  <a:close/>
                </a:path>
              </a:pathLst>
            </a:custGeom>
            <a:solidFill>
              <a:srgbClr val="000000">
                <a:alpha val="100000"/>
              </a:srgbClr>
            </a:solidFill>
            <a:ln w="9525">
              <a:noFill/>
            </a:ln>
          </p:spPr>
          <p:txBody>
            <a:bodyPr/>
            <a:p>
              <a:endParaRPr lang="en-US"/>
            </a:p>
          </p:txBody>
        </p:sp>
        <p:sp>
          <p:nvSpPr>
            <p:cNvPr id="16544" name="Freeform 287"/>
            <p:cNvSpPr/>
            <p:nvPr/>
          </p:nvSpPr>
          <p:spPr>
            <a:xfrm>
              <a:off x="4113" y="4222"/>
              <a:ext cx="115" cy="43"/>
            </a:xfrm>
            <a:custGeom>
              <a:avLst/>
              <a:gdLst>
                <a:gd name="txL" fmla="*/ 0 w 115"/>
                <a:gd name="txT" fmla="*/ 0 h 43"/>
                <a:gd name="txR" fmla="*/ 115 w 115"/>
                <a:gd name="txB" fmla="*/ 43 h 43"/>
              </a:gdLst>
              <a:ahLst/>
              <a:cxnLst>
                <a:cxn ang="0">
                  <a:pos x="0" y="6"/>
                </a:cxn>
                <a:cxn ang="0">
                  <a:pos x="2" y="6"/>
                </a:cxn>
                <a:cxn ang="0">
                  <a:pos x="13" y="6"/>
                </a:cxn>
                <a:cxn ang="0">
                  <a:pos x="27" y="6"/>
                </a:cxn>
                <a:cxn ang="0">
                  <a:pos x="44" y="9"/>
                </a:cxn>
                <a:cxn ang="0">
                  <a:pos x="61" y="10"/>
                </a:cxn>
                <a:cxn ang="0">
                  <a:pos x="80" y="14"/>
                </a:cxn>
                <a:cxn ang="0">
                  <a:pos x="96" y="18"/>
                </a:cxn>
                <a:cxn ang="0">
                  <a:pos x="109" y="26"/>
                </a:cxn>
                <a:cxn ang="0">
                  <a:pos x="105" y="26"/>
                </a:cxn>
                <a:cxn ang="0">
                  <a:pos x="100" y="29"/>
                </a:cxn>
                <a:cxn ang="0">
                  <a:pos x="88" y="30"/>
                </a:cxn>
                <a:cxn ang="0">
                  <a:pos x="75" y="33"/>
                </a:cxn>
                <a:cxn ang="0">
                  <a:pos x="57" y="34"/>
                </a:cxn>
                <a:cxn ang="0">
                  <a:pos x="42" y="35"/>
                </a:cxn>
                <a:cxn ang="0">
                  <a:pos x="25" y="37"/>
                </a:cxn>
                <a:cxn ang="0">
                  <a:pos x="9" y="38"/>
                </a:cxn>
                <a:cxn ang="0">
                  <a:pos x="17" y="43"/>
                </a:cxn>
                <a:cxn ang="0">
                  <a:pos x="19" y="42"/>
                </a:cxn>
                <a:cxn ang="0">
                  <a:pos x="27" y="42"/>
                </a:cxn>
                <a:cxn ang="0">
                  <a:pos x="38" y="41"/>
                </a:cxn>
                <a:cxn ang="0">
                  <a:pos x="54" y="39"/>
                </a:cxn>
                <a:cxn ang="0">
                  <a:pos x="69" y="38"/>
                </a:cxn>
                <a:cxn ang="0">
                  <a:pos x="84" y="37"/>
                </a:cxn>
                <a:cxn ang="0">
                  <a:pos x="98" y="35"/>
                </a:cxn>
                <a:cxn ang="0">
                  <a:pos x="109" y="35"/>
                </a:cxn>
                <a:cxn ang="0">
                  <a:pos x="115" y="31"/>
                </a:cxn>
                <a:cxn ang="0">
                  <a:pos x="115" y="27"/>
                </a:cxn>
                <a:cxn ang="0">
                  <a:pos x="109" y="21"/>
                </a:cxn>
                <a:cxn ang="0">
                  <a:pos x="100" y="15"/>
                </a:cxn>
                <a:cxn ang="0">
                  <a:pos x="90" y="11"/>
                </a:cxn>
                <a:cxn ang="0">
                  <a:pos x="82" y="9"/>
                </a:cxn>
                <a:cxn ang="0">
                  <a:pos x="73" y="6"/>
                </a:cxn>
                <a:cxn ang="0">
                  <a:pos x="63" y="5"/>
                </a:cxn>
                <a:cxn ang="0">
                  <a:pos x="50" y="2"/>
                </a:cxn>
                <a:cxn ang="0">
                  <a:pos x="38" y="0"/>
                </a:cxn>
                <a:cxn ang="0">
                  <a:pos x="25" y="0"/>
                </a:cxn>
                <a:cxn ang="0">
                  <a:pos x="11" y="2"/>
                </a:cxn>
                <a:cxn ang="0">
                  <a:pos x="0" y="6"/>
                </a:cxn>
                <a:cxn ang="0">
                  <a:pos x="0" y="6"/>
                </a:cxn>
              </a:cxnLst>
              <a:rect l="txL" t="txT" r="txR" b="txB"/>
              <a:pathLst>
                <a:path w="115" h="43">
                  <a:moveTo>
                    <a:pt x="0" y="6"/>
                  </a:moveTo>
                  <a:lnTo>
                    <a:pt x="2" y="6"/>
                  </a:lnTo>
                  <a:lnTo>
                    <a:pt x="13" y="6"/>
                  </a:lnTo>
                  <a:lnTo>
                    <a:pt x="27" y="6"/>
                  </a:lnTo>
                  <a:lnTo>
                    <a:pt x="44" y="9"/>
                  </a:lnTo>
                  <a:lnTo>
                    <a:pt x="61" y="10"/>
                  </a:lnTo>
                  <a:lnTo>
                    <a:pt x="80" y="14"/>
                  </a:lnTo>
                  <a:lnTo>
                    <a:pt x="96" y="18"/>
                  </a:lnTo>
                  <a:lnTo>
                    <a:pt x="109" y="26"/>
                  </a:lnTo>
                  <a:lnTo>
                    <a:pt x="105" y="26"/>
                  </a:lnTo>
                  <a:lnTo>
                    <a:pt x="100" y="29"/>
                  </a:lnTo>
                  <a:lnTo>
                    <a:pt x="88" y="30"/>
                  </a:lnTo>
                  <a:lnTo>
                    <a:pt x="75" y="33"/>
                  </a:lnTo>
                  <a:lnTo>
                    <a:pt x="57" y="34"/>
                  </a:lnTo>
                  <a:lnTo>
                    <a:pt x="42" y="35"/>
                  </a:lnTo>
                  <a:lnTo>
                    <a:pt x="25" y="37"/>
                  </a:lnTo>
                  <a:lnTo>
                    <a:pt x="9" y="38"/>
                  </a:lnTo>
                  <a:lnTo>
                    <a:pt x="17" y="43"/>
                  </a:lnTo>
                  <a:lnTo>
                    <a:pt x="19" y="42"/>
                  </a:lnTo>
                  <a:lnTo>
                    <a:pt x="27" y="42"/>
                  </a:lnTo>
                  <a:lnTo>
                    <a:pt x="38" y="41"/>
                  </a:lnTo>
                  <a:lnTo>
                    <a:pt x="54" y="39"/>
                  </a:lnTo>
                  <a:lnTo>
                    <a:pt x="69" y="38"/>
                  </a:lnTo>
                  <a:lnTo>
                    <a:pt x="84" y="37"/>
                  </a:lnTo>
                  <a:lnTo>
                    <a:pt x="98" y="35"/>
                  </a:lnTo>
                  <a:lnTo>
                    <a:pt x="109" y="35"/>
                  </a:lnTo>
                  <a:lnTo>
                    <a:pt x="115" y="31"/>
                  </a:lnTo>
                  <a:lnTo>
                    <a:pt x="115" y="27"/>
                  </a:lnTo>
                  <a:lnTo>
                    <a:pt x="109" y="21"/>
                  </a:lnTo>
                  <a:lnTo>
                    <a:pt x="100" y="15"/>
                  </a:lnTo>
                  <a:lnTo>
                    <a:pt x="90" y="11"/>
                  </a:lnTo>
                  <a:lnTo>
                    <a:pt x="82" y="9"/>
                  </a:lnTo>
                  <a:lnTo>
                    <a:pt x="73" y="6"/>
                  </a:lnTo>
                  <a:lnTo>
                    <a:pt x="63" y="5"/>
                  </a:lnTo>
                  <a:lnTo>
                    <a:pt x="50" y="2"/>
                  </a:lnTo>
                  <a:lnTo>
                    <a:pt x="38" y="0"/>
                  </a:lnTo>
                  <a:lnTo>
                    <a:pt x="25" y="0"/>
                  </a:lnTo>
                  <a:lnTo>
                    <a:pt x="11" y="2"/>
                  </a:lnTo>
                  <a:lnTo>
                    <a:pt x="0" y="6"/>
                  </a:lnTo>
                  <a:close/>
                </a:path>
              </a:pathLst>
            </a:custGeom>
            <a:solidFill>
              <a:srgbClr val="000000">
                <a:alpha val="100000"/>
              </a:srgbClr>
            </a:solidFill>
            <a:ln w="9525">
              <a:noFill/>
            </a:ln>
          </p:spPr>
          <p:txBody>
            <a:bodyPr/>
            <a:p>
              <a:endParaRPr lang="en-US"/>
            </a:p>
          </p:txBody>
        </p:sp>
        <p:sp>
          <p:nvSpPr>
            <p:cNvPr id="16545" name="Freeform 288"/>
            <p:cNvSpPr/>
            <p:nvPr/>
          </p:nvSpPr>
          <p:spPr>
            <a:xfrm>
              <a:off x="4859" y="3864"/>
              <a:ext cx="297" cy="311"/>
            </a:xfrm>
            <a:custGeom>
              <a:avLst/>
              <a:gdLst>
                <a:gd name="txL" fmla="*/ 0 w 297"/>
                <a:gd name="txT" fmla="*/ 0 h 311"/>
                <a:gd name="txR" fmla="*/ 297 w 297"/>
                <a:gd name="txB" fmla="*/ 311 h 311"/>
              </a:gdLst>
              <a:ahLst/>
              <a:cxnLst>
                <a:cxn ang="0">
                  <a:pos x="191" y="0"/>
                </a:cxn>
                <a:cxn ang="0">
                  <a:pos x="162" y="1"/>
                </a:cxn>
                <a:cxn ang="0">
                  <a:pos x="137" y="4"/>
                </a:cxn>
                <a:cxn ang="0">
                  <a:pos x="110" y="9"/>
                </a:cxn>
                <a:cxn ang="0">
                  <a:pos x="85" y="16"/>
                </a:cxn>
                <a:cxn ang="0">
                  <a:pos x="64" y="25"/>
                </a:cxn>
                <a:cxn ang="0">
                  <a:pos x="50" y="37"/>
                </a:cxn>
                <a:cxn ang="0">
                  <a:pos x="45" y="57"/>
                </a:cxn>
                <a:cxn ang="0">
                  <a:pos x="50" y="76"/>
                </a:cxn>
                <a:cxn ang="0">
                  <a:pos x="64" y="92"/>
                </a:cxn>
                <a:cxn ang="0">
                  <a:pos x="75" y="107"/>
                </a:cxn>
                <a:cxn ang="0">
                  <a:pos x="75" y="127"/>
                </a:cxn>
                <a:cxn ang="0">
                  <a:pos x="70" y="143"/>
                </a:cxn>
                <a:cxn ang="0">
                  <a:pos x="52" y="164"/>
                </a:cxn>
                <a:cxn ang="0">
                  <a:pos x="31" y="182"/>
                </a:cxn>
                <a:cxn ang="0">
                  <a:pos x="12" y="200"/>
                </a:cxn>
                <a:cxn ang="0">
                  <a:pos x="0" y="221"/>
                </a:cxn>
                <a:cxn ang="0">
                  <a:pos x="4" y="244"/>
                </a:cxn>
                <a:cxn ang="0">
                  <a:pos x="23" y="266"/>
                </a:cxn>
                <a:cxn ang="0">
                  <a:pos x="43" y="281"/>
                </a:cxn>
                <a:cxn ang="0">
                  <a:pos x="66" y="290"/>
                </a:cxn>
                <a:cxn ang="0">
                  <a:pos x="89" y="295"/>
                </a:cxn>
                <a:cxn ang="0">
                  <a:pos x="116" y="294"/>
                </a:cxn>
                <a:cxn ang="0">
                  <a:pos x="143" y="291"/>
                </a:cxn>
                <a:cxn ang="0">
                  <a:pos x="166" y="290"/>
                </a:cxn>
                <a:cxn ang="0">
                  <a:pos x="187" y="289"/>
                </a:cxn>
                <a:cxn ang="0">
                  <a:pos x="208" y="286"/>
                </a:cxn>
                <a:cxn ang="0">
                  <a:pos x="237" y="285"/>
                </a:cxn>
                <a:cxn ang="0">
                  <a:pos x="264" y="290"/>
                </a:cxn>
                <a:cxn ang="0">
                  <a:pos x="277" y="306"/>
                </a:cxn>
                <a:cxn ang="0">
                  <a:pos x="297" y="310"/>
                </a:cxn>
                <a:cxn ang="0">
                  <a:pos x="285" y="294"/>
                </a:cxn>
                <a:cxn ang="0">
                  <a:pos x="272" y="282"/>
                </a:cxn>
                <a:cxn ang="0">
                  <a:pos x="251" y="275"/>
                </a:cxn>
                <a:cxn ang="0">
                  <a:pos x="214" y="275"/>
                </a:cxn>
                <a:cxn ang="0">
                  <a:pos x="191" y="276"/>
                </a:cxn>
                <a:cxn ang="0">
                  <a:pos x="168" y="279"/>
                </a:cxn>
                <a:cxn ang="0">
                  <a:pos x="143" y="282"/>
                </a:cxn>
                <a:cxn ang="0">
                  <a:pos x="124" y="285"/>
                </a:cxn>
                <a:cxn ang="0">
                  <a:pos x="102" y="287"/>
                </a:cxn>
                <a:cxn ang="0">
                  <a:pos x="83" y="283"/>
                </a:cxn>
                <a:cxn ang="0">
                  <a:pos x="52" y="271"/>
                </a:cxn>
                <a:cxn ang="0">
                  <a:pos x="23" y="251"/>
                </a:cxn>
                <a:cxn ang="0">
                  <a:pos x="18" y="238"/>
                </a:cxn>
                <a:cxn ang="0">
                  <a:pos x="20" y="223"/>
                </a:cxn>
                <a:cxn ang="0">
                  <a:pos x="25" y="207"/>
                </a:cxn>
                <a:cxn ang="0">
                  <a:pos x="31" y="197"/>
                </a:cxn>
                <a:cxn ang="0">
                  <a:pos x="48" y="184"/>
                </a:cxn>
                <a:cxn ang="0">
                  <a:pos x="77" y="169"/>
                </a:cxn>
                <a:cxn ang="0">
                  <a:pos x="85" y="156"/>
                </a:cxn>
                <a:cxn ang="0">
                  <a:pos x="93" y="139"/>
                </a:cxn>
                <a:cxn ang="0">
                  <a:pos x="97" y="122"/>
                </a:cxn>
                <a:cxn ang="0">
                  <a:pos x="95" y="104"/>
                </a:cxn>
                <a:cxn ang="0">
                  <a:pos x="81" y="87"/>
                </a:cxn>
                <a:cxn ang="0">
                  <a:pos x="68" y="75"/>
                </a:cxn>
                <a:cxn ang="0">
                  <a:pos x="54" y="55"/>
                </a:cxn>
                <a:cxn ang="0">
                  <a:pos x="77" y="32"/>
                </a:cxn>
                <a:cxn ang="0">
                  <a:pos x="100" y="22"/>
                </a:cxn>
                <a:cxn ang="0">
                  <a:pos x="137" y="18"/>
                </a:cxn>
                <a:cxn ang="0">
                  <a:pos x="168" y="16"/>
                </a:cxn>
                <a:cxn ang="0">
                  <a:pos x="191" y="13"/>
                </a:cxn>
                <a:cxn ang="0">
                  <a:pos x="227" y="20"/>
                </a:cxn>
                <a:cxn ang="0">
                  <a:pos x="200" y="1"/>
                </a:cxn>
              </a:cxnLst>
              <a:rect l="txL" t="txT" r="txR" b="txB"/>
              <a:pathLst>
                <a:path w="297" h="311">
                  <a:moveTo>
                    <a:pt x="200" y="1"/>
                  </a:moveTo>
                  <a:lnTo>
                    <a:pt x="191" y="0"/>
                  </a:lnTo>
                  <a:lnTo>
                    <a:pt x="174" y="1"/>
                  </a:lnTo>
                  <a:lnTo>
                    <a:pt x="162" y="1"/>
                  </a:lnTo>
                  <a:lnTo>
                    <a:pt x="150" y="2"/>
                  </a:lnTo>
                  <a:lnTo>
                    <a:pt x="137" y="4"/>
                  </a:lnTo>
                  <a:lnTo>
                    <a:pt x="125" y="8"/>
                  </a:lnTo>
                  <a:lnTo>
                    <a:pt x="110" y="9"/>
                  </a:lnTo>
                  <a:lnTo>
                    <a:pt x="97" y="12"/>
                  </a:lnTo>
                  <a:lnTo>
                    <a:pt x="85" y="16"/>
                  </a:lnTo>
                  <a:lnTo>
                    <a:pt x="75" y="21"/>
                  </a:lnTo>
                  <a:lnTo>
                    <a:pt x="64" y="25"/>
                  </a:lnTo>
                  <a:lnTo>
                    <a:pt x="56" y="31"/>
                  </a:lnTo>
                  <a:lnTo>
                    <a:pt x="50" y="37"/>
                  </a:lnTo>
                  <a:lnTo>
                    <a:pt x="48" y="45"/>
                  </a:lnTo>
                  <a:lnTo>
                    <a:pt x="45" y="57"/>
                  </a:lnTo>
                  <a:lnTo>
                    <a:pt x="47" y="68"/>
                  </a:lnTo>
                  <a:lnTo>
                    <a:pt x="50" y="76"/>
                  </a:lnTo>
                  <a:lnTo>
                    <a:pt x="58" y="86"/>
                  </a:lnTo>
                  <a:lnTo>
                    <a:pt x="64" y="92"/>
                  </a:lnTo>
                  <a:lnTo>
                    <a:pt x="72" y="99"/>
                  </a:lnTo>
                  <a:lnTo>
                    <a:pt x="75" y="107"/>
                  </a:lnTo>
                  <a:lnTo>
                    <a:pt x="79" y="118"/>
                  </a:lnTo>
                  <a:lnTo>
                    <a:pt x="75" y="127"/>
                  </a:lnTo>
                  <a:lnTo>
                    <a:pt x="73" y="137"/>
                  </a:lnTo>
                  <a:lnTo>
                    <a:pt x="70" y="143"/>
                  </a:lnTo>
                  <a:lnTo>
                    <a:pt x="66" y="151"/>
                  </a:lnTo>
                  <a:lnTo>
                    <a:pt x="52" y="164"/>
                  </a:lnTo>
                  <a:lnTo>
                    <a:pt x="41" y="177"/>
                  </a:lnTo>
                  <a:lnTo>
                    <a:pt x="31" y="182"/>
                  </a:lnTo>
                  <a:lnTo>
                    <a:pt x="22" y="192"/>
                  </a:lnTo>
                  <a:lnTo>
                    <a:pt x="12" y="200"/>
                  </a:lnTo>
                  <a:lnTo>
                    <a:pt x="6" y="212"/>
                  </a:lnTo>
                  <a:lnTo>
                    <a:pt x="0" y="221"/>
                  </a:lnTo>
                  <a:lnTo>
                    <a:pt x="0" y="233"/>
                  </a:lnTo>
                  <a:lnTo>
                    <a:pt x="4" y="244"/>
                  </a:lnTo>
                  <a:lnTo>
                    <a:pt x="14" y="256"/>
                  </a:lnTo>
                  <a:lnTo>
                    <a:pt x="23" y="266"/>
                  </a:lnTo>
                  <a:lnTo>
                    <a:pt x="33" y="274"/>
                  </a:lnTo>
                  <a:lnTo>
                    <a:pt x="43" y="281"/>
                  </a:lnTo>
                  <a:lnTo>
                    <a:pt x="54" y="287"/>
                  </a:lnTo>
                  <a:lnTo>
                    <a:pt x="66" y="290"/>
                  </a:lnTo>
                  <a:lnTo>
                    <a:pt x="77" y="294"/>
                  </a:lnTo>
                  <a:lnTo>
                    <a:pt x="89" y="295"/>
                  </a:lnTo>
                  <a:lnTo>
                    <a:pt x="102" y="297"/>
                  </a:lnTo>
                  <a:lnTo>
                    <a:pt x="116" y="294"/>
                  </a:lnTo>
                  <a:lnTo>
                    <a:pt x="133" y="293"/>
                  </a:lnTo>
                  <a:lnTo>
                    <a:pt x="143" y="291"/>
                  </a:lnTo>
                  <a:lnTo>
                    <a:pt x="154" y="291"/>
                  </a:lnTo>
                  <a:lnTo>
                    <a:pt x="166" y="290"/>
                  </a:lnTo>
                  <a:lnTo>
                    <a:pt x="177" y="290"/>
                  </a:lnTo>
                  <a:lnTo>
                    <a:pt x="187" y="289"/>
                  </a:lnTo>
                  <a:lnTo>
                    <a:pt x="199" y="287"/>
                  </a:lnTo>
                  <a:lnTo>
                    <a:pt x="208" y="286"/>
                  </a:lnTo>
                  <a:lnTo>
                    <a:pt x="220" y="286"/>
                  </a:lnTo>
                  <a:lnTo>
                    <a:pt x="237" y="285"/>
                  </a:lnTo>
                  <a:lnTo>
                    <a:pt x="251" y="286"/>
                  </a:lnTo>
                  <a:lnTo>
                    <a:pt x="264" y="290"/>
                  </a:lnTo>
                  <a:lnTo>
                    <a:pt x="274" y="298"/>
                  </a:lnTo>
                  <a:lnTo>
                    <a:pt x="277" y="306"/>
                  </a:lnTo>
                  <a:lnTo>
                    <a:pt x="279" y="311"/>
                  </a:lnTo>
                  <a:lnTo>
                    <a:pt x="297" y="310"/>
                  </a:lnTo>
                  <a:lnTo>
                    <a:pt x="293" y="305"/>
                  </a:lnTo>
                  <a:lnTo>
                    <a:pt x="285" y="294"/>
                  </a:lnTo>
                  <a:lnTo>
                    <a:pt x="277" y="287"/>
                  </a:lnTo>
                  <a:lnTo>
                    <a:pt x="272" y="282"/>
                  </a:lnTo>
                  <a:lnTo>
                    <a:pt x="260" y="276"/>
                  </a:lnTo>
                  <a:lnTo>
                    <a:pt x="251" y="275"/>
                  </a:lnTo>
                  <a:lnTo>
                    <a:pt x="233" y="274"/>
                  </a:lnTo>
                  <a:lnTo>
                    <a:pt x="214" y="275"/>
                  </a:lnTo>
                  <a:lnTo>
                    <a:pt x="202" y="275"/>
                  </a:lnTo>
                  <a:lnTo>
                    <a:pt x="191" y="276"/>
                  </a:lnTo>
                  <a:lnTo>
                    <a:pt x="179" y="278"/>
                  </a:lnTo>
                  <a:lnTo>
                    <a:pt x="168" y="279"/>
                  </a:lnTo>
                  <a:lnTo>
                    <a:pt x="154" y="279"/>
                  </a:lnTo>
                  <a:lnTo>
                    <a:pt x="143" y="282"/>
                  </a:lnTo>
                  <a:lnTo>
                    <a:pt x="131" y="282"/>
                  </a:lnTo>
                  <a:lnTo>
                    <a:pt x="124" y="285"/>
                  </a:lnTo>
                  <a:lnTo>
                    <a:pt x="108" y="286"/>
                  </a:lnTo>
                  <a:lnTo>
                    <a:pt x="102" y="287"/>
                  </a:lnTo>
                  <a:lnTo>
                    <a:pt x="93" y="286"/>
                  </a:lnTo>
                  <a:lnTo>
                    <a:pt x="83" y="283"/>
                  </a:lnTo>
                  <a:lnTo>
                    <a:pt x="68" y="278"/>
                  </a:lnTo>
                  <a:lnTo>
                    <a:pt x="52" y="271"/>
                  </a:lnTo>
                  <a:lnTo>
                    <a:pt x="35" y="262"/>
                  </a:lnTo>
                  <a:lnTo>
                    <a:pt x="23" y="251"/>
                  </a:lnTo>
                  <a:lnTo>
                    <a:pt x="18" y="244"/>
                  </a:lnTo>
                  <a:lnTo>
                    <a:pt x="18" y="238"/>
                  </a:lnTo>
                  <a:lnTo>
                    <a:pt x="16" y="229"/>
                  </a:lnTo>
                  <a:lnTo>
                    <a:pt x="20" y="223"/>
                  </a:lnTo>
                  <a:lnTo>
                    <a:pt x="22" y="213"/>
                  </a:lnTo>
                  <a:lnTo>
                    <a:pt x="25" y="207"/>
                  </a:lnTo>
                  <a:lnTo>
                    <a:pt x="27" y="201"/>
                  </a:lnTo>
                  <a:lnTo>
                    <a:pt x="31" y="197"/>
                  </a:lnTo>
                  <a:lnTo>
                    <a:pt x="39" y="188"/>
                  </a:lnTo>
                  <a:lnTo>
                    <a:pt x="48" y="184"/>
                  </a:lnTo>
                  <a:lnTo>
                    <a:pt x="64" y="176"/>
                  </a:lnTo>
                  <a:lnTo>
                    <a:pt x="77" y="169"/>
                  </a:lnTo>
                  <a:lnTo>
                    <a:pt x="81" y="162"/>
                  </a:lnTo>
                  <a:lnTo>
                    <a:pt x="85" y="156"/>
                  </a:lnTo>
                  <a:lnTo>
                    <a:pt x="89" y="147"/>
                  </a:lnTo>
                  <a:lnTo>
                    <a:pt x="93" y="139"/>
                  </a:lnTo>
                  <a:lnTo>
                    <a:pt x="95" y="130"/>
                  </a:lnTo>
                  <a:lnTo>
                    <a:pt x="97" y="122"/>
                  </a:lnTo>
                  <a:lnTo>
                    <a:pt x="95" y="113"/>
                  </a:lnTo>
                  <a:lnTo>
                    <a:pt x="95" y="104"/>
                  </a:lnTo>
                  <a:lnTo>
                    <a:pt x="87" y="94"/>
                  </a:lnTo>
                  <a:lnTo>
                    <a:pt x="81" y="87"/>
                  </a:lnTo>
                  <a:lnTo>
                    <a:pt x="73" y="79"/>
                  </a:lnTo>
                  <a:lnTo>
                    <a:pt x="68" y="75"/>
                  </a:lnTo>
                  <a:lnTo>
                    <a:pt x="56" y="64"/>
                  </a:lnTo>
                  <a:lnTo>
                    <a:pt x="54" y="55"/>
                  </a:lnTo>
                  <a:lnTo>
                    <a:pt x="60" y="43"/>
                  </a:lnTo>
                  <a:lnTo>
                    <a:pt x="77" y="32"/>
                  </a:lnTo>
                  <a:lnTo>
                    <a:pt x="87" y="27"/>
                  </a:lnTo>
                  <a:lnTo>
                    <a:pt x="100" y="22"/>
                  </a:lnTo>
                  <a:lnTo>
                    <a:pt x="118" y="18"/>
                  </a:lnTo>
                  <a:lnTo>
                    <a:pt x="137" y="18"/>
                  </a:lnTo>
                  <a:lnTo>
                    <a:pt x="152" y="16"/>
                  </a:lnTo>
                  <a:lnTo>
                    <a:pt x="168" y="16"/>
                  </a:lnTo>
                  <a:lnTo>
                    <a:pt x="179" y="13"/>
                  </a:lnTo>
                  <a:lnTo>
                    <a:pt x="191" y="13"/>
                  </a:lnTo>
                  <a:lnTo>
                    <a:pt x="208" y="13"/>
                  </a:lnTo>
                  <a:lnTo>
                    <a:pt x="227" y="20"/>
                  </a:lnTo>
                  <a:lnTo>
                    <a:pt x="200" y="1"/>
                  </a:lnTo>
                  <a:close/>
                </a:path>
              </a:pathLst>
            </a:custGeom>
            <a:solidFill>
              <a:srgbClr val="80994D">
                <a:alpha val="100000"/>
              </a:srgbClr>
            </a:solidFill>
            <a:ln w="9525">
              <a:noFill/>
            </a:ln>
          </p:spPr>
          <p:txBody>
            <a:bodyPr/>
            <a:p>
              <a:endParaRPr lang="en-US"/>
            </a:p>
          </p:txBody>
        </p:sp>
        <p:sp>
          <p:nvSpPr>
            <p:cNvPr id="16546" name="Freeform 289"/>
            <p:cNvSpPr/>
            <p:nvPr/>
          </p:nvSpPr>
          <p:spPr>
            <a:xfrm>
              <a:off x="475" y="4030"/>
              <a:ext cx="166" cy="45"/>
            </a:xfrm>
            <a:custGeom>
              <a:avLst/>
              <a:gdLst>
                <a:gd name="txL" fmla="*/ 0 w 166"/>
                <a:gd name="txT" fmla="*/ 0 h 45"/>
                <a:gd name="txR" fmla="*/ 166 w 166"/>
                <a:gd name="txB" fmla="*/ 45 h 45"/>
              </a:gdLst>
              <a:ahLst/>
              <a:cxnLst>
                <a:cxn ang="0">
                  <a:pos x="0" y="27"/>
                </a:cxn>
                <a:cxn ang="0">
                  <a:pos x="4" y="22"/>
                </a:cxn>
                <a:cxn ang="0">
                  <a:pos x="18" y="14"/>
                </a:cxn>
                <a:cxn ang="0">
                  <a:pos x="25" y="8"/>
                </a:cxn>
                <a:cxn ang="0">
                  <a:pos x="37" y="4"/>
                </a:cxn>
                <a:cxn ang="0">
                  <a:pos x="48" y="0"/>
                </a:cxn>
                <a:cxn ang="0">
                  <a:pos x="62" y="0"/>
                </a:cxn>
                <a:cxn ang="0">
                  <a:pos x="73" y="0"/>
                </a:cxn>
                <a:cxn ang="0">
                  <a:pos x="85" y="4"/>
                </a:cxn>
                <a:cxn ang="0">
                  <a:pos x="93" y="8"/>
                </a:cxn>
                <a:cxn ang="0">
                  <a:pos x="100" y="14"/>
                </a:cxn>
                <a:cxn ang="0">
                  <a:pos x="106" y="22"/>
                </a:cxn>
                <a:cxn ang="0">
                  <a:pos x="110" y="27"/>
                </a:cxn>
                <a:cxn ang="0">
                  <a:pos x="112" y="24"/>
                </a:cxn>
                <a:cxn ang="0">
                  <a:pos x="120" y="23"/>
                </a:cxn>
                <a:cxn ang="0">
                  <a:pos x="129" y="22"/>
                </a:cxn>
                <a:cxn ang="0">
                  <a:pos x="139" y="23"/>
                </a:cxn>
                <a:cxn ang="0">
                  <a:pos x="149" y="27"/>
                </a:cxn>
                <a:cxn ang="0">
                  <a:pos x="158" y="35"/>
                </a:cxn>
                <a:cxn ang="0">
                  <a:pos x="162" y="41"/>
                </a:cxn>
                <a:cxn ang="0">
                  <a:pos x="166" y="45"/>
                </a:cxn>
                <a:cxn ang="0">
                  <a:pos x="158" y="41"/>
                </a:cxn>
                <a:cxn ang="0">
                  <a:pos x="152" y="35"/>
                </a:cxn>
                <a:cxn ang="0">
                  <a:pos x="143" y="29"/>
                </a:cxn>
                <a:cxn ang="0">
                  <a:pos x="133" y="24"/>
                </a:cxn>
                <a:cxn ang="0">
                  <a:pos x="125" y="24"/>
                </a:cxn>
                <a:cxn ang="0">
                  <a:pos x="116" y="26"/>
                </a:cxn>
                <a:cxn ang="0">
                  <a:pos x="106" y="33"/>
                </a:cxn>
                <a:cxn ang="0">
                  <a:pos x="104" y="33"/>
                </a:cxn>
                <a:cxn ang="0">
                  <a:pos x="100" y="29"/>
                </a:cxn>
                <a:cxn ang="0">
                  <a:pos x="93" y="20"/>
                </a:cxn>
                <a:cxn ang="0">
                  <a:pos x="81" y="11"/>
                </a:cxn>
                <a:cxn ang="0">
                  <a:pos x="66" y="10"/>
                </a:cxn>
                <a:cxn ang="0">
                  <a:pos x="47" y="10"/>
                </a:cxn>
                <a:cxn ang="0">
                  <a:pos x="35" y="14"/>
                </a:cxn>
                <a:cxn ang="0">
                  <a:pos x="23" y="18"/>
                </a:cxn>
                <a:cxn ang="0">
                  <a:pos x="14" y="27"/>
                </a:cxn>
                <a:cxn ang="0">
                  <a:pos x="0" y="27"/>
                </a:cxn>
                <a:cxn ang="0">
                  <a:pos x="0" y="27"/>
                </a:cxn>
              </a:cxnLst>
              <a:rect l="txL" t="txT" r="txR" b="txB"/>
              <a:pathLst>
                <a:path w="166" h="45">
                  <a:moveTo>
                    <a:pt x="0" y="27"/>
                  </a:moveTo>
                  <a:lnTo>
                    <a:pt x="4" y="22"/>
                  </a:lnTo>
                  <a:lnTo>
                    <a:pt x="18" y="14"/>
                  </a:lnTo>
                  <a:lnTo>
                    <a:pt x="25" y="8"/>
                  </a:lnTo>
                  <a:lnTo>
                    <a:pt x="37" y="4"/>
                  </a:lnTo>
                  <a:lnTo>
                    <a:pt x="48" y="0"/>
                  </a:lnTo>
                  <a:lnTo>
                    <a:pt x="62" y="0"/>
                  </a:lnTo>
                  <a:lnTo>
                    <a:pt x="73" y="0"/>
                  </a:lnTo>
                  <a:lnTo>
                    <a:pt x="85" y="4"/>
                  </a:lnTo>
                  <a:lnTo>
                    <a:pt x="93" y="8"/>
                  </a:lnTo>
                  <a:lnTo>
                    <a:pt x="100" y="14"/>
                  </a:lnTo>
                  <a:lnTo>
                    <a:pt x="106" y="22"/>
                  </a:lnTo>
                  <a:lnTo>
                    <a:pt x="110" y="27"/>
                  </a:lnTo>
                  <a:lnTo>
                    <a:pt x="112" y="24"/>
                  </a:lnTo>
                  <a:lnTo>
                    <a:pt x="120" y="23"/>
                  </a:lnTo>
                  <a:lnTo>
                    <a:pt x="129" y="22"/>
                  </a:lnTo>
                  <a:lnTo>
                    <a:pt x="139" y="23"/>
                  </a:lnTo>
                  <a:lnTo>
                    <a:pt x="149" y="27"/>
                  </a:lnTo>
                  <a:lnTo>
                    <a:pt x="158" y="35"/>
                  </a:lnTo>
                  <a:lnTo>
                    <a:pt x="162" y="41"/>
                  </a:lnTo>
                  <a:lnTo>
                    <a:pt x="166" y="45"/>
                  </a:lnTo>
                  <a:lnTo>
                    <a:pt x="158" y="41"/>
                  </a:lnTo>
                  <a:lnTo>
                    <a:pt x="152" y="35"/>
                  </a:lnTo>
                  <a:lnTo>
                    <a:pt x="143" y="29"/>
                  </a:lnTo>
                  <a:lnTo>
                    <a:pt x="133" y="24"/>
                  </a:lnTo>
                  <a:lnTo>
                    <a:pt x="125" y="24"/>
                  </a:lnTo>
                  <a:lnTo>
                    <a:pt x="116" y="26"/>
                  </a:lnTo>
                  <a:lnTo>
                    <a:pt x="106" y="33"/>
                  </a:lnTo>
                  <a:lnTo>
                    <a:pt x="104" y="33"/>
                  </a:lnTo>
                  <a:lnTo>
                    <a:pt x="100" y="29"/>
                  </a:lnTo>
                  <a:lnTo>
                    <a:pt x="93" y="20"/>
                  </a:lnTo>
                  <a:lnTo>
                    <a:pt x="81" y="11"/>
                  </a:lnTo>
                  <a:lnTo>
                    <a:pt x="66" y="10"/>
                  </a:lnTo>
                  <a:lnTo>
                    <a:pt x="47" y="10"/>
                  </a:lnTo>
                  <a:lnTo>
                    <a:pt x="35" y="14"/>
                  </a:lnTo>
                  <a:lnTo>
                    <a:pt x="23" y="18"/>
                  </a:lnTo>
                  <a:lnTo>
                    <a:pt x="14" y="27"/>
                  </a:lnTo>
                  <a:lnTo>
                    <a:pt x="0" y="27"/>
                  </a:lnTo>
                  <a:close/>
                </a:path>
              </a:pathLst>
            </a:custGeom>
            <a:solidFill>
              <a:srgbClr val="6B4724">
                <a:alpha val="100000"/>
              </a:srgbClr>
            </a:solidFill>
            <a:ln w="9525">
              <a:noFill/>
            </a:ln>
          </p:spPr>
          <p:txBody>
            <a:bodyPr/>
            <a:p>
              <a:endParaRPr lang="en-US"/>
            </a:p>
          </p:txBody>
        </p:sp>
        <p:sp>
          <p:nvSpPr>
            <p:cNvPr id="16547" name="Freeform 290"/>
            <p:cNvSpPr/>
            <p:nvPr/>
          </p:nvSpPr>
          <p:spPr>
            <a:xfrm>
              <a:off x="3352" y="4188"/>
              <a:ext cx="158" cy="72"/>
            </a:xfrm>
            <a:custGeom>
              <a:avLst/>
              <a:gdLst>
                <a:gd name="txL" fmla="*/ 0 w 158"/>
                <a:gd name="txT" fmla="*/ 0 h 72"/>
                <a:gd name="txR" fmla="*/ 158 w 158"/>
                <a:gd name="txB" fmla="*/ 72 h 72"/>
              </a:gdLst>
              <a:ahLst/>
              <a:cxnLst>
                <a:cxn ang="0">
                  <a:pos x="0" y="8"/>
                </a:cxn>
                <a:cxn ang="0">
                  <a:pos x="4" y="6"/>
                </a:cxn>
                <a:cxn ang="0">
                  <a:pos x="18" y="6"/>
                </a:cxn>
                <a:cxn ang="0">
                  <a:pos x="25" y="6"/>
                </a:cxn>
                <a:cxn ang="0">
                  <a:pos x="37" y="6"/>
                </a:cxn>
                <a:cxn ang="0">
                  <a:pos x="49" y="6"/>
                </a:cxn>
                <a:cxn ang="0">
                  <a:pos x="62" y="9"/>
                </a:cxn>
                <a:cxn ang="0">
                  <a:pos x="74" y="10"/>
                </a:cxn>
                <a:cxn ang="0">
                  <a:pos x="85" y="13"/>
                </a:cxn>
                <a:cxn ang="0">
                  <a:pos x="97" y="17"/>
                </a:cxn>
                <a:cxn ang="0">
                  <a:pos x="108" y="21"/>
                </a:cxn>
                <a:cxn ang="0">
                  <a:pos x="118" y="25"/>
                </a:cxn>
                <a:cxn ang="0">
                  <a:pos x="127" y="33"/>
                </a:cxn>
                <a:cxn ang="0">
                  <a:pos x="133" y="40"/>
                </a:cxn>
                <a:cxn ang="0">
                  <a:pos x="141" y="51"/>
                </a:cxn>
                <a:cxn ang="0">
                  <a:pos x="141" y="53"/>
                </a:cxn>
                <a:cxn ang="0">
                  <a:pos x="137" y="59"/>
                </a:cxn>
                <a:cxn ang="0">
                  <a:pos x="129" y="60"/>
                </a:cxn>
                <a:cxn ang="0">
                  <a:pos x="122" y="61"/>
                </a:cxn>
                <a:cxn ang="0">
                  <a:pos x="110" y="63"/>
                </a:cxn>
                <a:cxn ang="0">
                  <a:pos x="93" y="64"/>
                </a:cxn>
                <a:cxn ang="0">
                  <a:pos x="93" y="72"/>
                </a:cxn>
                <a:cxn ang="0">
                  <a:pos x="95" y="71"/>
                </a:cxn>
                <a:cxn ang="0">
                  <a:pos x="102" y="71"/>
                </a:cxn>
                <a:cxn ang="0">
                  <a:pos x="112" y="69"/>
                </a:cxn>
                <a:cxn ang="0">
                  <a:pos x="126" y="69"/>
                </a:cxn>
                <a:cxn ang="0">
                  <a:pos x="135" y="65"/>
                </a:cxn>
                <a:cxn ang="0">
                  <a:pos x="147" y="63"/>
                </a:cxn>
                <a:cxn ang="0">
                  <a:pos x="154" y="57"/>
                </a:cxn>
                <a:cxn ang="0">
                  <a:pos x="158" y="52"/>
                </a:cxn>
                <a:cxn ang="0">
                  <a:pos x="152" y="43"/>
                </a:cxn>
                <a:cxn ang="0">
                  <a:pos x="145" y="33"/>
                </a:cxn>
                <a:cxn ang="0">
                  <a:pos x="133" y="24"/>
                </a:cxn>
                <a:cxn ang="0">
                  <a:pos x="116" y="16"/>
                </a:cxn>
                <a:cxn ang="0">
                  <a:pos x="104" y="12"/>
                </a:cxn>
                <a:cxn ang="0">
                  <a:pos x="93" y="8"/>
                </a:cxn>
                <a:cxn ang="0">
                  <a:pos x="79" y="4"/>
                </a:cxn>
                <a:cxn ang="0">
                  <a:pos x="68" y="2"/>
                </a:cxn>
                <a:cxn ang="0">
                  <a:pos x="52" y="0"/>
                </a:cxn>
                <a:cxn ang="0">
                  <a:pos x="37" y="0"/>
                </a:cxn>
                <a:cxn ang="0">
                  <a:pos x="20" y="0"/>
                </a:cxn>
                <a:cxn ang="0">
                  <a:pos x="2" y="4"/>
                </a:cxn>
                <a:cxn ang="0">
                  <a:pos x="0" y="8"/>
                </a:cxn>
                <a:cxn ang="0">
                  <a:pos x="0" y="8"/>
                </a:cxn>
              </a:cxnLst>
              <a:rect l="txL" t="txT" r="txR" b="txB"/>
              <a:pathLst>
                <a:path w="158" h="72">
                  <a:moveTo>
                    <a:pt x="0" y="8"/>
                  </a:moveTo>
                  <a:lnTo>
                    <a:pt x="4" y="6"/>
                  </a:lnTo>
                  <a:lnTo>
                    <a:pt x="18" y="6"/>
                  </a:lnTo>
                  <a:lnTo>
                    <a:pt x="25" y="6"/>
                  </a:lnTo>
                  <a:lnTo>
                    <a:pt x="37" y="6"/>
                  </a:lnTo>
                  <a:lnTo>
                    <a:pt x="49" y="6"/>
                  </a:lnTo>
                  <a:lnTo>
                    <a:pt x="62" y="9"/>
                  </a:lnTo>
                  <a:lnTo>
                    <a:pt x="74" y="10"/>
                  </a:lnTo>
                  <a:lnTo>
                    <a:pt x="85" y="13"/>
                  </a:lnTo>
                  <a:lnTo>
                    <a:pt x="97" y="17"/>
                  </a:lnTo>
                  <a:lnTo>
                    <a:pt x="108" y="21"/>
                  </a:lnTo>
                  <a:lnTo>
                    <a:pt x="118" y="25"/>
                  </a:lnTo>
                  <a:lnTo>
                    <a:pt x="127" y="33"/>
                  </a:lnTo>
                  <a:lnTo>
                    <a:pt x="133" y="40"/>
                  </a:lnTo>
                  <a:lnTo>
                    <a:pt x="141" y="51"/>
                  </a:lnTo>
                  <a:lnTo>
                    <a:pt x="141" y="53"/>
                  </a:lnTo>
                  <a:lnTo>
                    <a:pt x="137" y="59"/>
                  </a:lnTo>
                  <a:lnTo>
                    <a:pt x="129" y="60"/>
                  </a:lnTo>
                  <a:lnTo>
                    <a:pt x="122" y="61"/>
                  </a:lnTo>
                  <a:lnTo>
                    <a:pt x="110" y="63"/>
                  </a:lnTo>
                  <a:lnTo>
                    <a:pt x="93" y="64"/>
                  </a:lnTo>
                  <a:lnTo>
                    <a:pt x="93" y="72"/>
                  </a:lnTo>
                  <a:lnTo>
                    <a:pt x="95" y="71"/>
                  </a:lnTo>
                  <a:lnTo>
                    <a:pt x="102" y="71"/>
                  </a:lnTo>
                  <a:lnTo>
                    <a:pt x="112" y="69"/>
                  </a:lnTo>
                  <a:lnTo>
                    <a:pt x="126" y="69"/>
                  </a:lnTo>
                  <a:lnTo>
                    <a:pt x="135" y="65"/>
                  </a:lnTo>
                  <a:lnTo>
                    <a:pt x="147" y="63"/>
                  </a:lnTo>
                  <a:lnTo>
                    <a:pt x="154" y="57"/>
                  </a:lnTo>
                  <a:lnTo>
                    <a:pt x="158" y="52"/>
                  </a:lnTo>
                  <a:lnTo>
                    <a:pt x="152" y="43"/>
                  </a:lnTo>
                  <a:lnTo>
                    <a:pt x="145" y="33"/>
                  </a:lnTo>
                  <a:lnTo>
                    <a:pt x="133" y="24"/>
                  </a:lnTo>
                  <a:lnTo>
                    <a:pt x="116" y="16"/>
                  </a:lnTo>
                  <a:lnTo>
                    <a:pt x="104" y="12"/>
                  </a:lnTo>
                  <a:lnTo>
                    <a:pt x="93" y="8"/>
                  </a:lnTo>
                  <a:lnTo>
                    <a:pt x="79" y="4"/>
                  </a:lnTo>
                  <a:lnTo>
                    <a:pt x="68" y="2"/>
                  </a:lnTo>
                  <a:lnTo>
                    <a:pt x="52" y="0"/>
                  </a:lnTo>
                  <a:lnTo>
                    <a:pt x="37" y="0"/>
                  </a:lnTo>
                  <a:lnTo>
                    <a:pt x="20" y="0"/>
                  </a:lnTo>
                  <a:lnTo>
                    <a:pt x="2" y="4"/>
                  </a:lnTo>
                  <a:lnTo>
                    <a:pt x="0" y="8"/>
                  </a:lnTo>
                  <a:close/>
                </a:path>
              </a:pathLst>
            </a:custGeom>
            <a:solidFill>
              <a:srgbClr val="6B4724">
                <a:alpha val="100000"/>
              </a:srgbClr>
            </a:solidFill>
            <a:ln w="9525">
              <a:noFill/>
            </a:ln>
          </p:spPr>
          <p:txBody>
            <a:bodyPr/>
            <a:p>
              <a:endParaRPr lang="en-US"/>
            </a:p>
          </p:txBody>
        </p:sp>
        <p:sp>
          <p:nvSpPr>
            <p:cNvPr id="16548" name="Freeform 293"/>
            <p:cNvSpPr/>
            <p:nvPr/>
          </p:nvSpPr>
          <p:spPr>
            <a:xfrm>
              <a:off x="4093" y="3882"/>
              <a:ext cx="81" cy="30"/>
            </a:xfrm>
            <a:custGeom>
              <a:avLst/>
              <a:gdLst>
                <a:gd name="txL" fmla="*/ 0 w 81"/>
                <a:gd name="txT" fmla="*/ 0 h 30"/>
                <a:gd name="txR" fmla="*/ 81 w 81"/>
                <a:gd name="txB" fmla="*/ 30 h 30"/>
              </a:gdLst>
              <a:ahLst/>
              <a:cxnLst>
                <a:cxn ang="0">
                  <a:pos x="35" y="2"/>
                </a:cxn>
                <a:cxn ang="0">
                  <a:pos x="31" y="4"/>
                </a:cxn>
                <a:cxn ang="0">
                  <a:pos x="35" y="11"/>
                </a:cxn>
                <a:cxn ang="0">
                  <a:pos x="50" y="9"/>
                </a:cxn>
                <a:cxn ang="0">
                  <a:pos x="56" y="0"/>
                </a:cxn>
                <a:cxn ang="0">
                  <a:pos x="72" y="2"/>
                </a:cxn>
                <a:cxn ang="0">
                  <a:pos x="81" y="6"/>
                </a:cxn>
                <a:cxn ang="0">
                  <a:pos x="79" y="15"/>
                </a:cxn>
                <a:cxn ang="0">
                  <a:pos x="56" y="23"/>
                </a:cxn>
                <a:cxn ang="0">
                  <a:pos x="29" y="30"/>
                </a:cxn>
                <a:cxn ang="0">
                  <a:pos x="8" y="26"/>
                </a:cxn>
                <a:cxn ang="0">
                  <a:pos x="0" y="18"/>
                </a:cxn>
                <a:cxn ang="0">
                  <a:pos x="2" y="6"/>
                </a:cxn>
                <a:cxn ang="0">
                  <a:pos x="14" y="3"/>
                </a:cxn>
                <a:cxn ang="0">
                  <a:pos x="35" y="2"/>
                </a:cxn>
                <a:cxn ang="0">
                  <a:pos x="35" y="2"/>
                </a:cxn>
              </a:cxnLst>
              <a:rect l="txL" t="txT" r="txR" b="txB"/>
              <a:pathLst>
                <a:path w="81" h="30">
                  <a:moveTo>
                    <a:pt x="35" y="2"/>
                  </a:moveTo>
                  <a:lnTo>
                    <a:pt x="31" y="4"/>
                  </a:lnTo>
                  <a:lnTo>
                    <a:pt x="35" y="11"/>
                  </a:lnTo>
                  <a:lnTo>
                    <a:pt x="50" y="9"/>
                  </a:lnTo>
                  <a:lnTo>
                    <a:pt x="56" y="0"/>
                  </a:lnTo>
                  <a:lnTo>
                    <a:pt x="72" y="2"/>
                  </a:lnTo>
                  <a:lnTo>
                    <a:pt x="81" y="6"/>
                  </a:lnTo>
                  <a:lnTo>
                    <a:pt x="79" y="15"/>
                  </a:lnTo>
                  <a:lnTo>
                    <a:pt x="56" y="23"/>
                  </a:lnTo>
                  <a:lnTo>
                    <a:pt x="29" y="30"/>
                  </a:lnTo>
                  <a:lnTo>
                    <a:pt x="8" y="26"/>
                  </a:lnTo>
                  <a:lnTo>
                    <a:pt x="0" y="18"/>
                  </a:lnTo>
                  <a:lnTo>
                    <a:pt x="2" y="6"/>
                  </a:lnTo>
                  <a:lnTo>
                    <a:pt x="14" y="3"/>
                  </a:lnTo>
                  <a:lnTo>
                    <a:pt x="35" y="2"/>
                  </a:lnTo>
                  <a:close/>
                </a:path>
              </a:pathLst>
            </a:custGeom>
            <a:solidFill>
              <a:srgbClr val="F2CC99">
                <a:alpha val="100000"/>
              </a:srgbClr>
            </a:solidFill>
            <a:ln w="9525">
              <a:noFill/>
            </a:ln>
          </p:spPr>
          <p:txBody>
            <a:bodyPr/>
            <a:p>
              <a:endParaRPr lang="en-US"/>
            </a:p>
          </p:txBody>
        </p:sp>
        <p:sp>
          <p:nvSpPr>
            <p:cNvPr id="16549" name="Freeform 294"/>
            <p:cNvSpPr/>
            <p:nvPr/>
          </p:nvSpPr>
          <p:spPr>
            <a:xfrm>
              <a:off x="4142" y="3809"/>
              <a:ext cx="86" cy="30"/>
            </a:xfrm>
            <a:custGeom>
              <a:avLst/>
              <a:gdLst>
                <a:gd name="txL" fmla="*/ 0 w 86"/>
                <a:gd name="txT" fmla="*/ 0 h 30"/>
                <a:gd name="txR" fmla="*/ 86 w 86"/>
                <a:gd name="txB" fmla="*/ 30 h 30"/>
              </a:gdLst>
              <a:ahLst/>
              <a:cxnLst>
                <a:cxn ang="0">
                  <a:pos x="51" y="0"/>
                </a:cxn>
                <a:cxn ang="0">
                  <a:pos x="42" y="2"/>
                </a:cxn>
                <a:cxn ang="0">
                  <a:pos x="36" y="5"/>
                </a:cxn>
                <a:cxn ang="0">
                  <a:pos x="38" y="9"/>
                </a:cxn>
                <a:cxn ang="0">
                  <a:pos x="46" y="10"/>
                </a:cxn>
                <a:cxn ang="0">
                  <a:pos x="53" y="12"/>
                </a:cxn>
                <a:cxn ang="0">
                  <a:pos x="61" y="12"/>
                </a:cxn>
                <a:cxn ang="0">
                  <a:pos x="65" y="12"/>
                </a:cxn>
                <a:cxn ang="0">
                  <a:pos x="84" y="0"/>
                </a:cxn>
                <a:cxn ang="0">
                  <a:pos x="86" y="6"/>
                </a:cxn>
                <a:cxn ang="0">
                  <a:pos x="86" y="14"/>
                </a:cxn>
                <a:cxn ang="0">
                  <a:pos x="40" y="28"/>
                </a:cxn>
                <a:cxn ang="0">
                  <a:pos x="15" y="30"/>
                </a:cxn>
                <a:cxn ang="0">
                  <a:pos x="3" y="25"/>
                </a:cxn>
                <a:cxn ang="0">
                  <a:pos x="0" y="18"/>
                </a:cxn>
                <a:cxn ang="0">
                  <a:pos x="7" y="6"/>
                </a:cxn>
                <a:cxn ang="0">
                  <a:pos x="23" y="2"/>
                </a:cxn>
                <a:cxn ang="0">
                  <a:pos x="51" y="0"/>
                </a:cxn>
                <a:cxn ang="0">
                  <a:pos x="51" y="0"/>
                </a:cxn>
              </a:cxnLst>
              <a:rect l="txL" t="txT" r="txR" b="txB"/>
              <a:pathLst>
                <a:path w="86" h="30">
                  <a:moveTo>
                    <a:pt x="51" y="0"/>
                  </a:moveTo>
                  <a:lnTo>
                    <a:pt x="42" y="2"/>
                  </a:lnTo>
                  <a:lnTo>
                    <a:pt x="36" y="5"/>
                  </a:lnTo>
                  <a:lnTo>
                    <a:pt x="38" y="9"/>
                  </a:lnTo>
                  <a:lnTo>
                    <a:pt x="46" y="10"/>
                  </a:lnTo>
                  <a:lnTo>
                    <a:pt x="53" y="12"/>
                  </a:lnTo>
                  <a:lnTo>
                    <a:pt x="61" y="12"/>
                  </a:lnTo>
                  <a:lnTo>
                    <a:pt x="65" y="12"/>
                  </a:lnTo>
                  <a:lnTo>
                    <a:pt x="84" y="0"/>
                  </a:lnTo>
                  <a:lnTo>
                    <a:pt x="86" y="6"/>
                  </a:lnTo>
                  <a:lnTo>
                    <a:pt x="86" y="14"/>
                  </a:lnTo>
                  <a:lnTo>
                    <a:pt x="40" y="28"/>
                  </a:lnTo>
                  <a:lnTo>
                    <a:pt x="15" y="30"/>
                  </a:lnTo>
                  <a:lnTo>
                    <a:pt x="3" y="25"/>
                  </a:lnTo>
                  <a:lnTo>
                    <a:pt x="0" y="18"/>
                  </a:lnTo>
                  <a:lnTo>
                    <a:pt x="7" y="6"/>
                  </a:lnTo>
                  <a:lnTo>
                    <a:pt x="23" y="2"/>
                  </a:lnTo>
                  <a:lnTo>
                    <a:pt x="51" y="0"/>
                  </a:lnTo>
                  <a:close/>
                </a:path>
              </a:pathLst>
            </a:custGeom>
            <a:solidFill>
              <a:srgbClr val="F2CC99">
                <a:alpha val="100000"/>
              </a:srgbClr>
            </a:solidFill>
            <a:ln w="9525">
              <a:noFill/>
            </a:ln>
          </p:spPr>
          <p:txBody>
            <a:bodyPr/>
            <a:p>
              <a:endParaRPr lang="en-US"/>
            </a:p>
          </p:txBody>
        </p:sp>
        <p:sp>
          <p:nvSpPr>
            <p:cNvPr id="16550" name="Freeform 295"/>
            <p:cNvSpPr/>
            <p:nvPr/>
          </p:nvSpPr>
          <p:spPr>
            <a:xfrm>
              <a:off x="4211" y="3943"/>
              <a:ext cx="111" cy="90"/>
            </a:xfrm>
            <a:custGeom>
              <a:avLst/>
              <a:gdLst>
                <a:gd name="txL" fmla="*/ 0 w 111"/>
                <a:gd name="txT" fmla="*/ 0 h 90"/>
                <a:gd name="txR" fmla="*/ 111 w 111"/>
                <a:gd name="txB" fmla="*/ 90 h 90"/>
              </a:gdLst>
              <a:ahLst/>
              <a:cxnLst>
                <a:cxn ang="0">
                  <a:pos x="29" y="0"/>
                </a:cxn>
                <a:cxn ang="0">
                  <a:pos x="25" y="3"/>
                </a:cxn>
                <a:cxn ang="0">
                  <a:pos x="21" y="12"/>
                </a:cxn>
                <a:cxn ang="0">
                  <a:pos x="19" y="17"/>
                </a:cxn>
                <a:cxn ang="0">
                  <a:pos x="21" y="23"/>
                </a:cxn>
                <a:cxn ang="0">
                  <a:pos x="27" y="27"/>
                </a:cxn>
                <a:cxn ang="0">
                  <a:pos x="38" y="32"/>
                </a:cxn>
                <a:cxn ang="0">
                  <a:pos x="50" y="34"/>
                </a:cxn>
                <a:cxn ang="0">
                  <a:pos x="61" y="35"/>
                </a:cxn>
                <a:cxn ang="0">
                  <a:pos x="73" y="35"/>
                </a:cxn>
                <a:cxn ang="0">
                  <a:pos x="86" y="35"/>
                </a:cxn>
                <a:cxn ang="0">
                  <a:pos x="104" y="32"/>
                </a:cxn>
                <a:cxn ang="0">
                  <a:pos x="111" y="32"/>
                </a:cxn>
                <a:cxn ang="0">
                  <a:pos x="106" y="34"/>
                </a:cxn>
                <a:cxn ang="0">
                  <a:pos x="98" y="39"/>
                </a:cxn>
                <a:cxn ang="0">
                  <a:pos x="90" y="44"/>
                </a:cxn>
                <a:cxn ang="0">
                  <a:pos x="94" y="51"/>
                </a:cxn>
                <a:cxn ang="0">
                  <a:pos x="58" y="60"/>
                </a:cxn>
                <a:cxn ang="0">
                  <a:pos x="59" y="63"/>
                </a:cxn>
                <a:cxn ang="0">
                  <a:pos x="63" y="70"/>
                </a:cxn>
                <a:cxn ang="0">
                  <a:pos x="63" y="79"/>
                </a:cxn>
                <a:cxn ang="0">
                  <a:pos x="56" y="90"/>
                </a:cxn>
                <a:cxn ang="0">
                  <a:pos x="25" y="85"/>
                </a:cxn>
                <a:cxn ang="0">
                  <a:pos x="23" y="67"/>
                </a:cxn>
                <a:cxn ang="0">
                  <a:pos x="6" y="48"/>
                </a:cxn>
                <a:cxn ang="0">
                  <a:pos x="0" y="35"/>
                </a:cxn>
                <a:cxn ang="0">
                  <a:pos x="6" y="15"/>
                </a:cxn>
                <a:cxn ang="0">
                  <a:pos x="29" y="0"/>
                </a:cxn>
                <a:cxn ang="0">
                  <a:pos x="29" y="0"/>
                </a:cxn>
              </a:cxnLst>
              <a:rect l="txL" t="txT" r="txR" b="txB"/>
              <a:pathLst>
                <a:path w="111" h="90">
                  <a:moveTo>
                    <a:pt x="29" y="0"/>
                  </a:moveTo>
                  <a:lnTo>
                    <a:pt x="25" y="3"/>
                  </a:lnTo>
                  <a:lnTo>
                    <a:pt x="21" y="12"/>
                  </a:lnTo>
                  <a:lnTo>
                    <a:pt x="19" y="17"/>
                  </a:lnTo>
                  <a:lnTo>
                    <a:pt x="21" y="23"/>
                  </a:lnTo>
                  <a:lnTo>
                    <a:pt x="27" y="27"/>
                  </a:lnTo>
                  <a:lnTo>
                    <a:pt x="38" y="32"/>
                  </a:lnTo>
                  <a:lnTo>
                    <a:pt x="50" y="34"/>
                  </a:lnTo>
                  <a:lnTo>
                    <a:pt x="61" y="35"/>
                  </a:lnTo>
                  <a:lnTo>
                    <a:pt x="73" y="35"/>
                  </a:lnTo>
                  <a:lnTo>
                    <a:pt x="86" y="35"/>
                  </a:lnTo>
                  <a:lnTo>
                    <a:pt x="104" y="32"/>
                  </a:lnTo>
                  <a:lnTo>
                    <a:pt x="111" y="32"/>
                  </a:lnTo>
                  <a:lnTo>
                    <a:pt x="106" y="34"/>
                  </a:lnTo>
                  <a:lnTo>
                    <a:pt x="98" y="39"/>
                  </a:lnTo>
                  <a:lnTo>
                    <a:pt x="90" y="44"/>
                  </a:lnTo>
                  <a:lnTo>
                    <a:pt x="94" y="51"/>
                  </a:lnTo>
                  <a:lnTo>
                    <a:pt x="58" y="60"/>
                  </a:lnTo>
                  <a:lnTo>
                    <a:pt x="59" y="63"/>
                  </a:lnTo>
                  <a:lnTo>
                    <a:pt x="63" y="70"/>
                  </a:lnTo>
                  <a:lnTo>
                    <a:pt x="63" y="79"/>
                  </a:lnTo>
                  <a:lnTo>
                    <a:pt x="56" y="90"/>
                  </a:lnTo>
                  <a:lnTo>
                    <a:pt x="25" y="85"/>
                  </a:lnTo>
                  <a:lnTo>
                    <a:pt x="23" y="67"/>
                  </a:lnTo>
                  <a:lnTo>
                    <a:pt x="6" y="48"/>
                  </a:lnTo>
                  <a:lnTo>
                    <a:pt x="0" y="35"/>
                  </a:lnTo>
                  <a:lnTo>
                    <a:pt x="6" y="15"/>
                  </a:lnTo>
                  <a:lnTo>
                    <a:pt x="29" y="0"/>
                  </a:lnTo>
                  <a:close/>
                </a:path>
              </a:pathLst>
            </a:custGeom>
            <a:solidFill>
              <a:srgbClr val="F2CC99">
                <a:alpha val="100000"/>
              </a:srgbClr>
            </a:solidFill>
            <a:ln w="9525">
              <a:noFill/>
            </a:ln>
          </p:spPr>
          <p:txBody>
            <a:bodyPr/>
            <a:p>
              <a:endParaRPr lang="en-US"/>
            </a:p>
          </p:txBody>
        </p:sp>
        <p:sp>
          <p:nvSpPr>
            <p:cNvPr id="16551" name="Freeform 296"/>
            <p:cNvSpPr/>
            <p:nvPr/>
          </p:nvSpPr>
          <p:spPr>
            <a:xfrm>
              <a:off x="4294" y="3852"/>
              <a:ext cx="121" cy="86"/>
            </a:xfrm>
            <a:custGeom>
              <a:avLst/>
              <a:gdLst>
                <a:gd name="txL" fmla="*/ 0 w 121"/>
                <a:gd name="txT" fmla="*/ 0 h 86"/>
                <a:gd name="txR" fmla="*/ 121 w 121"/>
                <a:gd name="txB" fmla="*/ 86 h 86"/>
              </a:gdLst>
              <a:ahLst/>
              <a:cxnLst>
                <a:cxn ang="0">
                  <a:pos x="17" y="0"/>
                </a:cxn>
                <a:cxn ang="0">
                  <a:pos x="15" y="4"/>
                </a:cxn>
                <a:cxn ang="0">
                  <a:pos x="15" y="16"/>
                </a:cxn>
                <a:cxn ang="0">
                  <a:pos x="17" y="21"/>
                </a:cxn>
                <a:cxn ang="0">
                  <a:pos x="25" y="26"/>
                </a:cxn>
                <a:cxn ang="0">
                  <a:pos x="36" y="29"/>
                </a:cxn>
                <a:cxn ang="0">
                  <a:pos x="53" y="32"/>
                </a:cxn>
                <a:cxn ang="0">
                  <a:pos x="69" y="30"/>
                </a:cxn>
                <a:cxn ang="0">
                  <a:pos x="84" y="30"/>
                </a:cxn>
                <a:cxn ang="0">
                  <a:pos x="94" y="29"/>
                </a:cxn>
                <a:cxn ang="0">
                  <a:pos x="105" y="29"/>
                </a:cxn>
                <a:cxn ang="0">
                  <a:pos x="115" y="26"/>
                </a:cxn>
                <a:cxn ang="0">
                  <a:pos x="121" y="26"/>
                </a:cxn>
                <a:cxn ang="0">
                  <a:pos x="117" y="26"/>
                </a:cxn>
                <a:cxn ang="0">
                  <a:pos x="109" y="32"/>
                </a:cxn>
                <a:cxn ang="0">
                  <a:pos x="105" y="36"/>
                </a:cxn>
                <a:cxn ang="0">
                  <a:pos x="111" y="43"/>
                </a:cxn>
                <a:cxn ang="0">
                  <a:pos x="69" y="51"/>
                </a:cxn>
                <a:cxn ang="0">
                  <a:pos x="59" y="86"/>
                </a:cxn>
                <a:cxn ang="0">
                  <a:pos x="25" y="75"/>
                </a:cxn>
                <a:cxn ang="0">
                  <a:pos x="30" y="55"/>
                </a:cxn>
                <a:cxn ang="0">
                  <a:pos x="13" y="39"/>
                </a:cxn>
                <a:cxn ang="0">
                  <a:pos x="0" y="25"/>
                </a:cxn>
                <a:cxn ang="0">
                  <a:pos x="0" y="13"/>
                </a:cxn>
                <a:cxn ang="0">
                  <a:pos x="17" y="0"/>
                </a:cxn>
                <a:cxn ang="0">
                  <a:pos x="17" y="0"/>
                </a:cxn>
              </a:cxnLst>
              <a:rect l="txL" t="txT" r="txR" b="txB"/>
              <a:pathLst>
                <a:path w="121" h="86">
                  <a:moveTo>
                    <a:pt x="17" y="0"/>
                  </a:moveTo>
                  <a:lnTo>
                    <a:pt x="15" y="4"/>
                  </a:lnTo>
                  <a:lnTo>
                    <a:pt x="15" y="16"/>
                  </a:lnTo>
                  <a:lnTo>
                    <a:pt x="17" y="21"/>
                  </a:lnTo>
                  <a:lnTo>
                    <a:pt x="25" y="26"/>
                  </a:lnTo>
                  <a:lnTo>
                    <a:pt x="36" y="29"/>
                  </a:lnTo>
                  <a:lnTo>
                    <a:pt x="53" y="32"/>
                  </a:lnTo>
                  <a:lnTo>
                    <a:pt x="69" y="30"/>
                  </a:lnTo>
                  <a:lnTo>
                    <a:pt x="84" y="30"/>
                  </a:lnTo>
                  <a:lnTo>
                    <a:pt x="94" y="29"/>
                  </a:lnTo>
                  <a:lnTo>
                    <a:pt x="105" y="29"/>
                  </a:lnTo>
                  <a:lnTo>
                    <a:pt x="115" y="26"/>
                  </a:lnTo>
                  <a:lnTo>
                    <a:pt x="121" y="26"/>
                  </a:lnTo>
                  <a:lnTo>
                    <a:pt x="117" y="26"/>
                  </a:lnTo>
                  <a:lnTo>
                    <a:pt x="109" y="32"/>
                  </a:lnTo>
                  <a:lnTo>
                    <a:pt x="105" y="36"/>
                  </a:lnTo>
                  <a:lnTo>
                    <a:pt x="111" y="43"/>
                  </a:lnTo>
                  <a:lnTo>
                    <a:pt x="69" y="51"/>
                  </a:lnTo>
                  <a:lnTo>
                    <a:pt x="59" y="86"/>
                  </a:lnTo>
                  <a:lnTo>
                    <a:pt x="25" y="75"/>
                  </a:lnTo>
                  <a:lnTo>
                    <a:pt x="30" y="55"/>
                  </a:lnTo>
                  <a:lnTo>
                    <a:pt x="13" y="39"/>
                  </a:lnTo>
                  <a:lnTo>
                    <a:pt x="0" y="25"/>
                  </a:lnTo>
                  <a:lnTo>
                    <a:pt x="0" y="13"/>
                  </a:lnTo>
                  <a:lnTo>
                    <a:pt x="17" y="0"/>
                  </a:lnTo>
                  <a:close/>
                </a:path>
              </a:pathLst>
            </a:custGeom>
            <a:solidFill>
              <a:srgbClr val="F2CC99">
                <a:alpha val="100000"/>
              </a:srgbClr>
            </a:solidFill>
            <a:ln w="9525">
              <a:noFill/>
            </a:ln>
          </p:spPr>
          <p:txBody>
            <a:bodyPr/>
            <a:p>
              <a:endParaRPr lang="en-US"/>
            </a:p>
          </p:txBody>
        </p:sp>
        <p:sp>
          <p:nvSpPr>
            <p:cNvPr id="16552" name="Freeform 297"/>
            <p:cNvSpPr/>
            <p:nvPr/>
          </p:nvSpPr>
          <p:spPr>
            <a:xfrm>
              <a:off x="4043" y="3858"/>
              <a:ext cx="185" cy="176"/>
            </a:xfrm>
            <a:custGeom>
              <a:avLst/>
              <a:gdLst>
                <a:gd name="txL" fmla="*/ 0 w 185"/>
                <a:gd name="txT" fmla="*/ 0 h 176"/>
                <a:gd name="txR" fmla="*/ 185 w 185"/>
                <a:gd name="txB" fmla="*/ 176 h 176"/>
              </a:gdLst>
              <a:ahLst/>
              <a:cxnLst>
                <a:cxn ang="0">
                  <a:pos x="60" y="137"/>
                </a:cxn>
                <a:cxn ang="0">
                  <a:pos x="60" y="121"/>
                </a:cxn>
                <a:cxn ang="0">
                  <a:pos x="62" y="101"/>
                </a:cxn>
                <a:cxn ang="0">
                  <a:pos x="60" y="84"/>
                </a:cxn>
                <a:cxn ang="0">
                  <a:pos x="50" y="77"/>
                </a:cxn>
                <a:cxn ang="0">
                  <a:pos x="31" y="69"/>
                </a:cxn>
                <a:cxn ang="0">
                  <a:pos x="12" y="53"/>
                </a:cxn>
                <a:cxn ang="0">
                  <a:pos x="25" y="27"/>
                </a:cxn>
                <a:cxn ang="0">
                  <a:pos x="52" y="15"/>
                </a:cxn>
                <a:cxn ang="0">
                  <a:pos x="73" y="11"/>
                </a:cxn>
                <a:cxn ang="0">
                  <a:pos x="95" y="11"/>
                </a:cxn>
                <a:cxn ang="0">
                  <a:pos x="124" y="11"/>
                </a:cxn>
                <a:cxn ang="0">
                  <a:pos x="152" y="16"/>
                </a:cxn>
                <a:cxn ang="0">
                  <a:pos x="174" y="30"/>
                </a:cxn>
                <a:cxn ang="0">
                  <a:pos x="168" y="46"/>
                </a:cxn>
                <a:cxn ang="0">
                  <a:pos x="156" y="59"/>
                </a:cxn>
                <a:cxn ang="0">
                  <a:pos x="147" y="70"/>
                </a:cxn>
                <a:cxn ang="0">
                  <a:pos x="147" y="89"/>
                </a:cxn>
                <a:cxn ang="0">
                  <a:pos x="147" y="106"/>
                </a:cxn>
                <a:cxn ang="0">
                  <a:pos x="147" y="125"/>
                </a:cxn>
                <a:cxn ang="0">
                  <a:pos x="147" y="143"/>
                </a:cxn>
                <a:cxn ang="0">
                  <a:pos x="145" y="159"/>
                </a:cxn>
                <a:cxn ang="0">
                  <a:pos x="145" y="171"/>
                </a:cxn>
                <a:cxn ang="0">
                  <a:pos x="150" y="176"/>
                </a:cxn>
                <a:cxn ang="0">
                  <a:pos x="150" y="160"/>
                </a:cxn>
                <a:cxn ang="0">
                  <a:pos x="150" y="143"/>
                </a:cxn>
                <a:cxn ang="0">
                  <a:pos x="152" y="125"/>
                </a:cxn>
                <a:cxn ang="0">
                  <a:pos x="152" y="106"/>
                </a:cxn>
                <a:cxn ang="0">
                  <a:pos x="152" y="90"/>
                </a:cxn>
                <a:cxn ang="0">
                  <a:pos x="152" y="77"/>
                </a:cxn>
                <a:cxn ang="0">
                  <a:pos x="154" y="71"/>
                </a:cxn>
                <a:cxn ang="0">
                  <a:pos x="170" y="59"/>
                </a:cxn>
                <a:cxn ang="0">
                  <a:pos x="185" y="39"/>
                </a:cxn>
                <a:cxn ang="0">
                  <a:pos x="177" y="26"/>
                </a:cxn>
                <a:cxn ang="0">
                  <a:pos x="162" y="12"/>
                </a:cxn>
                <a:cxn ang="0">
                  <a:pos x="133" y="3"/>
                </a:cxn>
                <a:cxn ang="0">
                  <a:pos x="114" y="0"/>
                </a:cxn>
                <a:cxn ang="0">
                  <a:pos x="93" y="3"/>
                </a:cxn>
                <a:cxn ang="0">
                  <a:pos x="68" y="6"/>
                </a:cxn>
                <a:cxn ang="0">
                  <a:pos x="50" y="11"/>
                </a:cxn>
                <a:cxn ang="0">
                  <a:pos x="23" y="23"/>
                </a:cxn>
                <a:cxn ang="0">
                  <a:pos x="6" y="35"/>
                </a:cxn>
                <a:cxn ang="0">
                  <a:pos x="0" y="47"/>
                </a:cxn>
                <a:cxn ang="0">
                  <a:pos x="20" y="69"/>
                </a:cxn>
                <a:cxn ang="0">
                  <a:pos x="45" y="85"/>
                </a:cxn>
                <a:cxn ang="0">
                  <a:pos x="48" y="92"/>
                </a:cxn>
                <a:cxn ang="0">
                  <a:pos x="54" y="106"/>
                </a:cxn>
                <a:cxn ang="0">
                  <a:pos x="52" y="124"/>
                </a:cxn>
                <a:cxn ang="0">
                  <a:pos x="47" y="139"/>
                </a:cxn>
                <a:cxn ang="0">
                  <a:pos x="60" y="140"/>
                </a:cxn>
              </a:cxnLst>
              <a:rect l="txL" t="txT" r="txR" b="txB"/>
              <a:pathLst>
                <a:path w="185" h="176">
                  <a:moveTo>
                    <a:pt x="60" y="140"/>
                  </a:moveTo>
                  <a:lnTo>
                    <a:pt x="60" y="137"/>
                  </a:lnTo>
                  <a:lnTo>
                    <a:pt x="60" y="131"/>
                  </a:lnTo>
                  <a:lnTo>
                    <a:pt x="60" y="121"/>
                  </a:lnTo>
                  <a:lnTo>
                    <a:pt x="62" y="112"/>
                  </a:lnTo>
                  <a:lnTo>
                    <a:pt x="62" y="101"/>
                  </a:lnTo>
                  <a:lnTo>
                    <a:pt x="62" y="92"/>
                  </a:lnTo>
                  <a:lnTo>
                    <a:pt x="60" y="84"/>
                  </a:lnTo>
                  <a:lnTo>
                    <a:pt x="58" y="81"/>
                  </a:lnTo>
                  <a:lnTo>
                    <a:pt x="50" y="77"/>
                  </a:lnTo>
                  <a:lnTo>
                    <a:pt x="41" y="73"/>
                  </a:lnTo>
                  <a:lnTo>
                    <a:pt x="31" y="69"/>
                  </a:lnTo>
                  <a:lnTo>
                    <a:pt x="25" y="65"/>
                  </a:lnTo>
                  <a:lnTo>
                    <a:pt x="12" y="53"/>
                  </a:lnTo>
                  <a:lnTo>
                    <a:pt x="16" y="39"/>
                  </a:lnTo>
                  <a:lnTo>
                    <a:pt x="25" y="27"/>
                  </a:lnTo>
                  <a:lnTo>
                    <a:pt x="43" y="19"/>
                  </a:lnTo>
                  <a:lnTo>
                    <a:pt x="52" y="15"/>
                  </a:lnTo>
                  <a:lnTo>
                    <a:pt x="68" y="12"/>
                  </a:lnTo>
                  <a:lnTo>
                    <a:pt x="73" y="11"/>
                  </a:lnTo>
                  <a:lnTo>
                    <a:pt x="83" y="11"/>
                  </a:lnTo>
                  <a:lnTo>
                    <a:pt x="95" y="11"/>
                  </a:lnTo>
                  <a:lnTo>
                    <a:pt x="106" y="11"/>
                  </a:lnTo>
                  <a:lnTo>
                    <a:pt x="124" y="11"/>
                  </a:lnTo>
                  <a:lnTo>
                    <a:pt x="141" y="14"/>
                  </a:lnTo>
                  <a:lnTo>
                    <a:pt x="152" y="16"/>
                  </a:lnTo>
                  <a:lnTo>
                    <a:pt x="164" y="22"/>
                  </a:lnTo>
                  <a:lnTo>
                    <a:pt x="174" y="30"/>
                  </a:lnTo>
                  <a:lnTo>
                    <a:pt x="175" y="39"/>
                  </a:lnTo>
                  <a:lnTo>
                    <a:pt x="168" y="46"/>
                  </a:lnTo>
                  <a:lnTo>
                    <a:pt x="162" y="54"/>
                  </a:lnTo>
                  <a:lnTo>
                    <a:pt x="156" y="59"/>
                  </a:lnTo>
                  <a:lnTo>
                    <a:pt x="150" y="66"/>
                  </a:lnTo>
                  <a:lnTo>
                    <a:pt x="147" y="70"/>
                  </a:lnTo>
                  <a:lnTo>
                    <a:pt x="147" y="82"/>
                  </a:lnTo>
                  <a:lnTo>
                    <a:pt x="147" y="89"/>
                  </a:lnTo>
                  <a:lnTo>
                    <a:pt x="147" y="97"/>
                  </a:lnTo>
                  <a:lnTo>
                    <a:pt x="147" y="106"/>
                  </a:lnTo>
                  <a:lnTo>
                    <a:pt x="149" y="117"/>
                  </a:lnTo>
                  <a:lnTo>
                    <a:pt x="147" y="125"/>
                  </a:lnTo>
                  <a:lnTo>
                    <a:pt x="147" y="135"/>
                  </a:lnTo>
                  <a:lnTo>
                    <a:pt x="147" y="143"/>
                  </a:lnTo>
                  <a:lnTo>
                    <a:pt x="147" y="152"/>
                  </a:lnTo>
                  <a:lnTo>
                    <a:pt x="145" y="159"/>
                  </a:lnTo>
                  <a:lnTo>
                    <a:pt x="145" y="166"/>
                  </a:lnTo>
                  <a:lnTo>
                    <a:pt x="145" y="171"/>
                  </a:lnTo>
                  <a:lnTo>
                    <a:pt x="145" y="176"/>
                  </a:lnTo>
                  <a:lnTo>
                    <a:pt x="150" y="176"/>
                  </a:lnTo>
                  <a:lnTo>
                    <a:pt x="150" y="171"/>
                  </a:lnTo>
                  <a:lnTo>
                    <a:pt x="150" y="160"/>
                  </a:lnTo>
                  <a:lnTo>
                    <a:pt x="150" y="151"/>
                  </a:lnTo>
                  <a:lnTo>
                    <a:pt x="150" y="143"/>
                  </a:lnTo>
                  <a:lnTo>
                    <a:pt x="150" y="133"/>
                  </a:lnTo>
                  <a:lnTo>
                    <a:pt x="152" y="125"/>
                  </a:lnTo>
                  <a:lnTo>
                    <a:pt x="152" y="114"/>
                  </a:lnTo>
                  <a:lnTo>
                    <a:pt x="152" y="106"/>
                  </a:lnTo>
                  <a:lnTo>
                    <a:pt x="152" y="97"/>
                  </a:lnTo>
                  <a:lnTo>
                    <a:pt x="152" y="90"/>
                  </a:lnTo>
                  <a:lnTo>
                    <a:pt x="152" y="82"/>
                  </a:lnTo>
                  <a:lnTo>
                    <a:pt x="152" y="77"/>
                  </a:lnTo>
                  <a:lnTo>
                    <a:pt x="152" y="73"/>
                  </a:lnTo>
                  <a:lnTo>
                    <a:pt x="154" y="71"/>
                  </a:lnTo>
                  <a:lnTo>
                    <a:pt x="158" y="67"/>
                  </a:lnTo>
                  <a:lnTo>
                    <a:pt x="170" y="59"/>
                  </a:lnTo>
                  <a:lnTo>
                    <a:pt x="179" y="49"/>
                  </a:lnTo>
                  <a:lnTo>
                    <a:pt x="185" y="39"/>
                  </a:lnTo>
                  <a:lnTo>
                    <a:pt x="181" y="33"/>
                  </a:lnTo>
                  <a:lnTo>
                    <a:pt x="177" y="26"/>
                  </a:lnTo>
                  <a:lnTo>
                    <a:pt x="170" y="19"/>
                  </a:lnTo>
                  <a:lnTo>
                    <a:pt x="162" y="12"/>
                  </a:lnTo>
                  <a:lnTo>
                    <a:pt x="149" y="6"/>
                  </a:lnTo>
                  <a:lnTo>
                    <a:pt x="133" y="3"/>
                  </a:lnTo>
                  <a:lnTo>
                    <a:pt x="124" y="0"/>
                  </a:lnTo>
                  <a:lnTo>
                    <a:pt x="114" y="0"/>
                  </a:lnTo>
                  <a:lnTo>
                    <a:pt x="102" y="0"/>
                  </a:lnTo>
                  <a:lnTo>
                    <a:pt x="93" y="3"/>
                  </a:lnTo>
                  <a:lnTo>
                    <a:pt x="79" y="3"/>
                  </a:lnTo>
                  <a:lnTo>
                    <a:pt x="68" y="6"/>
                  </a:lnTo>
                  <a:lnTo>
                    <a:pt x="58" y="7"/>
                  </a:lnTo>
                  <a:lnTo>
                    <a:pt x="50" y="11"/>
                  </a:lnTo>
                  <a:lnTo>
                    <a:pt x="33" y="16"/>
                  </a:lnTo>
                  <a:lnTo>
                    <a:pt x="23" y="23"/>
                  </a:lnTo>
                  <a:lnTo>
                    <a:pt x="12" y="28"/>
                  </a:lnTo>
                  <a:lnTo>
                    <a:pt x="6" y="35"/>
                  </a:lnTo>
                  <a:lnTo>
                    <a:pt x="0" y="41"/>
                  </a:lnTo>
                  <a:lnTo>
                    <a:pt x="0" y="47"/>
                  </a:lnTo>
                  <a:lnTo>
                    <a:pt x="4" y="57"/>
                  </a:lnTo>
                  <a:lnTo>
                    <a:pt x="20" y="69"/>
                  </a:lnTo>
                  <a:lnTo>
                    <a:pt x="33" y="78"/>
                  </a:lnTo>
                  <a:lnTo>
                    <a:pt x="45" y="85"/>
                  </a:lnTo>
                  <a:lnTo>
                    <a:pt x="47" y="86"/>
                  </a:lnTo>
                  <a:lnTo>
                    <a:pt x="48" y="92"/>
                  </a:lnTo>
                  <a:lnTo>
                    <a:pt x="50" y="98"/>
                  </a:lnTo>
                  <a:lnTo>
                    <a:pt x="54" y="106"/>
                  </a:lnTo>
                  <a:lnTo>
                    <a:pt x="52" y="114"/>
                  </a:lnTo>
                  <a:lnTo>
                    <a:pt x="52" y="124"/>
                  </a:lnTo>
                  <a:lnTo>
                    <a:pt x="48" y="131"/>
                  </a:lnTo>
                  <a:lnTo>
                    <a:pt x="47" y="139"/>
                  </a:lnTo>
                  <a:lnTo>
                    <a:pt x="60" y="140"/>
                  </a:lnTo>
                  <a:close/>
                </a:path>
              </a:pathLst>
            </a:custGeom>
            <a:solidFill>
              <a:srgbClr val="E6B380">
                <a:alpha val="100000"/>
              </a:srgbClr>
            </a:solidFill>
            <a:ln w="9525">
              <a:noFill/>
            </a:ln>
          </p:spPr>
          <p:txBody>
            <a:bodyPr/>
            <a:p>
              <a:endParaRPr lang="en-US"/>
            </a:p>
          </p:txBody>
        </p:sp>
        <p:sp>
          <p:nvSpPr>
            <p:cNvPr id="16553" name="Freeform 298"/>
            <p:cNvSpPr/>
            <p:nvPr/>
          </p:nvSpPr>
          <p:spPr>
            <a:xfrm>
              <a:off x="4088" y="3878"/>
              <a:ext cx="90" cy="35"/>
            </a:xfrm>
            <a:custGeom>
              <a:avLst/>
              <a:gdLst>
                <a:gd name="txL" fmla="*/ 0 w 90"/>
                <a:gd name="txT" fmla="*/ 0 h 35"/>
                <a:gd name="txR" fmla="*/ 90 w 90"/>
                <a:gd name="txB" fmla="*/ 35 h 35"/>
              </a:gdLst>
              <a:ahLst/>
              <a:cxnLst>
                <a:cxn ang="0">
                  <a:pos x="30" y="4"/>
                </a:cxn>
                <a:cxn ang="0">
                  <a:pos x="25" y="4"/>
                </a:cxn>
                <a:cxn ang="0">
                  <a:pos x="15" y="6"/>
                </a:cxn>
                <a:cxn ang="0">
                  <a:pos x="3" y="8"/>
                </a:cxn>
                <a:cxn ang="0">
                  <a:pos x="0" y="17"/>
                </a:cxn>
                <a:cxn ang="0">
                  <a:pos x="0" y="23"/>
                </a:cxn>
                <a:cxn ang="0">
                  <a:pos x="5" y="30"/>
                </a:cxn>
                <a:cxn ang="0">
                  <a:pos x="15" y="33"/>
                </a:cxn>
                <a:cxn ang="0">
                  <a:pos x="25" y="35"/>
                </a:cxn>
                <a:cxn ang="0">
                  <a:pos x="30" y="34"/>
                </a:cxn>
                <a:cxn ang="0">
                  <a:pos x="40" y="33"/>
                </a:cxn>
                <a:cxn ang="0">
                  <a:pos x="50" y="30"/>
                </a:cxn>
                <a:cxn ang="0">
                  <a:pos x="61" y="29"/>
                </a:cxn>
                <a:cxn ang="0">
                  <a:pos x="79" y="22"/>
                </a:cxn>
                <a:cxn ang="0">
                  <a:pos x="88" y="18"/>
                </a:cxn>
                <a:cxn ang="0">
                  <a:pos x="90" y="13"/>
                </a:cxn>
                <a:cxn ang="0">
                  <a:pos x="90" y="8"/>
                </a:cxn>
                <a:cxn ang="0">
                  <a:pos x="86" y="4"/>
                </a:cxn>
                <a:cxn ang="0">
                  <a:pos x="79" y="3"/>
                </a:cxn>
                <a:cxn ang="0">
                  <a:pos x="65" y="0"/>
                </a:cxn>
                <a:cxn ang="0">
                  <a:pos x="59" y="2"/>
                </a:cxn>
                <a:cxn ang="0">
                  <a:pos x="57" y="3"/>
                </a:cxn>
                <a:cxn ang="0">
                  <a:pos x="61" y="6"/>
                </a:cxn>
                <a:cxn ang="0">
                  <a:pos x="67" y="6"/>
                </a:cxn>
                <a:cxn ang="0">
                  <a:pos x="77" y="7"/>
                </a:cxn>
                <a:cxn ang="0">
                  <a:pos x="80" y="8"/>
                </a:cxn>
                <a:cxn ang="0">
                  <a:pos x="82" y="15"/>
                </a:cxn>
                <a:cxn ang="0">
                  <a:pos x="73" y="19"/>
                </a:cxn>
                <a:cxn ang="0">
                  <a:pos x="57" y="25"/>
                </a:cxn>
                <a:cxn ang="0">
                  <a:pos x="42" y="27"/>
                </a:cxn>
                <a:cxn ang="0">
                  <a:pos x="30" y="30"/>
                </a:cxn>
                <a:cxn ang="0">
                  <a:pos x="13" y="27"/>
                </a:cxn>
                <a:cxn ang="0">
                  <a:pos x="9" y="18"/>
                </a:cxn>
                <a:cxn ang="0">
                  <a:pos x="13" y="13"/>
                </a:cxn>
                <a:cxn ang="0">
                  <a:pos x="21" y="8"/>
                </a:cxn>
                <a:cxn ang="0">
                  <a:pos x="28" y="7"/>
                </a:cxn>
                <a:cxn ang="0">
                  <a:pos x="36" y="7"/>
                </a:cxn>
                <a:cxn ang="0">
                  <a:pos x="40" y="4"/>
                </a:cxn>
                <a:cxn ang="0">
                  <a:pos x="30" y="4"/>
                </a:cxn>
                <a:cxn ang="0">
                  <a:pos x="30" y="4"/>
                </a:cxn>
              </a:cxnLst>
              <a:rect l="txL" t="txT" r="txR" b="txB"/>
              <a:pathLst>
                <a:path w="90" h="35">
                  <a:moveTo>
                    <a:pt x="30" y="4"/>
                  </a:moveTo>
                  <a:lnTo>
                    <a:pt x="25" y="4"/>
                  </a:lnTo>
                  <a:lnTo>
                    <a:pt x="15" y="6"/>
                  </a:lnTo>
                  <a:lnTo>
                    <a:pt x="3" y="8"/>
                  </a:lnTo>
                  <a:lnTo>
                    <a:pt x="0" y="17"/>
                  </a:lnTo>
                  <a:lnTo>
                    <a:pt x="0" y="23"/>
                  </a:lnTo>
                  <a:lnTo>
                    <a:pt x="5" y="30"/>
                  </a:lnTo>
                  <a:lnTo>
                    <a:pt x="15" y="33"/>
                  </a:lnTo>
                  <a:lnTo>
                    <a:pt x="25" y="35"/>
                  </a:lnTo>
                  <a:lnTo>
                    <a:pt x="30" y="34"/>
                  </a:lnTo>
                  <a:lnTo>
                    <a:pt x="40" y="33"/>
                  </a:lnTo>
                  <a:lnTo>
                    <a:pt x="50" y="30"/>
                  </a:lnTo>
                  <a:lnTo>
                    <a:pt x="61" y="29"/>
                  </a:lnTo>
                  <a:lnTo>
                    <a:pt x="79" y="22"/>
                  </a:lnTo>
                  <a:lnTo>
                    <a:pt x="88" y="18"/>
                  </a:lnTo>
                  <a:lnTo>
                    <a:pt x="90" y="13"/>
                  </a:lnTo>
                  <a:lnTo>
                    <a:pt x="90" y="8"/>
                  </a:lnTo>
                  <a:lnTo>
                    <a:pt x="86" y="4"/>
                  </a:lnTo>
                  <a:lnTo>
                    <a:pt x="79" y="3"/>
                  </a:lnTo>
                  <a:lnTo>
                    <a:pt x="65" y="0"/>
                  </a:lnTo>
                  <a:lnTo>
                    <a:pt x="59" y="2"/>
                  </a:lnTo>
                  <a:lnTo>
                    <a:pt x="57" y="3"/>
                  </a:lnTo>
                  <a:lnTo>
                    <a:pt x="61" y="6"/>
                  </a:lnTo>
                  <a:lnTo>
                    <a:pt x="67" y="6"/>
                  </a:lnTo>
                  <a:lnTo>
                    <a:pt x="77" y="7"/>
                  </a:lnTo>
                  <a:lnTo>
                    <a:pt x="80" y="8"/>
                  </a:lnTo>
                  <a:lnTo>
                    <a:pt x="82" y="15"/>
                  </a:lnTo>
                  <a:lnTo>
                    <a:pt x="73" y="19"/>
                  </a:lnTo>
                  <a:lnTo>
                    <a:pt x="57" y="25"/>
                  </a:lnTo>
                  <a:lnTo>
                    <a:pt x="42" y="27"/>
                  </a:lnTo>
                  <a:lnTo>
                    <a:pt x="30" y="30"/>
                  </a:lnTo>
                  <a:lnTo>
                    <a:pt x="13" y="27"/>
                  </a:lnTo>
                  <a:lnTo>
                    <a:pt x="9" y="18"/>
                  </a:lnTo>
                  <a:lnTo>
                    <a:pt x="13" y="13"/>
                  </a:lnTo>
                  <a:lnTo>
                    <a:pt x="21" y="8"/>
                  </a:lnTo>
                  <a:lnTo>
                    <a:pt x="28" y="7"/>
                  </a:lnTo>
                  <a:lnTo>
                    <a:pt x="36" y="7"/>
                  </a:lnTo>
                  <a:lnTo>
                    <a:pt x="40" y="4"/>
                  </a:lnTo>
                  <a:lnTo>
                    <a:pt x="30" y="4"/>
                  </a:lnTo>
                  <a:close/>
                </a:path>
              </a:pathLst>
            </a:custGeom>
            <a:solidFill>
              <a:srgbClr val="E6B380">
                <a:alpha val="100000"/>
              </a:srgbClr>
            </a:solidFill>
            <a:ln w="9525">
              <a:noFill/>
            </a:ln>
          </p:spPr>
          <p:txBody>
            <a:bodyPr/>
            <a:p>
              <a:endParaRPr lang="en-US"/>
            </a:p>
          </p:txBody>
        </p:sp>
        <p:sp>
          <p:nvSpPr>
            <p:cNvPr id="16554" name="Freeform 299"/>
            <p:cNvSpPr/>
            <p:nvPr/>
          </p:nvSpPr>
          <p:spPr>
            <a:xfrm>
              <a:off x="4138" y="3809"/>
              <a:ext cx="94" cy="30"/>
            </a:xfrm>
            <a:custGeom>
              <a:avLst/>
              <a:gdLst>
                <a:gd name="txL" fmla="*/ 0 w 94"/>
                <a:gd name="txT" fmla="*/ 0 h 30"/>
                <a:gd name="txR" fmla="*/ 94 w 94"/>
                <a:gd name="txB" fmla="*/ 30 h 30"/>
              </a:gdLst>
              <a:ahLst/>
              <a:cxnLst>
                <a:cxn ang="0">
                  <a:pos x="63" y="0"/>
                </a:cxn>
                <a:cxn ang="0">
                  <a:pos x="55" y="1"/>
                </a:cxn>
                <a:cxn ang="0">
                  <a:pos x="38" y="4"/>
                </a:cxn>
                <a:cxn ang="0">
                  <a:pos x="27" y="5"/>
                </a:cxn>
                <a:cxn ang="0">
                  <a:pos x="17" y="9"/>
                </a:cxn>
                <a:cxn ang="0">
                  <a:pos x="9" y="13"/>
                </a:cxn>
                <a:cxn ang="0">
                  <a:pos x="7" y="20"/>
                </a:cxn>
                <a:cxn ang="0">
                  <a:pos x="7" y="24"/>
                </a:cxn>
                <a:cxn ang="0">
                  <a:pos x="15" y="26"/>
                </a:cxn>
                <a:cxn ang="0">
                  <a:pos x="25" y="25"/>
                </a:cxn>
                <a:cxn ang="0">
                  <a:pos x="40" y="25"/>
                </a:cxn>
                <a:cxn ang="0">
                  <a:pos x="54" y="21"/>
                </a:cxn>
                <a:cxn ang="0">
                  <a:pos x="67" y="18"/>
                </a:cxn>
                <a:cxn ang="0">
                  <a:pos x="77" y="14"/>
                </a:cxn>
                <a:cxn ang="0">
                  <a:pos x="84" y="14"/>
                </a:cxn>
                <a:cxn ang="0">
                  <a:pos x="88" y="10"/>
                </a:cxn>
                <a:cxn ang="0">
                  <a:pos x="86" y="6"/>
                </a:cxn>
                <a:cxn ang="0">
                  <a:pos x="86" y="0"/>
                </a:cxn>
                <a:cxn ang="0">
                  <a:pos x="90" y="2"/>
                </a:cxn>
                <a:cxn ang="0">
                  <a:pos x="94" y="10"/>
                </a:cxn>
                <a:cxn ang="0">
                  <a:pos x="94" y="20"/>
                </a:cxn>
                <a:cxn ang="0">
                  <a:pos x="88" y="20"/>
                </a:cxn>
                <a:cxn ang="0">
                  <a:pos x="79" y="24"/>
                </a:cxn>
                <a:cxn ang="0">
                  <a:pos x="65" y="26"/>
                </a:cxn>
                <a:cxn ang="0">
                  <a:pos x="52" y="29"/>
                </a:cxn>
                <a:cxn ang="0">
                  <a:pos x="34" y="29"/>
                </a:cxn>
                <a:cxn ang="0">
                  <a:pos x="21" y="30"/>
                </a:cxn>
                <a:cxn ang="0">
                  <a:pos x="9" y="29"/>
                </a:cxn>
                <a:cxn ang="0">
                  <a:pos x="4" y="26"/>
                </a:cxn>
                <a:cxn ang="0">
                  <a:pos x="0" y="17"/>
                </a:cxn>
                <a:cxn ang="0">
                  <a:pos x="5" y="9"/>
                </a:cxn>
                <a:cxn ang="0">
                  <a:pos x="17" y="2"/>
                </a:cxn>
                <a:cxn ang="0">
                  <a:pos x="32" y="1"/>
                </a:cxn>
                <a:cxn ang="0">
                  <a:pos x="42" y="0"/>
                </a:cxn>
                <a:cxn ang="0">
                  <a:pos x="54" y="0"/>
                </a:cxn>
                <a:cxn ang="0">
                  <a:pos x="59" y="0"/>
                </a:cxn>
                <a:cxn ang="0">
                  <a:pos x="63" y="0"/>
                </a:cxn>
                <a:cxn ang="0">
                  <a:pos x="63" y="0"/>
                </a:cxn>
              </a:cxnLst>
              <a:rect l="txL" t="txT" r="txR" b="txB"/>
              <a:pathLst>
                <a:path w="94" h="30">
                  <a:moveTo>
                    <a:pt x="63" y="0"/>
                  </a:moveTo>
                  <a:lnTo>
                    <a:pt x="55" y="1"/>
                  </a:lnTo>
                  <a:lnTo>
                    <a:pt x="38" y="4"/>
                  </a:lnTo>
                  <a:lnTo>
                    <a:pt x="27" y="5"/>
                  </a:lnTo>
                  <a:lnTo>
                    <a:pt x="17" y="9"/>
                  </a:lnTo>
                  <a:lnTo>
                    <a:pt x="9" y="13"/>
                  </a:lnTo>
                  <a:lnTo>
                    <a:pt x="7" y="20"/>
                  </a:lnTo>
                  <a:lnTo>
                    <a:pt x="7" y="24"/>
                  </a:lnTo>
                  <a:lnTo>
                    <a:pt x="15" y="26"/>
                  </a:lnTo>
                  <a:lnTo>
                    <a:pt x="25" y="25"/>
                  </a:lnTo>
                  <a:lnTo>
                    <a:pt x="40" y="25"/>
                  </a:lnTo>
                  <a:lnTo>
                    <a:pt x="54" y="21"/>
                  </a:lnTo>
                  <a:lnTo>
                    <a:pt x="67" y="18"/>
                  </a:lnTo>
                  <a:lnTo>
                    <a:pt x="77" y="14"/>
                  </a:lnTo>
                  <a:lnTo>
                    <a:pt x="84" y="14"/>
                  </a:lnTo>
                  <a:lnTo>
                    <a:pt x="88" y="10"/>
                  </a:lnTo>
                  <a:lnTo>
                    <a:pt x="86" y="6"/>
                  </a:lnTo>
                  <a:lnTo>
                    <a:pt x="86" y="0"/>
                  </a:lnTo>
                  <a:lnTo>
                    <a:pt x="90" y="2"/>
                  </a:lnTo>
                  <a:lnTo>
                    <a:pt x="94" y="10"/>
                  </a:lnTo>
                  <a:lnTo>
                    <a:pt x="94" y="20"/>
                  </a:lnTo>
                  <a:lnTo>
                    <a:pt x="88" y="20"/>
                  </a:lnTo>
                  <a:lnTo>
                    <a:pt x="79" y="24"/>
                  </a:lnTo>
                  <a:lnTo>
                    <a:pt x="65" y="26"/>
                  </a:lnTo>
                  <a:lnTo>
                    <a:pt x="52" y="29"/>
                  </a:lnTo>
                  <a:lnTo>
                    <a:pt x="34" y="29"/>
                  </a:lnTo>
                  <a:lnTo>
                    <a:pt x="21" y="30"/>
                  </a:lnTo>
                  <a:lnTo>
                    <a:pt x="9" y="29"/>
                  </a:lnTo>
                  <a:lnTo>
                    <a:pt x="4" y="26"/>
                  </a:lnTo>
                  <a:lnTo>
                    <a:pt x="0" y="17"/>
                  </a:lnTo>
                  <a:lnTo>
                    <a:pt x="5" y="9"/>
                  </a:lnTo>
                  <a:lnTo>
                    <a:pt x="17" y="2"/>
                  </a:lnTo>
                  <a:lnTo>
                    <a:pt x="32" y="1"/>
                  </a:lnTo>
                  <a:lnTo>
                    <a:pt x="42" y="0"/>
                  </a:lnTo>
                  <a:lnTo>
                    <a:pt x="54" y="0"/>
                  </a:lnTo>
                  <a:lnTo>
                    <a:pt x="59" y="0"/>
                  </a:lnTo>
                  <a:lnTo>
                    <a:pt x="63" y="0"/>
                  </a:lnTo>
                  <a:close/>
                </a:path>
              </a:pathLst>
            </a:custGeom>
            <a:solidFill>
              <a:srgbClr val="E6B380">
                <a:alpha val="100000"/>
              </a:srgbClr>
            </a:solidFill>
            <a:ln w="9525">
              <a:noFill/>
            </a:ln>
          </p:spPr>
          <p:txBody>
            <a:bodyPr/>
            <a:p>
              <a:endParaRPr lang="en-US"/>
            </a:p>
          </p:txBody>
        </p:sp>
        <p:sp>
          <p:nvSpPr>
            <p:cNvPr id="16555" name="Freeform 300"/>
            <p:cNvSpPr/>
            <p:nvPr/>
          </p:nvSpPr>
          <p:spPr>
            <a:xfrm>
              <a:off x="4099" y="3791"/>
              <a:ext cx="179" cy="141"/>
            </a:xfrm>
            <a:custGeom>
              <a:avLst/>
              <a:gdLst>
                <a:gd name="txL" fmla="*/ 0 w 179"/>
                <a:gd name="txT" fmla="*/ 0 h 141"/>
                <a:gd name="txR" fmla="*/ 179 w 179"/>
                <a:gd name="txB" fmla="*/ 141 h 141"/>
              </a:gdLst>
              <a:ahLst/>
              <a:cxnLst>
                <a:cxn ang="0">
                  <a:pos x="12" y="71"/>
                </a:cxn>
                <a:cxn ang="0">
                  <a:pos x="4" y="59"/>
                </a:cxn>
                <a:cxn ang="0">
                  <a:pos x="0" y="42"/>
                </a:cxn>
                <a:cxn ang="0">
                  <a:pos x="8" y="28"/>
                </a:cxn>
                <a:cxn ang="0">
                  <a:pos x="21" y="20"/>
                </a:cxn>
                <a:cxn ang="0">
                  <a:pos x="52" y="9"/>
                </a:cxn>
                <a:cxn ang="0">
                  <a:pos x="83" y="1"/>
                </a:cxn>
                <a:cxn ang="0">
                  <a:pos x="104" y="0"/>
                </a:cxn>
                <a:cxn ang="0">
                  <a:pos x="131" y="0"/>
                </a:cxn>
                <a:cxn ang="0">
                  <a:pos x="158" y="8"/>
                </a:cxn>
                <a:cxn ang="0">
                  <a:pos x="173" y="24"/>
                </a:cxn>
                <a:cxn ang="0">
                  <a:pos x="173" y="39"/>
                </a:cxn>
                <a:cxn ang="0">
                  <a:pos x="166" y="61"/>
                </a:cxn>
                <a:cxn ang="0">
                  <a:pos x="158" y="77"/>
                </a:cxn>
                <a:cxn ang="0">
                  <a:pos x="166" y="89"/>
                </a:cxn>
                <a:cxn ang="0">
                  <a:pos x="173" y="108"/>
                </a:cxn>
                <a:cxn ang="0">
                  <a:pos x="179" y="126"/>
                </a:cxn>
                <a:cxn ang="0">
                  <a:pos x="173" y="138"/>
                </a:cxn>
                <a:cxn ang="0">
                  <a:pos x="168" y="138"/>
                </a:cxn>
                <a:cxn ang="0">
                  <a:pos x="168" y="130"/>
                </a:cxn>
                <a:cxn ang="0">
                  <a:pos x="166" y="113"/>
                </a:cxn>
                <a:cxn ang="0">
                  <a:pos x="156" y="90"/>
                </a:cxn>
                <a:cxn ang="0">
                  <a:pos x="146" y="75"/>
                </a:cxn>
                <a:cxn ang="0">
                  <a:pos x="152" y="65"/>
                </a:cxn>
                <a:cxn ang="0">
                  <a:pos x="162" y="50"/>
                </a:cxn>
                <a:cxn ang="0">
                  <a:pos x="168" y="30"/>
                </a:cxn>
                <a:cxn ang="0">
                  <a:pos x="156" y="16"/>
                </a:cxn>
                <a:cxn ang="0">
                  <a:pos x="137" y="7"/>
                </a:cxn>
                <a:cxn ang="0">
                  <a:pos x="108" y="3"/>
                </a:cxn>
                <a:cxn ang="0">
                  <a:pos x="75" y="7"/>
                </a:cxn>
                <a:cxn ang="0">
                  <a:pos x="44" y="18"/>
                </a:cxn>
                <a:cxn ang="0">
                  <a:pos x="23" y="28"/>
                </a:cxn>
                <a:cxn ang="0">
                  <a:pos x="12" y="42"/>
                </a:cxn>
                <a:cxn ang="0">
                  <a:pos x="14" y="56"/>
                </a:cxn>
                <a:cxn ang="0">
                  <a:pos x="19" y="71"/>
                </a:cxn>
                <a:cxn ang="0">
                  <a:pos x="16" y="74"/>
                </a:cxn>
              </a:cxnLst>
              <a:rect l="txL" t="txT" r="txR" b="txB"/>
              <a:pathLst>
                <a:path w="179" h="141">
                  <a:moveTo>
                    <a:pt x="16" y="74"/>
                  </a:moveTo>
                  <a:lnTo>
                    <a:pt x="12" y="71"/>
                  </a:lnTo>
                  <a:lnTo>
                    <a:pt x="10" y="67"/>
                  </a:lnTo>
                  <a:lnTo>
                    <a:pt x="4" y="59"/>
                  </a:lnTo>
                  <a:lnTo>
                    <a:pt x="2" y="52"/>
                  </a:lnTo>
                  <a:lnTo>
                    <a:pt x="0" y="42"/>
                  </a:lnTo>
                  <a:lnTo>
                    <a:pt x="6" y="34"/>
                  </a:lnTo>
                  <a:lnTo>
                    <a:pt x="8" y="28"/>
                  </a:lnTo>
                  <a:lnTo>
                    <a:pt x="14" y="24"/>
                  </a:lnTo>
                  <a:lnTo>
                    <a:pt x="21" y="20"/>
                  </a:lnTo>
                  <a:lnTo>
                    <a:pt x="33" y="18"/>
                  </a:lnTo>
                  <a:lnTo>
                    <a:pt x="52" y="9"/>
                  </a:lnTo>
                  <a:lnTo>
                    <a:pt x="73" y="4"/>
                  </a:lnTo>
                  <a:lnTo>
                    <a:pt x="83" y="1"/>
                  </a:lnTo>
                  <a:lnTo>
                    <a:pt x="94" y="0"/>
                  </a:lnTo>
                  <a:lnTo>
                    <a:pt x="104" y="0"/>
                  </a:lnTo>
                  <a:lnTo>
                    <a:pt x="116" y="0"/>
                  </a:lnTo>
                  <a:lnTo>
                    <a:pt x="131" y="0"/>
                  </a:lnTo>
                  <a:lnTo>
                    <a:pt x="148" y="4"/>
                  </a:lnTo>
                  <a:lnTo>
                    <a:pt x="158" y="8"/>
                  </a:lnTo>
                  <a:lnTo>
                    <a:pt x="170" y="18"/>
                  </a:lnTo>
                  <a:lnTo>
                    <a:pt x="173" y="24"/>
                  </a:lnTo>
                  <a:lnTo>
                    <a:pt x="175" y="32"/>
                  </a:lnTo>
                  <a:lnTo>
                    <a:pt x="173" y="39"/>
                  </a:lnTo>
                  <a:lnTo>
                    <a:pt x="173" y="47"/>
                  </a:lnTo>
                  <a:lnTo>
                    <a:pt x="166" y="61"/>
                  </a:lnTo>
                  <a:lnTo>
                    <a:pt x="158" y="75"/>
                  </a:lnTo>
                  <a:lnTo>
                    <a:pt x="158" y="77"/>
                  </a:lnTo>
                  <a:lnTo>
                    <a:pt x="162" y="82"/>
                  </a:lnTo>
                  <a:lnTo>
                    <a:pt x="166" y="89"/>
                  </a:lnTo>
                  <a:lnTo>
                    <a:pt x="171" y="98"/>
                  </a:lnTo>
                  <a:lnTo>
                    <a:pt x="173" y="108"/>
                  </a:lnTo>
                  <a:lnTo>
                    <a:pt x="177" y="118"/>
                  </a:lnTo>
                  <a:lnTo>
                    <a:pt x="179" y="126"/>
                  </a:lnTo>
                  <a:lnTo>
                    <a:pt x="179" y="136"/>
                  </a:lnTo>
                  <a:lnTo>
                    <a:pt x="173" y="138"/>
                  </a:lnTo>
                  <a:lnTo>
                    <a:pt x="168" y="141"/>
                  </a:lnTo>
                  <a:lnTo>
                    <a:pt x="168" y="138"/>
                  </a:lnTo>
                  <a:lnTo>
                    <a:pt x="168" y="136"/>
                  </a:lnTo>
                  <a:lnTo>
                    <a:pt x="168" y="130"/>
                  </a:lnTo>
                  <a:lnTo>
                    <a:pt x="170" y="124"/>
                  </a:lnTo>
                  <a:lnTo>
                    <a:pt x="166" y="113"/>
                  </a:lnTo>
                  <a:lnTo>
                    <a:pt x="164" y="102"/>
                  </a:lnTo>
                  <a:lnTo>
                    <a:pt x="156" y="90"/>
                  </a:lnTo>
                  <a:lnTo>
                    <a:pt x="146" y="78"/>
                  </a:lnTo>
                  <a:lnTo>
                    <a:pt x="146" y="75"/>
                  </a:lnTo>
                  <a:lnTo>
                    <a:pt x="148" y="71"/>
                  </a:lnTo>
                  <a:lnTo>
                    <a:pt x="152" y="65"/>
                  </a:lnTo>
                  <a:lnTo>
                    <a:pt x="158" y="58"/>
                  </a:lnTo>
                  <a:lnTo>
                    <a:pt x="162" y="50"/>
                  </a:lnTo>
                  <a:lnTo>
                    <a:pt x="168" y="40"/>
                  </a:lnTo>
                  <a:lnTo>
                    <a:pt x="168" y="30"/>
                  </a:lnTo>
                  <a:lnTo>
                    <a:pt x="164" y="22"/>
                  </a:lnTo>
                  <a:lnTo>
                    <a:pt x="156" y="16"/>
                  </a:lnTo>
                  <a:lnTo>
                    <a:pt x="148" y="11"/>
                  </a:lnTo>
                  <a:lnTo>
                    <a:pt x="137" y="7"/>
                  </a:lnTo>
                  <a:lnTo>
                    <a:pt x="125" y="5"/>
                  </a:lnTo>
                  <a:lnTo>
                    <a:pt x="108" y="3"/>
                  </a:lnTo>
                  <a:lnTo>
                    <a:pt x="93" y="4"/>
                  </a:lnTo>
                  <a:lnTo>
                    <a:pt x="75" y="7"/>
                  </a:lnTo>
                  <a:lnTo>
                    <a:pt x="60" y="13"/>
                  </a:lnTo>
                  <a:lnTo>
                    <a:pt x="44" y="18"/>
                  </a:lnTo>
                  <a:lnTo>
                    <a:pt x="33" y="23"/>
                  </a:lnTo>
                  <a:lnTo>
                    <a:pt x="23" y="28"/>
                  </a:lnTo>
                  <a:lnTo>
                    <a:pt x="17" y="34"/>
                  </a:lnTo>
                  <a:lnTo>
                    <a:pt x="12" y="42"/>
                  </a:lnTo>
                  <a:lnTo>
                    <a:pt x="12" y="50"/>
                  </a:lnTo>
                  <a:lnTo>
                    <a:pt x="14" y="56"/>
                  </a:lnTo>
                  <a:lnTo>
                    <a:pt x="17" y="65"/>
                  </a:lnTo>
                  <a:lnTo>
                    <a:pt x="19" y="71"/>
                  </a:lnTo>
                  <a:lnTo>
                    <a:pt x="23" y="74"/>
                  </a:lnTo>
                  <a:lnTo>
                    <a:pt x="16" y="74"/>
                  </a:lnTo>
                  <a:close/>
                </a:path>
              </a:pathLst>
            </a:custGeom>
            <a:solidFill>
              <a:srgbClr val="E6B380">
                <a:alpha val="100000"/>
              </a:srgbClr>
            </a:solidFill>
            <a:ln w="9525">
              <a:noFill/>
            </a:ln>
          </p:spPr>
          <p:txBody>
            <a:bodyPr/>
            <a:p>
              <a:endParaRPr lang="en-US"/>
            </a:p>
          </p:txBody>
        </p:sp>
        <p:sp>
          <p:nvSpPr>
            <p:cNvPr id="16556" name="Freeform 301"/>
            <p:cNvSpPr/>
            <p:nvPr/>
          </p:nvSpPr>
          <p:spPr>
            <a:xfrm>
              <a:off x="4211" y="3923"/>
              <a:ext cx="179" cy="148"/>
            </a:xfrm>
            <a:custGeom>
              <a:avLst/>
              <a:gdLst>
                <a:gd name="txL" fmla="*/ 0 w 179"/>
                <a:gd name="txT" fmla="*/ 0 h 148"/>
                <a:gd name="txR" fmla="*/ 179 w 179"/>
                <a:gd name="txB" fmla="*/ 148 h 148"/>
              </a:gdLst>
              <a:ahLst/>
              <a:cxnLst>
                <a:cxn ang="0">
                  <a:pos x="25" y="102"/>
                </a:cxn>
                <a:cxn ang="0">
                  <a:pos x="31" y="86"/>
                </a:cxn>
                <a:cxn ang="0">
                  <a:pos x="21" y="74"/>
                </a:cxn>
                <a:cxn ang="0">
                  <a:pos x="7" y="60"/>
                </a:cxn>
                <a:cxn ang="0">
                  <a:pos x="6" y="43"/>
                </a:cxn>
                <a:cxn ang="0">
                  <a:pos x="15" y="28"/>
                </a:cxn>
                <a:cxn ang="0">
                  <a:pos x="36" y="15"/>
                </a:cxn>
                <a:cxn ang="0">
                  <a:pos x="59" y="8"/>
                </a:cxn>
                <a:cxn ang="0">
                  <a:pos x="79" y="6"/>
                </a:cxn>
                <a:cxn ang="0">
                  <a:pos x="106" y="8"/>
                </a:cxn>
                <a:cxn ang="0">
                  <a:pos x="136" y="15"/>
                </a:cxn>
                <a:cxn ang="0">
                  <a:pos x="161" y="29"/>
                </a:cxn>
                <a:cxn ang="0">
                  <a:pos x="160" y="51"/>
                </a:cxn>
                <a:cxn ang="0">
                  <a:pos x="142" y="64"/>
                </a:cxn>
                <a:cxn ang="0">
                  <a:pos x="136" y="74"/>
                </a:cxn>
                <a:cxn ang="0">
                  <a:pos x="134" y="94"/>
                </a:cxn>
                <a:cxn ang="0">
                  <a:pos x="131" y="107"/>
                </a:cxn>
                <a:cxn ang="0">
                  <a:pos x="123" y="122"/>
                </a:cxn>
                <a:cxn ang="0">
                  <a:pos x="106" y="142"/>
                </a:cxn>
                <a:cxn ang="0">
                  <a:pos x="113" y="148"/>
                </a:cxn>
                <a:cxn ang="0">
                  <a:pos x="125" y="134"/>
                </a:cxn>
                <a:cxn ang="0">
                  <a:pos x="138" y="117"/>
                </a:cxn>
                <a:cxn ang="0">
                  <a:pos x="140" y="95"/>
                </a:cxn>
                <a:cxn ang="0">
                  <a:pos x="144" y="74"/>
                </a:cxn>
                <a:cxn ang="0">
                  <a:pos x="161" y="60"/>
                </a:cxn>
                <a:cxn ang="0">
                  <a:pos x="179" y="44"/>
                </a:cxn>
                <a:cxn ang="0">
                  <a:pos x="169" y="31"/>
                </a:cxn>
                <a:cxn ang="0">
                  <a:pos x="148" y="16"/>
                </a:cxn>
                <a:cxn ang="0">
                  <a:pos x="115" y="2"/>
                </a:cxn>
                <a:cxn ang="0">
                  <a:pos x="79" y="2"/>
                </a:cxn>
                <a:cxn ang="0">
                  <a:pos x="44" y="8"/>
                </a:cxn>
                <a:cxn ang="0">
                  <a:pos x="21" y="17"/>
                </a:cxn>
                <a:cxn ang="0">
                  <a:pos x="4" y="39"/>
                </a:cxn>
                <a:cxn ang="0">
                  <a:pos x="0" y="59"/>
                </a:cxn>
                <a:cxn ang="0">
                  <a:pos x="11" y="76"/>
                </a:cxn>
                <a:cxn ang="0">
                  <a:pos x="19" y="90"/>
                </a:cxn>
                <a:cxn ang="0">
                  <a:pos x="13" y="106"/>
                </a:cxn>
                <a:cxn ang="0">
                  <a:pos x="25" y="106"/>
                </a:cxn>
              </a:cxnLst>
              <a:rect l="txL" t="txT" r="txR" b="txB"/>
              <a:pathLst>
                <a:path w="179" h="148">
                  <a:moveTo>
                    <a:pt x="25" y="106"/>
                  </a:moveTo>
                  <a:lnTo>
                    <a:pt x="25" y="102"/>
                  </a:lnTo>
                  <a:lnTo>
                    <a:pt x="29" y="95"/>
                  </a:lnTo>
                  <a:lnTo>
                    <a:pt x="31" y="86"/>
                  </a:lnTo>
                  <a:lnTo>
                    <a:pt x="29" y="80"/>
                  </a:lnTo>
                  <a:lnTo>
                    <a:pt x="21" y="74"/>
                  </a:lnTo>
                  <a:lnTo>
                    <a:pt x="13" y="68"/>
                  </a:lnTo>
                  <a:lnTo>
                    <a:pt x="7" y="60"/>
                  </a:lnTo>
                  <a:lnTo>
                    <a:pt x="6" y="51"/>
                  </a:lnTo>
                  <a:lnTo>
                    <a:pt x="6" y="43"/>
                  </a:lnTo>
                  <a:lnTo>
                    <a:pt x="9" y="36"/>
                  </a:lnTo>
                  <a:lnTo>
                    <a:pt x="15" y="28"/>
                  </a:lnTo>
                  <a:lnTo>
                    <a:pt x="27" y="21"/>
                  </a:lnTo>
                  <a:lnTo>
                    <a:pt x="36" y="15"/>
                  </a:lnTo>
                  <a:lnTo>
                    <a:pt x="52" y="11"/>
                  </a:lnTo>
                  <a:lnTo>
                    <a:pt x="59" y="8"/>
                  </a:lnTo>
                  <a:lnTo>
                    <a:pt x="69" y="6"/>
                  </a:lnTo>
                  <a:lnTo>
                    <a:pt x="79" y="6"/>
                  </a:lnTo>
                  <a:lnTo>
                    <a:pt x="90" y="8"/>
                  </a:lnTo>
                  <a:lnTo>
                    <a:pt x="106" y="8"/>
                  </a:lnTo>
                  <a:lnTo>
                    <a:pt x="123" y="11"/>
                  </a:lnTo>
                  <a:lnTo>
                    <a:pt x="136" y="15"/>
                  </a:lnTo>
                  <a:lnTo>
                    <a:pt x="148" y="19"/>
                  </a:lnTo>
                  <a:lnTo>
                    <a:pt x="161" y="29"/>
                  </a:lnTo>
                  <a:lnTo>
                    <a:pt x="165" y="40"/>
                  </a:lnTo>
                  <a:lnTo>
                    <a:pt x="160" y="51"/>
                  </a:lnTo>
                  <a:lnTo>
                    <a:pt x="152" y="59"/>
                  </a:lnTo>
                  <a:lnTo>
                    <a:pt x="142" y="64"/>
                  </a:lnTo>
                  <a:lnTo>
                    <a:pt x="138" y="68"/>
                  </a:lnTo>
                  <a:lnTo>
                    <a:pt x="136" y="74"/>
                  </a:lnTo>
                  <a:lnTo>
                    <a:pt x="136" y="87"/>
                  </a:lnTo>
                  <a:lnTo>
                    <a:pt x="134" y="94"/>
                  </a:lnTo>
                  <a:lnTo>
                    <a:pt x="133" y="101"/>
                  </a:lnTo>
                  <a:lnTo>
                    <a:pt x="131" y="107"/>
                  </a:lnTo>
                  <a:lnTo>
                    <a:pt x="131" y="113"/>
                  </a:lnTo>
                  <a:lnTo>
                    <a:pt x="123" y="122"/>
                  </a:lnTo>
                  <a:lnTo>
                    <a:pt x="113" y="134"/>
                  </a:lnTo>
                  <a:lnTo>
                    <a:pt x="106" y="142"/>
                  </a:lnTo>
                  <a:lnTo>
                    <a:pt x="104" y="148"/>
                  </a:lnTo>
                  <a:lnTo>
                    <a:pt x="113" y="148"/>
                  </a:lnTo>
                  <a:lnTo>
                    <a:pt x="115" y="142"/>
                  </a:lnTo>
                  <a:lnTo>
                    <a:pt x="125" y="134"/>
                  </a:lnTo>
                  <a:lnTo>
                    <a:pt x="133" y="123"/>
                  </a:lnTo>
                  <a:lnTo>
                    <a:pt x="138" y="117"/>
                  </a:lnTo>
                  <a:lnTo>
                    <a:pt x="138" y="107"/>
                  </a:lnTo>
                  <a:lnTo>
                    <a:pt x="140" y="95"/>
                  </a:lnTo>
                  <a:lnTo>
                    <a:pt x="142" y="82"/>
                  </a:lnTo>
                  <a:lnTo>
                    <a:pt x="144" y="74"/>
                  </a:lnTo>
                  <a:lnTo>
                    <a:pt x="150" y="67"/>
                  </a:lnTo>
                  <a:lnTo>
                    <a:pt x="161" y="60"/>
                  </a:lnTo>
                  <a:lnTo>
                    <a:pt x="173" y="51"/>
                  </a:lnTo>
                  <a:lnTo>
                    <a:pt x="179" y="44"/>
                  </a:lnTo>
                  <a:lnTo>
                    <a:pt x="175" y="37"/>
                  </a:lnTo>
                  <a:lnTo>
                    <a:pt x="169" y="31"/>
                  </a:lnTo>
                  <a:lnTo>
                    <a:pt x="160" y="23"/>
                  </a:lnTo>
                  <a:lnTo>
                    <a:pt x="148" y="16"/>
                  </a:lnTo>
                  <a:lnTo>
                    <a:pt x="133" y="8"/>
                  </a:lnTo>
                  <a:lnTo>
                    <a:pt x="115" y="2"/>
                  </a:lnTo>
                  <a:lnTo>
                    <a:pt x="96" y="0"/>
                  </a:lnTo>
                  <a:lnTo>
                    <a:pt x="79" y="2"/>
                  </a:lnTo>
                  <a:lnTo>
                    <a:pt x="59" y="4"/>
                  </a:lnTo>
                  <a:lnTo>
                    <a:pt x="44" y="8"/>
                  </a:lnTo>
                  <a:lnTo>
                    <a:pt x="31" y="12"/>
                  </a:lnTo>
                  <a:lnTo>
                    <a:pt x="21" y="17"/>
                  </a:lnTo>
                  <a:lnTo>
                    <a:pt x="7" y="28"/>
                  </a:lnTo>
                  <a:lnTo>
                    <a:pt x="4" y="39"/>
                  </a:lnTo>
                  <a:lnTo>
                    <a:pt x="0" y="48"/>
                  </a:lnTo>
                  <a:lnTo>
                    <a:pt x="0" y="59"/>
                  </a:lnTo>
                  <a:lnTo>
                    <a:pt x="4" y="68"/>
                  </a:lnTo>
                  <a:lnTo>
                    <a:pt x="11" y="76"/>
                  </a:lnTo>
                  <a:lnTo>
                    <a:pt x="15" y="83"/>
                  </a:lnTo>
                  <a:lnTo>
                    <a:pt x="19" y="90"/>
                  </a:lnTo>
                  <a:lnTo>
                    <a:pt x="19" y="98"/>
                  </a:lnTo>
                  <a:lnTo>
                    <a:pt x="13" y="106"/>
                  </a:lnTo>
                  <a:lnTo>
                    <a:pt x="25" y="106"/>
                  </a:lnTo>
                  <a:close/>
                </a:path>
              </a:pathLst>
            </a:custGeom>
            <a:solidFill>
              <a:srgbClr val="E6B380">
                <a:alpha val="100000"/>
              </a:srgbClr>
            </a:solidFill>
            <a:ln w="9525">
              <a:noFill/>
            </a:ln>
          </p:spPr>
          <p:txBody>
            <a:bodyPr/>
            <a:p>
              <a:endParaRPr lang="en-US"/>
            </a:p>
          </p:txBody>
        </p:sp>
        <p:sp>
          <p:nvSpPr>
            <p:cNvPr id="16557" name="Freeform 302"/>
            <p:cNvSpPr/>
            <p:nvPr/>
          </p:nvSpPr>
          <p:spPr>
            <a:xfrm>
              <a:off x="4328" y="3847"/>
              <a:ext cx="89" cy="23"/>
            </a:xfrm>
            <a:custGeom>
              <a:avLst/>
              <a:gdLst>
                <a:gd name="txL" fmla="*/ 0 w 89"/>
                <a:gd name="txT" fmla="*/ 0 h 23"/>
                <a:gd name="txR" fmla="*/ 89 w 89"/>
                <a:gd name="txB" fmla="*/ 23 h 23"/>
              </a:gdLst>
              <a:ahLst/>
              <a:cxnLst>
                <a:cxn ang="0">
                  <a:pos x="39" y="0"/>
                </a:cxn>
                <a:cxn ang="0">
                  <a:pos x="52" y="5"/>
                </a:cxn>
                <a:cxn ang="0">
                  <a:pos x="48" y="5"/>
                </a:cxn>
                <a:cxn ang="0">
                  <a:pos x="46" y="7"/>
                </a:cxn>
                <a:cxn ang="0">
                  <a:pos x="44" y="9"/>
                </a:cxn>
                <a:cxn ang="0">
                  <a:pos x="54" y="11"/>
                </a:cxn>
                <a:cxn ang="0">
                  <a:pos x="62" y="10"/>
                </a:cxn>
                <a:cxn ang="0">
                  <a:pos x="64" y="7"/>
                </a:cxn>
                <a:cxn ang="0">
                  <a:pos x="64" y="5"/>
                </a:cxn>
                <a:cxn ang="0">
                  <a:pos x="77" y="5"/>
                </a:cxn>
                <a:cxn ang="0">
                  <a:pos x="89" y="14"/>
                </a:cxn>
                <a:cxn ang="0">
                  <a:pos x="83" y="18"/>
                </a:cxn>
                <a:cxn ang="0">
                  <a:pos x="54" y="22"/>
                </a:cxn>
                <a:cxn ang="0">
                  <a:pos x="14" y="23"/>
                </a:cxn>
                <a:cxn ang="0">
                  <a:pos x="0" y="19"/>
                </a:cxn>
                <a:cxn ang="0">
                  <a:pos x="2" y="11"/>
                </a:cxn>
                <a:cxn ang="0">
                  <a:pos x="14" y="6"/>
                </a:cxn>
                <a:cxn ang="0">
                  <a:pos x="39" y="0"/>
                </a:cxn>
                <a:cxn ang="0">
                  <a:pos x="39" y="0"/>
                </a:cxn>
              </a:cxnLst>
              <a:rect l="txL" t="txT" r="txR" b="txB"/>
              <a:pathLst>
                <a:path w="89" h="23">
                  <a:moveTo>
                    <a:pt x="39" y="0"/>
                  </a:moveTo>
                  <a:lnTo>
                    <a:pt x="52" y="5"/>
                  </a:lnTo>
                  <a:lnTo>
                    <a:pt x="48" y="5"/>
                  </a:lnTo>
                  <a:lnTo>
                    <a:pt x="46" y="7"/>
                  </a:lnTo>
                  <a:lnTo>
                    <a:pt x="44" y="9"/>
                  </a:lnTo>
                  <a:lnTo>
                    <a:pt x="54" y="11"/>
                  </a:lnTo>
                  <a:lnTo>
                    <a:pt x="62" y="10"/>
                  </a:lnTo>
                  <a:lnTo>
                    <a:pt x="64" y="7"/>
                  </a:lnTo>
                  <a:lnTo>
                    <a:pt x="64" y="5"/>
                  </a:lnTo>
                  <a:lnTo>
                    <a:pt x="77" y="5"/>
                  </a:lnTo>
                  <a:lnTo>
                    <a:pt x="89" y="14"/>
                  </a:lnTo>
                  <a:lnTo>
                    <a:pt x="83" y="18"/>
                  </a:lnTo>
                  <a:lnTo>
                    <a:pt x="54" y="22"/>
                  </a:lnTo>
                  <a:lnTo>
                    <a:pt x="14" y="23"/>
                  </a:lnTo>
                  <a:lnTo>
                    <a:pt x="0" y="19"/>
                  </a:lnTo>
                  <a:lnTo>
                    <a:pt x="2" y="11"/>
                  </a:lnTo>
                  <a:lnTo>
                    <a:pt x="14" y="6"/>
                  </a:lnTo>
                  <a:lnTo>
                    <a:pt x="39" y="0"/>
                  </a:lnTo>
                  <a:close/>
                </a:path>
              </a:pathLst>
            </a:custGeom>
            <a:solidFill>
              <a:srgbClr val="F2CC99">
                <a:alpha val="100000"/>
              </a:srgbClr>
            </a:solidFill>
            <a:ln w="9525">
              <a:noFill/>
            </a:ln>
          </p:spPr>
          <p:txBody>
            <a:bodyPr/>
            <a:p>
              <a:endParaRPr lang="en-US"/>
            </a:p>
          </p:txBody>
        </p:sp>
        <p:sp>
          <p:nvSpPr>
            <p:cNvPr id="16558" name="Freeform 303"/>
            <p:cNvSpPr/>
            <p:nvPr/>
          </p:nvSpPr>
          <p:spPr>
            <a:xfrm>
              <a:off x="4324" y="3847"/>
              <a:ext cx="95" cy="23"/>
            </a:xfrm>
            <a:custGeom>
              <a:avLst/>
              <a:gdLst>
                <a:gd name="txL" fmla="*/ 0 w 95"/>
                <a:gd name="txT" fmla="*/ 0 h 23"/>
                <a:gd name="txR" fmla="*/ 95 w 95"/>
                <a:gd name="txB" fmla="*/ 23 h 23"/>
              </a:gdLst>
              <a:ahLst/>
              <a:cxnLst>
                <a:cxn ang="0">
                  <a:pos x="47" y="0"/>
                </a:cxn>
                <a:cxn ang="0">
                  <a:pos x="39" y="0"/>
                </a:cxn>
                <a:cxn ang="0">
                  <a:pos x="23" y="2"/>
                </a:cxn>
                <a:cxn ang="0">
                  <a:pos x="8" y="7"/>
                </a:cxn>
                <a:cxn ang="0">
                  <a:pos x="0" y="17"/>
                </a:cxn>
                <a:cxn ang="0">
                  <a:pos x="0" y="19"/>
                </a:cxn>
                <a:cxn ang="0">
                  <a:pos x="8" y="22"/>
                </a:cxn>
                <a:cxn ang="0">
                  <a:pos x="20" y="22"/>
                </a:cxn>
                <a:cxn ang="0">
                  <a:pos x="33" y="23"/>
                </a:cxn>
                <a:cxn ang="0">
                  <a:pos x="47" y="22"/>
                </a:cxn>
                <a:cxn ang="0">
                  <a:pos x="60" y="21"/>
                </a:cxn>
                <a:cxn ang="0">
                  <a:pos x="70" y="19"/>
                </a:cxn>
                <a:cxn ang="0">
                  <a:pos x="77" y="19"/>
                </a:cxn>
                <a:cxn ang="0">
                  <a:pos x="93" y="17"/>
                </a:cxn>
                <a:cxn ang="0">
                  <a:pos x="95" y="11"/>
                </a:cxn>
                <a:cxn ang="0">
                  <a:pos x="87" y="5"/>
                </a:cxn>
                <a:cxn ang="0">
                  <a:pos x="83" y="2"/>
                </a:cxn>
                <a:cxn ang="0">
                  <a:pos x="77" y="0"/>
                </a:cxn>
                <a:cxn ang="0">
                  <a:pos x="77" y="2"/>
                </a:cxn>
                <a:cxn ang="0">
                  <a:pos x="79" y="5"/>
                </a:cxn>
                <a:cxn ang="0">
                  <a:pos x="85" y="11"/>
                </a:cxn>
                <a:cxn ang="0">
                  <a:pos x="87" y="13"/>
                </a:cxn>
                <a:cxn ang="0">
                  <a:pos x="91" y="14"/>
                </a:cxn>
                <a:cxn ang="0">
                  <a:pos x="87" y="14"/>
                </a:cxn>
                <a:cxn ang="0">
                  <a:pos x="77" y="15"/>
                </a:cxn>
                <a:cxn ang="0">
                  <a:pos x="62" y="15"/>
                </a:cxn>
                <a:cxn ang="0">
                  <a:pos x="48" y="18"/>
                </a:cxn>
                <a:cxn ang="0">
                  <a:pos x="31" y="18"/>
                </a:cxn>
                <a:cxn ang="0">
                  <a:pos x="20" y="19"/>
                </a:cxn>
                <a:cxn ang="0">
                  <a:pos x="10" y="18"/>
                </a:cxn>
                <a:cxn ang="0">
                  <a:pos x="8" y="17"/>
                </a:cxn>
                <a:cxn ang="0">
                  <a:pos x="14" y="9"/>
                </a:cxn>
                <a:cxn ang="0">
                  <a:pos x="29" y="5"/>
                </a:cxn>
                <a:cxn ang="0">
                  <a:pos x="45" y="2"/>
                </a:cxn>
                <a:cxn ang="0">
                  <a:pos x="52" y="2"/>
                </a:cxn>
                <a:cxn ang="0">
                  <a:pos x="47" y="0"/>
                </a:cxn>
                <a:cxn ang="0">
                  <a:pos x="47" y="0"/>
                </a:cxn>
              </a:cxnLst>
              <a:rect l="txL" t="txT" r="txR" b="txB"/>
              <a:pathLst>
                <a:path w="95" h="23">
                  <a:moveTo>
                    <a:pt x="47" y="0"/>
                  </a:moveTo>
                  <a:lnTo>
                    <a:pt x="39" y="0"/>
                  </a:lnTo>
                  <a:lnTo>
                    <a:pt x="23" y="2"/>
                  </a:lnTo>
                  <a:lnTo>
                    <a:pt x="8" y="7"/>
                  </a:lnTo>
                  <a:lnTo>
                    <a:pt x="0" y="17"/>
                  </a:lnTo>
                  <a:lnTo>
                    <a:pt x="0" y="19"/>
                  </a:lnTo>
                  <a:lnTo>
                    <a:pt x="8" y="22"/>
                  </a:lnTo>
                  <a:lnTo>
                    <a:pt x="20" y="22"/>
                  </a:lnTo>
                  <a:lnTo>
                    <a:pt x="33" y="23"/>
                  </a:lnTo>
                  <a:lnTo>
                    <a:pt x="47" y="22"/>
                  </a:lnTo>
                  <a:lnTo>
                    <a:pt x="60" y="21"/>
                  </a:lnTo>
                  <a:lnTo>
                    <a:pt x="70" y="19"/>
                  </a:lnTo>
                  <a:lnTo>
                    <a:pt x="77" y="19"/>
                  </a:lnTo>
                  <a:lnTo>
                    <a:pt x="93" y="17"/>
                  </a:lnTo>
                  <a:lnTo>
                    <a:pt x="95" y="11"/>
                  </a:lnTo>
                  <a:lnTo>
                    <a:pt x="87" y="5"/>
                  </a:lnTo>
                  <a:lnTo>
                    <a:pt x="83" y="2"/>
                  </a:lnTo>
                  <a:lnTo>
                    <a:pt x="77" y="0"/>
                  </a:lnTo>
                  <a:lnTo>
                    <a:pt x="77" y="2"/>
                  </a:lnTo>
                  <a:lnTo>
                    <a:pt x="79" y="5"/>
                  </a:lnTo>
                  <a:lnTo>
                    <a:pt x="85" y="11"/>
                  </a:lnTo>
                  <a:lnTo>
                    <a:pt x="87" y="13"/>
                  </a:lnTo>
                  <a:lnTo>
                    <a:pt x="91" y="14"/>
                  </a:lnTo>
                  <a:lnTo>
                    <a:pt x="87" y="14"/>
                  </a:lnTo>
                  <a:lnTo>
                    <a:pt x="77" y="15"/>
                  </a:lnTo>
                  <a:lnTo>
                    <a:pt x="62" y="15"/>
                  </a:lnTo>
                  <a:lnTo>
                    <a:pt x="48" y="18"/>
                  </a:lnTo>
                  <a:lnTo>
                    <a:pt x="31" y="18"/>
                  </a:lnTo>
                  <a:lnTo>
                    <a:pt x="20" y="19"/>
                  </a:lnTo>
                  <a:lnTo>
                    <a:pt x="10" y="18"/>
                  </a:lnTo>
                  <a:lnTo>
                    <a:pt x="8" y="17"/>
                  </a:lnTo>
                  <a:lnTo>
                    <a:pt x="14" y="9"/>
                  </a:lnTo>
                  <a:lnTo>
                    <a:pt x="29" y="5"/>
                  </a:lnTo>
                  <a:lnTo>
                    <a:pt x="45" y="2"/>
                  </a:lnTo>
                  <a:lnTo>
                    <a:pt x="52" y="2"/>
                  </a:lnTo>
                  <a:lnTo>
                    <a:pt x="47" y="0"/>
                  </a:lnTo>
                  <a:close/>
                </a:path>
              </a:pathLst>
            </a:custGeom>
            <a:solidFill>
              <a:srgbClr val="E6B380">
                <a:alpha val="100000"/>
              </a:srgbClr>
            </a:solidFill>
            <a:ln w="9525">
              <a:noFill/>
            </a:ln>
          </p:spPr>
          <p:txBody>
            <a:bodyPr/>
            <a:p>
              <a:endParaRPr lang="en-US"/>
            </a:p>
          </p:txBody>
        </p:sp>
        <p:sp>
          <p:nvSpPr>
            <p:cNvPr id="16559" name="Freeform 304"/>
            <p:cNvSpPr/>
            <p:nvPr/>
          </p:nvSpPr>
          <p:spPr>
            <a:xfrm>
              <a:off x="4422" y="3724"/>
              <a:ext cx="93" cy="25"/>
            </a:xfrm>
            <a:custGeom>
              <a:avLst/>
              <a:gdLst>
                <a:gd name="txL" fmla="*/ 0 w 93"/>
                <a:gd name="txT" fmla="*/ 0 h 25"/>
                <a:gd name="txR" fmla="*/ 93 w 93"/>
                <a:gd name="txB" fmla="*/ 25 h 25"/>
              </a:gdLst>
              <a:ahLst/>
              <a:cxnLst>
                <a:cxn ang="0">
                  <a:pos x="31" y="3"/>
                </a:cxn>
                <a:cxn ang="0">
                  <a:pos x="31" y="7"/>
                </a:cxn>
                <a:cxn ang="0">
                  <a:pos x="33" y="9"/>
                </a:cxn>
                <a:cxn ang="0">
                  <a:pos x="45" y="12"/>
                </a:cxn>
                <a:cxn ang="0">
                  <a:pos x="52" y="8"/>
                </a:cxn>
                <a:cxn ang="0">
                  <a:pos x="56" y="4"/>
                </a:cxn>
                <a:cxn ang="0">
                  <a:pos x="54" y="0"/>
                </a:cxn>
                <a:cxn ang="0">
                  <a:pos x="79" y="3"/>
                </a:cxn>
                <a:cxn ang="0">
                  <a:pos x="91" y="9"/>
                </a:cxn>
                <a:cxn ang="0">
                  <a:pos x="93" y="17"/>
                </a:cxn>
                <a:cxn ang="0">
                  <a:pos x="74" y="24"/>
                </a:cxn>
                <a:cxn ang="0">
                  <a:pos x="35" y="25"/>
                </a:cxn>
                <a:cxn ang="0">
                  <a:pos x="10" y="24"/>
                </a:cxn>
                <a:cxn ang="0">
                  <a:pos x="0" y="19"/>
                </a:cxn>
                <a:cxn ang="0">
                  <a:pos x="2" y="9"/>
                </a:cxn>
                <a:cxn ang="0">
                  <a:pos x="14" y="5"/>
                </a:cxn>
                <a:cxn ang="0">
                  <a:pos x="31" y="3"/>
                </a:cxn>
                <a:cxn ang="0">
                  <a:pos x="31" y="3"/>
                </a:cxn>
              </a:cxnLst>
              <a:rect l="txL" t="txT" r="txR" b="txB"/>
              <a:pathLst>
                <a:path w="93" h="25">
                  <a:moveTo>
                    <a:pt x="31" y="3"/>
                  </a:moveTo>
                  <a:lnTo>
                    <a:pt x="31" y="7"/>
                  </a:lnTo>
                  <a:lnTo>
                    <a:pt x="33" y="9"/>
                  </a:lnTo>
                  <a:lnTo>
                    <a:pt x="45" y="12"/>
                  </a:lnTo>
                  <a:lnTo>
                    <a:pt x="52" y="8"/>
                  </a:lnTo>
                  <a:lnTo>
                    <a:pt x="56" y="4"/>
                  </a:lnTo>
                  <a:lnTo>
                    <a:pt x="54" y="0"/>
                  </a:lnTo>
                  <a:lnTo>
                    <a:pt x="79" y="3"/>
                  </a:lnTo>
                  <a:lnTo>
                    <a:pt x="91" y="9"/>
                  </a:lnTo>
                  <a:lnTo>
                    <a:pt x="93" y="17"/>
                  </a:lnTo>
                  <a:lnTo>
                    <a:pt x="74" y="24"/>
                  </a:lnTo>
                  <a:lnTo>
                    <a:pt x="35" y="25"/>
                  </a:lnTo>
                  <a:lnTo>
                    <a:pt x="10" y="24"/>
                  </a:lnTo>
                  <a:lnTo>
                    <a:pt x="0" y="19"/>
                  </a:lnTo>
                  <a:lnTo>
                    <a:pt x="2" y="9"/>
                  </a:lnTo>
                  <a:lnTo>
                    <a:pt x="14" y="5"/>
                  </a:lnTo>
                  <a:lnTo>
                    <a:pt x="31" y="3"/>
                  </a:lnTo>
                  <a:close/>
                </a:path>
              </a:pathLst>
            </a:custGeom>
            <a:solidFill>
              <a:srgbClr val="F2CC99">
                <a:alpha val="100000"/>
              </a:srgbClr>
            </a:solidFill>
            <a:ln w="9525">
              <a:noFill/>
            </a:ln>
          </p:spPr>
          <p:txBody>
            <a:bodyPr/>
            <a:p>
              <a:endParaRPr lang="en-US"/>
            </a:p>
          </p:txBody>
        </p:sp>
        <p:sp>
          <p:nvSpPr>
            <p:cNvPr id="16560" name="Freeform 305"/>
            <p:cNvSpPr/>
            <p:nvPr/>
          </p:nvSpPr>
          <p:spPr>
            <a:xfrm>
              <a:off x="4376" y="3732"/>
              <a:ext cx="95" cy="113"/>
            </a:xfrm>
            <a:custGeom>
              <a:avLst/>
              <a:gdLst>
                <a:gd name="txL" fmla="*/ 0 w 95"/>
                <a:gd name="txT" fmla="*/ 0 h 113"/>
                <a:gd name="txR" fmla="*/ 95 w 95"/>
                <a:gd name="txB" fmla="*/ 113 h 113"/>
              </a:gdLst>
              <a:ahLst/>
              <a:cxnLst>
                <a:cxn ang="0">
                  <a:pos x="18" y="0"/>
                </a:cxn>
                <a:cxn ang="0">
                  <a:pos x="18" y="4"/>
                </a:cxn>
                <a:cxn ang="0">
                  <a:pos x="25" y="15"/>
                </a:cxn>
                <a:cxn ang="0">
                  <a:pos x="31" y="19"/>
                </a:cxn>
                <a:cxn ang="0">
                  <a:pos x="43" y="24"/>
                </a:cxn>
                <a:cxn ang="0">
                  <a:pos x="56" y="27"/>
                </a:cxn>
                <a:cxn ang="0">
                  <a:pos x="75" y="29"/>
                </a:cxn>
                <a:cxn ang="0">
                  <a:pos x="70" y="29"/>
                </a:cxn>
                <a:cxn ang="0">
                  <a:pos x="66" y="32"/>
                </a:cxn>
                <a:cxn ang="0">
                  <a:pos x="64" y="34"/>
                </a:cxn>
                <a:cxn ang="0">
                  <a:pos x="66" y="36"/>
                </a:cxn>
                <a:cxn ang="0">
                  <a:pos x="71" y="38"/>
                </a:cxn>
                <a:cxn ang="0">
                  <a:pos x="83" y="42"/>
                </a:cxn>
                <a:cxn ang="0">
                  <a:pos x="91" y="43"/>
                </a:cxn>
                <a:cxn ang="0">
                  <a:pos x="95" y="46"/>
                </a:cxn>
                <a:cxn ang="0">
                  <a:pos x="95" y="47"/>
                </a:cxn>
                <a:cxn ang="0">
                  <a:pos x="95" y="48"/>
                </a:cxn>
                <a:cxn ang="0">
                  <a:pos x="87" y="48"/>
                </a:cxn>
                <a:cxn ang="0">
                  <a:pos x="83" y="50"/>
                </a:cxn>
                <a:cxn ang="0">
                  <a:pos x="66" y="50"/>
                </a:cxn>
                <a:cxn ang="0">
                  <a:pos x="66" y="113"/>
                </a:cxn>
                <a:cxn ang="0">
                  <a:pos x="43" y="103"/>
                </a:cxn>
                <a:cxn ang="0">
                  <a:pos x="46" y="55"/>
                </a:cxn>
                <a:cxn ang="0">
                  <a:pos x="14" y="38"/>
                </a:cxn>
                <a:cxn ang="0">
                  <a:pos x="0" y="24"/>
                </a:cxn>
                <a:cxn ang="0">
                  <a:pos x="4" y="9"/>
                </a:cxn>
                <a:cxn ang="0">
                  <a:pos x="18" y="0"/>
                </a:cxn>
                <a:cxn ang="0">
                  <a:pos x="18" y="0"/>
                </a:cxn>
              </a:cxnLst>
              <a:rect l="txL" t="txT" r="txR" b="txB"/>
              <a:pathLst>
                <a:path w="95" h="113">
                  <a:moveTo>
                    <a:pt x="18" y="0"/>
                  </a:moveTo>
                  <a:lnTo>
                    <a:pt x="18" y="4"/>
                  </a:lnTo>
                  <a:lnTo>
                    <a:pt x="25" y="15"/>
                  </a:lnTo>
                  <a:lnTo>
                    <a:pt x="31" y="19"/>
                  </a:lnTo>
                  <a:lnTo>
                    <a:pt x="43" y="24"/>
                  </a:lnTo>
                  <a:lnTo>
                    <a:pt x="56" y="27"/>
                  </a:lnTo>
                  <a:lnTo>
                    <a:pt x="75" y="29"/>
                  </a:lnTo>
                  <a:lnTo>
                    <a:pt x="70" y="29"/>
                  </a:lnTo>
                  <a:lnTo>
                    <a:pt x="66" y="32"/>
                  </a:lnTo>
                  <a:lnTo>
                    <a:pt x="64" y="34"/>
                  </a:lnTo>
                  <a:lnTo>
                    <a:pt x="66" y="36"/>
                  </a:lnTo>
                  <a:lnTo>
                    <a:pt x="71" y="38"/>
                  </a:lnTo>
                  <a:lnTo>
                    <a:pt x="83" y="42"/>
                  </a:lnTo>
                  <a:lnTo>
                    <a:pt x="91" y="43"/>
                  </a:lnTo>
                  <a:lnTo>
                    <a:pt x="95" y="46"/>
                  </a:lnTo>
                  <a:lnTo>
                    <a:pt x="95" y="47"/>
                  </a:lnTo>
                  <a:lnTo>
                    <a:pt x="95" y="48"/>
                  </a:lnTo>
                  <a:lnTo>
                    <a:pt x="87" y="48"/>
                  </a:lnTo>
                  <a:lnTo>
                    <a:pt x="83" y="50"/>
                  </a:lnTo>
                  <a:lnTo>
                    <a:pt x="66" y="50"/>
                  </a:lnTo>
                  <a:lnTo>
                    <a:pt x="66" y="113"/>
                  </a:lnTo>
                  <a:lnTo>
                    <a:pt x="43" y="103"/>
                  </a:lnTo>
                  <a:lnTo>
                    <a:pt x="46" y="55"/>
                  </a:lnTo>
                  <a:lnTo>
                    <a:pt x="14" y="38"/>
                  </a:lnTo>
                  <a:lnTo>
                    <a:pt x="0" y="24"/>
                  </a:lnTo>
                  <a:lnTo>
                    <a:pt x="4" y="9"/>
                  </a:lnTo>
                  <a:lnTo>
                    <a:pt x="18" y="0"/>
                  </a:lnTo>
                  <a:close/>
                </a:path>
              </a:pathLst>
            </a:custGeom>
            <a:solidFill>
              <a:srgbClr val="F2CC99">
                <a:alpha val="100000"/>
              </a:srgbClr>
            </a:solidFill>
            <a:ln w="9525">
              <a:noFill/>
            </a:ln>
          </p:spPr>
          <p:txBody>
            <a:bodyPr/>
            <a:p>
              <a:endParaRPr lang="en-US"/>
            </a:p>
          </p:txBody>
        </p:sp>
        <p:sp>
          <p:nvSpPr>
            <p:cNvPr id="16561" name="Freeform 306"/>
            <p:cNvSpPr/>
            <p:nvPr/>
          </p:nvSpPr>
          <p:spPr>
            <a:xfrm>
              <a:off x="4407" y="3891"/>
              <a:ext cx="52" cy="133"/>
            </a:xfrm>
            <a:custGeom>
              <a:avLst/>
              <a:gdLst>
                <a:gd name="txL" fmla="*/ 0 w 52"/>
                <a:gd name="txT" fmla="*/ 0 h 133"/>
                <a:gd name="txR" fmla="*/ 52 w 52"/>
                <a:gd name="txB" fmla="*/ 133 h 133"/>
              </a:gdLst>
              <a:ahLst/>
              <a:cxnLst>
                <a:cxn ang="0">
                  <a:pos x="52" y="0"/>
                </a:cxn>
                <a:cxn ang="0">
                  <a:pos x="44" y="67"/>
                </a:cxn>
                <a:cxn ang="0">
                  <a:pos x="0" y="133"/>
                </a:cxn>
                <a:cxn ang="0">
                  <a:pos x="15" y="91"/>
                </a:cxn>
                <a:cxn ang="0">
                  <a:pos x="25" y="12"/>
                </a:cxn>
                <a:cxn ang="0">
                  <a:pos x="33" y="2"/>
                </a:cxn>
                <a:cxn ang="0">
                  <a:pos x="52" y="0"/>
                </a:cxn>
                <a:cxn ang="0">
                  <a:pos x="52" y="0"/>
                </a:cxn>
              </a:cxnLst>
              <a:rect l="txL" t="txT" r="txR" b="txB"/>
              <a:pathLst>
                <a:path w="52" h="133">
                  <a:moveTo>
                    <a:pt x="52" y="0"/>
                  </a:moveTo>
                  <a:lnTo>
                    <a:pt x="44" y="67"/>
                  </a:lnTo>
                  <a:lnTo>
                    <a:pt x="0" y="133"/>
                  </a:lnTo>
                  <a:lnTo>
                    <a:pt x="15" y="91"/>
                  </a:lnTo>
                  <a:lnTo>
                    <a:pt x="25" y="12"/>
                  </a:lnTo>
                  <a:lnTo>
                    <a:pt x="33" y="2"/>
                  </a:lnTo>
                  <a:lnTo>
                    <a:pt x="52" y="0"/>
                  </a:lnTo>
                  <a:close/>
                </a:path>
              </a:pathLst>
            </a:custGeom>
            <a:solidFill>
              <a:srgbClr val="F2CC99">
                <a:alpha val="100000"/>
              </a:srgbClr>
            </a:solidFill>
            <a:ln w="9525">
              <a:noFill/>
            </a:ln>
          </p:spPr>
          <p:txBody>
            <a:bodyPr/>
            <a:p>
              <a:endParaRPr lang="en-US"/>
            </a:p>
          </p:txBody>
        </p:sp>
        <p:sp>
          <p:nvSpPr>
            <p:cNvPr id="16562" name="Freeform 307"/>
            <p:cNvSpPr/>
            <p:nvPr/>
          </p:nvSpPr>
          <p:spPr>
            <a:xfrm>
              <a:off x="4417" y="3721"/>
              <a:ext cx="104" cy="32"/>
            </a:xfrm>
            <a:custGeom>
              <a:avLst/>
              <a:gdLst>
                <a:gd name="txL" fmla="*/ 0 w 104"/>
                <a:gd name="txT" fmla="*/ 0 h 32"/>
                <a:gd name="txR" fmla="*/ 104 w 104"/>
                <a:gd name="txB" fmla="*/ 32 h 32"/>
              </a:gdLst>
              <a:ahLst/>
              <a:cxnLst>
                <a:cxn ang="0">
                  <a:pos x="36" y="3"/>
                </a:cxn>
                <a:cxn ang="0">
                  <a:pos x="29" y="3"/>
                </a:cxn>
                <a:cxn ang="0">
                  <a:pos x="17" y="7"/>
                </a:cxn>
                <a:cxn ang="0">
                  <a:pos x="5" y="12"/>
                </a:cxn>
                <a:cxn ang="0">
                  <a:pos x="0" y="20"/>
                </a:cxn>
                <a:cxn ang="0">
                  <a:pos x="2" y="26"/>
                </a:cxn>
                <a:cxn ang="0">
                  <a:pos x="19" y="30"/>
                </a:cxn>
                <a:cxn ang="0">
                  <a:pos x="27" y="30"/>
                </a:cxn>
                <a:cxn ang="0">
                  <a:pos x="36" y="31"/>
                </a:cxn>
                <a:cxn ang="0">
                  <a:pos x="46" y="31"/>
                </a:cxn>
                <a:cxn ang="0">
                  <a:pos x="54" y="32"/>
                </a:cxn>
                <a:cxn ang="0">
                  <a:pos x="65" y="30"/>
                </a:cxn>
                <a:cxn ang="0">
                  <a:pos x="82" y="27"/>
                </a:cxn>
                <a:cxn ang="0">
                  <a:pos x="96" y="22"/>
                </a:cxn>
                <a:cxn ang="0">
                  <a:pos x="104" y="15"/>
                </a:cxn>
                <a:cxn ang="0">
                  <a:pos x="96" y="7"/>
                </a:cxn>
                <a:cxn ang="0">
                  <a:pos x="82" y="3"/>
                </a:cxn>
                <a:cxn ang="0">
                  <a:pos x="69" y="0"/>
                </a:cxn>
                <a:cxn ang="0">
                  <a:pos x="63" y="0"/>
                </a:cxn>
                <a:cxn ang="0">
                  <a:pos x="59" y="2"/>
                </a:cxn>
                <a:cxn ang="0">
                  <a:pos x="61" y="6"/>
                </a:cxn>
                <a:cxn ang="0">
                  <a:pos x="67" y="7"/>
                </a:cxn>
                <a:cxn ang="0">
                  <a:pos x="79" y="8"/>
                </a:cxn>
                <a:cxn ang="0">
                  <a:pos x="88" y="10"/>
                </a:cxn>
                <a:cxn ang="0">
                  <a:pos x="92" y="16"/>
                </a:cxn>
                <a:cxn ang="0">
                  <a:pos x="86" y="19"/>
                </a:cxn>
                <a:cxn ang="0">
                  <a:pos x="77" y="23"/>
                </a:cxn>
                <a:cxn ang="0">
                  <a:pos x="65" y="24"/>
                </a:cxn>
                <a:cxn ang="0">
                  <a:pos x="52" y="27"/>
                </a:cxn>
                <a:cxn ang="0">
                  <a:pos x="36" y="26"/>
                </a:cxn>
                <a:cxn ang="0">
                  <a:pos x="25" y="26"/>
                </a:cxn>
                <a:cxn ang="0">
                  <a:pos x="15" y="24"/>
                </a:cxn>
                <a:cxn ang="0">
                  <a:pos x="11" y="22"/>
                </a:cxn>
                <a:cxn ang="0">
                  <a:pos x="11" y="14"/>
                </a:cxn>
                <a:cxn ang="0">
                  <a:pos x="23" y="11"/>
                </a:cxn>
                <a:cxn ang="0">
                  <a:pos x="34" y="10"/>
                </a:cxn>
                <a:cxn ang="0">
                  <a:pos x="40" y="10"/>
                </a:cxn>
                <a:cxn ang="0">
                  <a:pos x="36" y="3"/>
                </a:cxn>
                <a:cxn ang="0">
                  <a:pos x="36" y="3"/>
                </a:cxn>
              </a:cxnLst>
              <a:rect l="txL" t="txT" r="txR" b="txB"/>
              <a:pathLst>
                <a:path w="104" h="32">
                  <a:moveTo>
                    <a:pt x="36" y="3"/>
                  </a:moveTo>
                  <a:lnTo>
                    <a:pt x="29" y="3"/>
                  </a:lnTo>
                  <a:lnTo>
                    <a:pt x="17" y="7"/>
                  </a:lnTo>
                  <a:lnTo>
                    <a:pt x="5" y="12"/>
                  </a:lnTo>
                  <a:lnTo>
                    <a:pt x="0" y="20"/>
                  </a:lnTo>
                  <a:lnTo>
                    <a:pt x="2" y="26"/>
                  </a:lnTo>
                  <a:lnTo>
                    <a:pt x="19" y="30"/>
                  </a:lnTo>
                  <a:lnTo>
                    <a:pt x="27" y="30"/>
                  </a:lnTo>
                  <a:lnTo>
                    <a:pt x="36" y="31"/>
                  </a:lnTo>
                  <a:lnTo>
                    <a:pt x="46" y="31"/>
                  </a:lnTo>
                  <a:lnTo>
                    <a:pt x="54" y="32"/>
                  </a:lnTo>
                  <a:lnTo>
                    <a:pt x="65" y="30"/>
                  </a:lnTo>
                  <a:lnTo>
                    <a:pt x="82" y="27"/>
                  </a:lnTo>
                  <a:lnTo>
                    <a:pt x="96" y="22"/>
                  </a:lnTo>
                  <a:lnTo>
                    <a:pt x="104" y="15"/>
                  </a:lnTo>
                  <a:lnTo>
                    <a:pt x="96" y="7"/>
                  </a:lnTo>
                  <a:lnTo>
                    <a:pt x="82" y="3"/>
                  </a:lnTo>
                  <a:lnTo>
                    <a:pt x="69" y="0"/>
                  </a:lnTo>
                  <a:lnTo>
                    <a:pt x="63" y="0"/>
                  </a:lnTo>
                  <a:lnTo>
                    <a:pt x="59" y="2"/>
                  </a:lnTo>
                  <a:lnTo>
                    <a:pt x="61" y="6"/>
                  </a:lnTo>
                  <a:lnTo>
                    <a:pt x="67" y="7"/>
                  </a:lnTo>
                  <a:lnTo>
                    <a:pt x="79" y="8"/>
                  </a:lnTo>
                  <a:lnTo>
                    <a:pt x="88" y="10"/>
                  </a:lnTo>
                  <a:lnTo>
                    <a:pt x="92" y="16"/>
                  </a:lnTo>
                  <a:lnTo>
                    <a:pt x="86" y="19"/>
                  </a:lnTo>
                  <a:lnTo>
                    <a:pt x="77" y="23"/>
                  </a:lnTo>
                  <a:lnTo>
                    <a:pt x="65" y="24"/>
                  </a:lnTo>
                  <a:lnTo>
                    <a:pt x="52" y="27"/>
                  </a:lnTo>
                  <a:lnTo>
                    <a:pt x="36" y="26"/>
                  </a:lnTo>
                  <a:lnTo>
                    <a:pt x="25" y="26"/>
                  </a:lnTo>
                  <a:lnTo>
                    <a:pt x="15" y="24"/>
                  </a:lnTo>
                  <a:lnTo>
                    <a:pt x="11" y="22"/>
                  </a:lnTo>
                  <a:lnTo>
                    <a:pt x="11" y="14"/>
                  </a:lnTo>
                  <a:lnTo>
                    <a:pt x="23" y="11"/>
                  </a:lnTo>
                  <a:lnTo>
                    <a:pt x="34" y="10"/>
                  </a:lnTo>
                  <a:lnTo>
                    <a:pt x="40" y="10"/>
                  </a:lnTo>
                  <a:lnTo>
                    <a:pt x="36" y="3"/>
                  </a:lnTo>
                  <a:close/>
                </a:path>
              </a:pathLst>
            </a:custGeom>
            <a:solidFill>
              <a:srgbClr val="E6B380">
                <a:alpha val="100000"/>
              </a:srgbClr>
            </a:solidFill>
            <a:ln w="9525">
              <a:noFill/>
            </a:ln>
          </p:spPr>
          <p:txBody>
            <a:bodyPr/>
            <a:p>
              <a:endParaRPr lang="en-US"/>
            </a:p>
          </p:txBody>
        </p:sp>
        <p:sp>
          <p:nvSpPr>
            <p:cNvPr id="16563" name="Freeform 308"/>
            <p:cNvSpPr/>
            <p:nvPr/>
          </p:nvSpPr>
          <p:spPr>
            <a:xfrm>
              <a:off x="4372" y="3702"/>
              <a:ext cx="185" cy="398"/>
            </a:xfrm>
            <a:custGeom>
              <a:avLst/>
              <a:gdLst>
                <a:gd name="txL" fmla="*/ 0 w 185"/>
                <a:gd name="txT" fmla="*/ 0 h 398"/>
                <a:gd name="txR" fmla="*/ 185 w 185"/>
                <a:gd name="txB" fmla="*/ 398 h 398"/>
              </a:gdLst>
              <a:ahLst/>
              <a:cxnLst>
                <a:cxn ang="0">
                  <a:pos x="45" y="125"/>
                </a:cxn>
                <a:cxn ang="0">
                  <a:pos x="45" y="101"/>
                </a:cxn>
                <a:cxn ang="0">
                  <a:pos x="45" y="85"/>
                </a:cxn>
                <a:cxn ang="0">
                  <a:pos x="8" y="64"/>
                </a:cxn>
                <a:cxn ang="0">
                  <a:pos x="4" y="43"/>
                </a:cxn>
                <a:cxn ang="0">
                  <a:pos x="31" y="16"/>
                </a:cxn>
                <a:cxn ang="0">
                  <a:pos x="75" y="3"/>
                </a:cxn>
                <a:cxn ang="0">
                  <a:pos x="112" y="0"/>
                </a:cxn>
                <a:cxn ang="0">
                  <a:pos x="154" y="8"/>
                </a:cxn>
                <a:cxn ang="0">
                  <a:pos x="183" y="29"/>
                </a:cxn>
                <a:cxn ang="0">
                  <a:pos x="179" y="59"/>
                </a:cxn>
                <a:cxn ang="0">
                  <a:pos x="170" y="68"/>
                </a:cxn>
                <a:cxn ang="0">
                  <a:pos x="164" y="85"/>
                </a:cxn>
                <a:cxn ang="0">
                  <a:pos x="160" y="102"/>
                </a:cxn>
                <a:cxn ang="0">
                  <a:pos x="162" y="131"/>
                </a:cxn>
                <a:cxn ang="0">
                  <a:pos x="164" y="160"/>
                </a:cxn>
                <a:cxn ang="0">
                  <a:pos x="166" y="189"/>
                </a:cxn>
                <a:cxn ang="0">
                  <a:pos x="164" y="209"/>
                </a:cxn>
                <a:cxn ang="0">
                  <a:pos x="156" y="227"/>
                </a:cxn>
                <a:cxn ang="0">
                  <a:pos x="143" y="261"/>
                </a:cxn>
                <a:cxn ang="0">
                  <a:pos x="126" y="307"/>
                </a:cxn>
                <a:cxn ang="0">
                  <a:pos x="99" y="350"/>
                </a:cxn>
                <a:cxn ang="0">
                  <a:pos x="72" y="385"/>
                </a:cxn>
                <a:cxn ang="0">
                  <a:pos x="43" y="393"/>
                </a:cxn>
                <a:cxn ang="0">
                  <a:pos x="62" y="370"/>
                </a:cxn>
                <a:cxn ang="0">
                  <a:pos x="89" y="342"/>
                </a:cxn>
                <a:cxn ang="0">
                  <a:pos x="116" y="299"/>
                </a:cxn>
                <a:cxn ang="0">
                  <a:pos x="139" y="249"/>
                </a:cxn>
                <a:cxn ang="0">
                  <a:pos x="154" y="82"/>
                </a:cxn>
                <a:cxn ang="0">
                  <a:pos x="158" y="66"/>
                </a:cxn>
                <a:cxn ang="0">
                  <a:pos x="176" y="54"/>
                </a:cxn>
                <a:cxn ang="0">
                  <a:pos x="176" y="33"/>
                </a:cxn>
                <a:cxn ang="0">
                  <a:pos x="156" y="15"/>
                </a:cxn>
                <a:cxn ang="0">
                  <a:pos x="110" y="7"/>
                </a:cxn>
                <a:cxn ang="0">
                  <a:pos x="79" y="8"/>
                </a:cxn>
                <a:cxn ang="0">
                  <a:pos x="47" y="15"/>
                </a:cxn>
                <a:cxn ang="0">
                  <a:pos x="25" y="30"/>
                </a:cxn>
                <a:cxn ang="0">
                  <a:pos x="16" y="47"/>
                </a:cxn>
                <a:cxn ang="0">
                  <a:pos x="22" y="65"/>
                </a:cxn>
                <a:cxn ang="0">
                  <a:pos x="49" y="81"/>
                </a:cxn>
                <a:cxn ang="0">
                  <a:pos x="52" y="94"/>
                </a:cxn>
                <a:cxn ang="0">
                  <a:pos x="52" y="117"/>
                </a:cxn>
                <a:cxn ang="0">
                  <a:pos x="52" y="135"/>
                </a:cxn>
                <a:cxn ang="0">
                  <a:pos x="45" y="133"/>
                </a:cxn>
              </a:cxnLst>
              <a:rect l="txL" t="txT" r="txR" b="txB"/>
              <a:pathLst>
                <a:path w="185" h="398">
                  <a:moveTo>
                    <a:pt x="45" y="133"/>
                  </a:moveTo>
                  <a:lnTo>
                    <a:pt x="45" y="131"/>
                  </a:lnTo>
                  <a:lnTo>
                    <a:pt x="45" y="125"/>
                  </a:lnTo>
                  <a:lnTo>
                    <a:pt x="45" y="117"/>
                  </a:lnTo>
                  <a:lnTo>
                    <a:pt x="47" y="111"/>
                  </a:lnTo>
                  <a:lnTo>
                    <a:pt x="45" y="101"/>
                  </a:lnTo>
                  <a:lnTo>
                    <a:pt x="45" y="94"/>
                  </a:lnTo>
                  <a:lnTo>
                    <a:pt x="45" y="88"/>
                  </a:lnTo>
                  <a:lnTo>
                    <a:pt x="45" y="85"/>
                  </a:lnTo>
                  <a:lnTo>
                    <a:pt x="33" y="78"/>
                  </a:lnTo>
                  <a:lnTo>
                    <a:pt x="16" y="70"/>
                  </a:lnTo>
                  <a:lnTo>
                    <a:pt x="8" y="64"/>
                  </a:lnTo>
                  <a:lnTo>
                    <a:pt x="2" y="58"/>
                  </a:lnTo>
                  <a:lnTo>
                    <a:pt x="0" y="50"/>
                  </a:lnTo>
                  <a:lnTo>
                    <a:pt x="4" y="43"/>
                  </a:lnTo>
                  <a:lnTo>
                    <a:pt x="8" y="33"/>
                  </a:lnTo>
                  <a:lnTo>
                    <a:pt x="20" y="25"/>
                  </a:lnTo>
                  <a:lnTo>
                    <a:pt x="31" y="16"/>
                  </a:lnTo>
                  <a:lnTo>
                    <a:pt x="47" y="11"/>
                  </a:lnTo>
                  <a:lnTo>
                    <a:pt x="60" y="6"/>
                  </a:lnTo>
                  <a:lnTo>
                    <a:pt x="75" y="3"/>
                  </a:lnTo>
                  <a:lnTo>
                    <a:pt x="89" y="0"/>
                  </a:lnTo>
                  <a:lnTo>
                    <a:pt x="102" y="0"/>
                  </a:lnTo>
                  <a:lnTo>
                    <a:pt x="112" y="0"/>
                  </a:lnTo>
                  <a:lnTo>
                    <a:pt x="126" y="2"/>
                  </a:lnTo>
                  <a:lnTo>
                    <a:pt x="139" y="4"/>
                  </a:lnTo>
                  <a:lnTo>
                    <a:pt x="154" y="8"/>
                  </a:lnTo>
                  <a:lnTo>
                    <a:pt x="166" y="12"/>
                  </a:lnTo>
                  <a:lnTo>
                    <a:pt x="177" y="19"/>
                  </a:lnTo>
                  <a:lnTo>
                    <a:pt x="183" y="29"/>
                  </a:lnTo>
                  <a:lnTo>
                    <a:pt x="185" y="42"/>
                  </a:lnTo>
                  <a:lnTo>
                    <a:pt x="181" y="51"/>
                  </a:lnTo>
                  <a:lnTo>
                    <a:pt x="179" y="59"/>
                  </a:lnTo>
                  <a:lnTo>
                    <a:pt x="176" y="62"/>
                  </a:lnTo>
                  <a:lnTo>
                    <a:pt x="174" y="66"/>
                  </a:lnTo>
                  <a:lnTo>
                    <a:pt x="170" y="68"/>
                  </a:lnTo>
                  <a:lnTo>
                    <a:pt x="168" y="72"/>
                  </a:lnTo>
                  <a:lnTo>
                    <a:pt x="164" y="76"/>
                  </a:lnTo>
                  <a:lnTo>
                    <a:pt x="164" y="85"/>
                  </a:lnTo>
                  <a:lnTo>
                    <a:pt x="162" y="89"/>
                  </a:lnTo>
                  <a:lnTo>
                    <a:pt x="160" y="96"/>
                  </a:lnTo>
                  <a:lnTo>
                    <a:pt x="160" y="102"/>
                  </a:lnTo>
                  <a:lnTo>
                    <a:pt x="160" y="112"/>
                  </a:lnTo>
                  <a:lnTo>
                    <a:pt x="160" y="120"/>
                  </a:lnTo>
                  <a:lnTo>
                    <a:pt x="162" y="131"/>
                  </a:lnTo>
                  <a:lnTo>
                    <a:pt x="162" y="140"/>
                  </a:lnTo>
                  <a:lnTo>
                    <a:pt x="164" y="151"/>
                  </a:lnTo>
                  <a:lnTo>
                    <a:pt x="164" y="160"/>
                  </a:lnTo>
                  <a:lnTo>
                    <a:pt x="164" y="170"/>
                  </a:lnTo>
                  <a:lnTo>
                    <a:pt x="164" y="179"/>
                  </a:lnTo>
                  <a:lnTo>
                    <a:pt x="166" y="189"/>
                  </a:lnTo>
                  <a:lnTo>
                    <a:pt x="164" y="195"/>
                  </a:lnTo>
                  <a:lnTo>
                    <a:pt x="164" y="203"/>
                  </a:lnTo>
                  <a:lnTo>
                    <a:pt x="164" y="209"/>
                  </a:lnTo>
                  <a:lnTo>
                    <a:pt x="164" y="215"/>
                  </a:lnTo>
                  <a:lnTo>
                    <a:pt x="160" y="219"/>
                  </a:lnTo>
                  <a:lnTo>
                    <a:pt x="156" y="227"/>
                  </a:lnTo>
                  <a:lnTo>
                    <a:pt x="152" y="237"/>
                  </a:lnTo>
                  <a:lnTo>
                    <a:pt x="149" y="249"/>
                  </a:lnTo>
                  <a:lnTo>
                    <a:pt x="143" y="261"/>
                  </a:lnTo>
                  <a:lnTo>
                    <a:pt x="137" y="276"/>
                  </a:lnTo>
                  <a:lnTo>
                    <a:pt x="131" y="291"/>
                  </a:lnTo>
                  <a:lnTo>
                    <a:pt x="126" y="307"/>
                  </a:lnTo>
                  <a:lnTo>
                    <a:pt x="116" y="322"/>
                  </a:lnTo>
                  <a:lnTo>
                    <a:pt x="108" y="336"/>
                  </a:lnTo>
                  <a:lnTo>
                    <a:pt x="99" y="350"/>
                  </a:lnTo>
                  <a:lnTo>
                    <a:pt x="91" y="363"/>
                  </a:lnTo>
                  <a:lnTo>
                    <a:pt x="81" y="374"/>
                  </a:lnTo>
                  <a:lnTo>
                    <a:pt x="72" y="385"/>
                  </a:lnTo>
                  <a:lnTo>
                    <a:pt x="62" y="391"/>
                  </a:lnTo>
                  <a:lnTo>
                    <a:pt x="52" y="398"/>
                  </a:lnTo>
                  <a:lnTo>
                    <a:pt x="43" y="393"/>
                  </a:lnTo>
                  <a:lnTo>
                    <a:pt x="45" y="389"/>
                  </a:lnTo>
                  <a:lnTo>
                    <a:pt x="56" y="379"/>
                  </a:lnTo>
                  <a:lnTo>
                    <a:pt x="62" y="370"/>
                  </a:lnTo>
                  <a:lnTo>
                    <a:pt x="70" y="362"/>
                  </a:lnTo>
                  <a:lnTo>
                    <a:pt x="77" y="352"/>
                  </a:lnTo>
                  <a:lnTo>
                    <a:pt x="89" y="342"/>
                  </a:lnTo>
                  <a:lnTo>
                    <a:pt x="97" y="328"/>
                  </a:lnTo>
                  <a:lnTo>
                    <a:pt x="106" y="315"/>
                  </a:lnTo>
                  <a:lnTo>
                    <a:pt x="116" y="299"/>
                  </a:lnTo>
                  <a:lnTo>
                    <a:pt x="126" y="284"/>
                  </a:lnTo>
                  <a:lnTo>
                    <a:pt x="131" y="266"/>
                  </a:lnTo>
                  <a:lnTo>
                    <a:pt x="139" y="249"/>
                  </a:lnTo>
                  <a:lnTo>
                    <a:pt x="145" y="230"/>
                  </a:lnTo>
                  <a:lnTo>
                    <a:pt x="151" y="211"/>
                  </a:lnTo>
                  <a:lnTo>
                    <a:pt x="154" y="82"/>
                  </a:lnTo>
                  <a:lnTo>
                    <a:pt x="154" y="78"/>
                  </a:lnTo>
                  <a:lnTo>
                    <a:pt x="154" y="73"/>
                  </a:lnTo>
                  <a:lnTo>
                    <a:pt x="158" y="66"/>
                  </a:lnTo>
                  <a:lnTo>
                    <a:pt x="168" y="64"/>
                  </a:lnTo>
                  <a:lnTo>
                    <a:pt x="172" y="59"/>
                  </a:lnTo>
                  <a:lnTo>
                    <a:pt x="176" y="54"/>
                  </a:lnTo>
                  <a:lnTo>
                    <a:pt x="176" y="47"/>
                  </a:lnTo>
                  <a:lnTo>
                    <a:pt x="177" y="41"/>
                  </a:lnTo>
                  <a:lnTo>
                    <a:pt x="176" y="33"/>
                  </a:lnTo>
                  <a:lnTo>
                    <a:pt x="172" y="25"/>
                  </a:lnTo>
                  <a:lnTo>
                    <a:pt x="164" y="18"/>
                  </a:lnTo>
                  <a:lnTo>
                    <a:pt x="156" y="15"/>
                  </a:lnTo>
                  <a:lnTo>
                    <a:pt x="139" y="11"/>
                  </a:lnTo>
                  <a:lnTo>
                    <a:pt x="122" y="8"/>
                  </a:lnTo>
                  <a:lnTo>
                    <a:pt x="110" y="7"/>
                  </a:lnTo>
                  <a:lnTo>
                    <a:pt x="101" y="7"/>
                  </a:lnTo>
                  <a:lnTo>
                    <a:pt x="89" y="7"/>
                  </a:lnTo>
                  <a:lnTo>
                    <a:pt x="79" y="8"/>
                  </a:lnTo>
                  <a:lnTo>
                    <a:pt x="68" y="8"/>
                  </a:lnTo>
                  <a:lnTo>
                    <a:pt x="56" y="11"/>
                  </a:lnTo>
                  <a:lnTo>
                    <a:pt x="47" y="15"/>
                  </a:lnTo>
                  <a:lnTo>
                    <a:pt x="39" y="19"/>
                  </a:lnTo>
                  <a:lnTo>
                    <a:pt x="31" y="23"/>
                  </a:lnTo>
                  <a:lnTo>
                    <a:pt x="25" y="30"/>
                  </a:lnTo>
                  <a:lnTo>
                    <a:pt x="20" y="37"/>
                  </a:lnTo>
                  <a:lnTo>
                    <a:pt x="18" y="46"/>
                  </a:lnTo>
                  <a:lnTo>
                    <a:pt x="16" y="47"/>
                  </a:lnTo>
                  <a:lnTo>
                    <a:pt x="14" y="54"/>
                  </a:lnTo>
                  <a:lnTo>
                    <a:pt x="14" y="58"/>
                  </a:lnTo>
                  <a:lnTo>
                    <a:pt x="22" y="65"/>
                  </a:lnTo>
                  <a:lnTo>
                    <a:pt x="31" y="72"/>
                  </a:lnTo>
                  <a:lnTo>
                    <a:pt x="47" y="80"/>
                  </a:lnTo>
                  <a:lnTo>
                    <a:pt x="49" y="81"/>
                  </a:lnTo>
                  <a:lnTo>
                    <a:pt x="50" y="84"/>
                  </a:lnTo>
                  <a:lnTo>
                    <a:pt x="52" y="90"/>
                  </a:lnTo>
                  <a:lnTo>
                    <a:pt x="52" y="94"/>
                  </a:lnTo>
                  <a:lnTo>
                    <a:pt x="52" y="101"/>
                  </a:lnTo>
                  <a:lnTo>
                    <a:pt x="52" y="109"/>
                  </a:lnTo>
                  <a:lnTo>
                    <a:pt x="52" y="117"/>
                  </a:lnTo>
                  <a:lnTo>
                    <a:pt x="52" y="124"/>
                  </a:lnTo>
                  <a:lnTo>
                    <a:pt x="52" y="131"/>
                  </a:lnTo>
                  <a:lnTo>
                    <a:pt x="52" y="135"/>
                  </a:lnTo>
                  <a:lnTo>
                    <a:pt x="52" y="137"/>
                  </a:lnTo>
                  <a:lnTo>
                    <a:pt x="45" y="133"/>
                  </a:lnTo>
                  <a:close/>
                </a:path>
              </a:pathLst>
            </a:custGeom>
            <a:solidFill>
              <a:srgbClr val="E6B380">
                <a:alpha val="100000"/>
              </a:srgbClr>
            </a:solidFill>
            <a:ln w="9525">
              <a:noFill/>
            </a:ln>
          </p:spPr>
          <p:txBody>
            <a:bodyPr/>
            <a:p>
              <a:endParaRPr lang="en-US"/>
            </a:p>
          </p:txBody>
        </p:sp>
        <p:sp>
          <p:nvSpPr>
            <p:cNvPr id="16564" name="Freeform 309"/>
            <p:cNvSpPr/>
            <p:nvPr/>
          </p:nvSpPr>
          <p:spPr>
            <a:xfrm>
              <a:off x="4288" y="3833"/>
              <a:ext cx="186" cy="242"/>
            </a:xfrm>
            <a:custGeom>
              <a:avLst/>
              <a:gdLst>
                <a:gd name="txL" fmla="*/ 0 w 186"/>
                <a:gd name="txT" fmla="*/ 0 h 242"/>
                <a:gd name="txR" fmla="*/ 186 w 186"/>
                <a:gd name="txB" fmla="*/ 242 h 242"/>
              </a:gdLst>
              <a:ahLst/>
              <a:cxnLst>
                <a:cxn ang="0">
                  <a:pos x="27" y="91"/>
                </a:cxn>
                <a:cxn ang="0">
                  <a:pos x="31" y="76"/>
                </a:cxn>
                <a:cxn ang="0">
                  <a:pos x="19" y="62"/>
                </a:cxn>
                <a:cxn ang="0">
                  <a:pos x="0" y="47"/>
                </a:cxn>
                <a:cxn ang="0">
                  <a:pos x="2" y="28"/>
                </a:cxn>
                <a:cxn ang="0">
                  <a:pos x="17" y="13"/>
                </a:cxn>
                <a:cxn ang="0">
                  <a:pos x="40" y="5"/>
                </a:cxn>
                <a:cxn ang="0">
                  <a:pos x="71" y="0"/>
                </a:cxn>
                <a:cxn ang="0">
                  <a:pos x="104" y="0"/>
                </a:cxn>
                <a:cxn ang="0">
                  <a:pos x="136" y="2"/>
                </a:cxn>
                <a:cxn ang="0">
                  <a:pos x="165" y="10"/>
                </a:cxn>
                <a:cxn ang="0">
                  <a:pos x="183" y="25"/>
                </a:cxn>
                <a:cxn ang="0">
                  <a:pos x="183" y="44"/>
                </a:cxn>
                <a:cxn ang="0">
                  <a:pos x="175" y="55"/>
                </a:cxn>
                <a:cxn ang="0">
                  <a:pos x="156" y="63"/>
                </a:cxn>
                <a:cxn ang="0">
                  <a:pos x="146" y="79"/>
                </a:cxn>
                <a:cxn ang="0">
                  <a:pos x="142" y="96"/>
                </a:cxn>
                <a:cxn ang="0">
                  <a:pos x="142" y="111"/>
                </a:cxn>
                <a:cxn ang="0">
                  <a:pos x="140" y="126"/>
                </a:cxn>
                <a:cxn ang="0">
                  <a:pos x="138" y="141"/>
                </a:cxn>
                <a:cxn ang="0">
                  <a:pos x="136" y="161"/>
                </a:cxn>
                <a:cxn ang="0">
                  <a:pos x="127" y="178"/>
                </a:cxn>
                <a:cxn ang="0">
                  <a:pos x="113" y="201"/>
                </a:cxn>
                <a:cxn ang="0">
                  <a:pos x="102" y="223"/>
                </a:cxn>
                <a:cxn ang="0">
                  <a:pos x="92" y="239"/>
                </a:cxn>
                <a:cxn ang="0">
                  <a:pos x="79" y="239"/>
                </a:cxn>
                <a:cxn ang="0">
                  <a:pos x="84" y="230"/>
                </a:cxn>
                <a:cxn ang="0">
                  <a:pos x="98" y="209"/>
                </a:cxn>
                <a:cxn ang="0">
                  <a:pos x="113" y="187"/>
                </a:cxn>
                <a:cxn ang="0">
                  <a:pos x="123" y="172"/>
                </a:cxn>
                <a:cxn ang="0">
                  <a:pos x="127" y="152"/>
                </a:cxn>
                <a:cxn ang="0">
                  <a:pos x="129" y="135"/>
                </a:cxn>
                <a:cxn ang="0">
                  <a:pos x="133" y="118"/>
                </a:cxn>
                <a:cxn ang="0">
                  <a:pos x="133" y="101"/>
                </a:cxn>
                <a:cxn ang="0">
                  <a:pos x="134" y="86"/>
                </a:cxn>
                <a:cxn ang="0">
                  <a:pos x="138" y="70"/>
                </a:cxn>
                <a:cxn ang="0">
                  <a:pos x="158" y="56"/>
                </a:cxn>
                <a:cxn ang="0">
                  <a:pos x="169" y="51"/>
                </a:cxn>
                <a:cxn ang="0">
                  <a:pos x="175" y="39"/>
                </a:cxn>
                <a:cxn ang="0">
                  <a:pos x="169" y="27"/>
                </a:cxn>
                <a:cxn ang="0">
                  <a:pos x="152" y="14"/>
                </a:cxn>
                <a:cxn ang="0">
                  <a:pos x="123" y="5"/>
                </a:cxn>
                <a:cxn ang="0">
                  <a:pos x="86" y="4"/>
                </a:cxn>
                <a:cxn ang="0">
                  <a:pos x="65" y="5"/>
                </a:cxn>
                <a:cxn ang="0">
                  <a:pos x="50" y="9"/>
                </a:cxn>
                <a:cxn ang="0">
                  <a:pos x="29" y="19"/>
                </a:cxn>
                <a:cxn ang="0">
                  <a:pos x="13" y="39"/>
                </a:cxn>
                <a:cxn ang="0">
                  <a:pos x="17" y="52"/>
                </a:cxn>
                <a:cxn ang="0">
                  <a:pos x="32" y="63"/>
                </a:cxn>
                <a:cxn ang="0">
                  <a:pos x="38" y="78"/>
                </a:cxn>
                <a:cxn ang="0">
                  <a:pos x="32" y="96"/>
                </a:cxn>
                <a:cxn ang="0">
                  <a:pos x="27" y="94"/>
                </a:cxn>
              </a:cxnLst>
              <a:rect l="txL" t="txT" r="txR" b="txB"/>
              <a:pathLst>
                <a:path w="186" h="242">
                  <a:moveTo>
                    <a:pt x="27" y="94"/>
                  </a:moveTo>
                  <a:lnTo>
                    <a:pt x="27" y="91"/>
                  </a:lnTo>
                  <a:lnTo>
                    <a:pt x="31" y="84"/>
                  </a:lnTo>
                  <a:lnTo>
                    <a:pt x="31" y="76"/>
                  </a:lnTo>
                  <a:lnTo>
                    <a:pt x="31" y="70"/>
                  </a:lnTo>
                  <a:lnTo>
                    <a:pt x="19" y="62"/>
                  </a:lnTo>
                  <a:lnTo>
                    <a:pt x="9" y="56"/>
                  </a:lnTo>
                  <a:lnTo>
                    <a:pt x="0" y="47"/>
                  </a:lnTo>
                  <a:lnTo>
                    <a:pt x="0" y="36"/>
                  </a:lnTo>
                  <a:lnTo>
                    <a:pt x="2" y="28"/>
                  </a:lnTo>
                  <a:lnTo>
                    <a:pt x="7" y="20"/>
                  </a:lnTo>
                  <a:lnTo>
                    <a:pt x="17" y="13"/>
                  </a:lnTo>
                  <a:lnTo>
                    <a:pt x="29" y="9"/>
                  </a:lnTo>
                  <a:lnTo>
                    <a:pt x="40" y="5"/>
                  </a:lnTo>
                  <a:lnTo>
                    <a:pt x="56" y="2"/>
                  </a:lnTo>
                  <a:lnTo>
                    <a:pt x="71" y="0"/>
                  </a:lnTo>
                  <a:lnTo>
                    <a:pt x="88" y="0"/>
                  </a:lnTo>
                  <a:lnTo>
                    <a:pt x="104" y="0"/>
                  </a:lnTo>
                  <a:lnTo>
                    <a:pt x="121" y="1"/>
                  </a:lnTo>
                  <a:lnTo>
                    <a:pt x="136" y="2"/>
                  </a:lnTo>
                  <a:lnTo>
                    <a:pt x="154" y="6"/>
                  </a:lnTo>
                  <a:lnTo>
                    <a:pt x="165" y="10"/>
                  </a:lnTo>
                  <a:lnTo>
                    <a:pt x="177" y="17"/>
                  </a:lnTo>
                  <a:lnTo>
                    <a:pt x="183" y="25"/>
                  </a:lnTo>
                  <a:lnTo>
                    <a:pt x="186" y="36"/>
                  </a:lnTo>
                  <a:lnTo>
                    <a:pt x="183" y="44"/>
                  </a:lnTo>
                  <a:lnTo>
                    <a:pt x="181" y="51"/>
                  </a:lnTo>
                  <a:lnTo>
                    <a:pt x="175" y="55"/>
                  </a:lnTo>
                  <a:lnTo>
                    <a:pt x="169" y="59"/>
                  </a:lnTo>
                  <a:lnTo>
                    <a:pt x="156" y="63"/>
                  </a:lnTo>
                  <a:lnTo>
                    <a:pt x="148" y="72"/>
                  </a:lnTo>
                  <a:lnTo>
                    <a:pt x="146" y="79"/>
                  </a:lnTo>
                  <a:lnTo>
                    <a:pt x="144" y="90"/>
                  </a:lnTo>
                  <a:lnTo>
                    <a:pt x="142" y="96"/>
                  </a:lnTo>
                  <a:lnTo>
                    <a:pt x="142" y="103"/>
                  </a:lnTo>
                  <a:lnTo>
                    <a:pt x="142" y="111"/>
                  </a:lnTo>
                  <a:lnTo>
                    <a:pt x="142" y="119"/>
                  </a:lnTo>
                  <a:lnTo>
                    <a:pt x="140" y="126"/>
                  </a:lnTo>
                  <a:lnTo>
                    <a:pt x="140" y="134"/>
                  </a:lnTo>
                  <a:lnTo>
                    <a:pt x="138" y="141"/>
                  </a:lnTo>
                  <a:lnTo>
                    <a:pt x="138" y="149"/>
                  </a:lnTo>
                  <a:lnTo>
                    <a:pt x="136" y="161"/>
                  </a:lnTo>
                  <a:lnTo>
                    <a:pt x="134" y="172"/>
                  </a:lnTo>
                  <a:lnTo>
                    <a:pt x="127" y="178"/>
                  </a:lnTo>
                  <a:lnTo>
                    <a:pt x="121" y="191"/>
                  </a:lnTo>
                  <a:lnTo>
                    <a:pt x="113" y="201"/>
                  </a:lnTo>
                  <a:lnTo>
                    <a:pt x="108" y="213"/>
                  </a:lnTo>
                  <a:lnTo>
                    <a:pt x="102" y="223"/>
                  </a:lnTo>
                  <a:lnTo>
                    <a:pt x="96" y="232"/>
                  </a:lnTo>
                  <a:lnTo>
                    <a:pt x="92" y="239"/>
                  </a:lnTo>
                  <a:lnTo>
                    <a:pt x="92" y="242"/>
                  </a:lnTo>
                  <a:lnTo>
                    <a:pt x="79" y="239"/>
                  </a:lnTo>
                  <a:lnTo>
                    <a:pt x="79" y="236"/>
                  </a:lnTo>
                  <a:lnTo>
                    <a:pt x="84" y="230"/>
                  </a:lnTo>
                  <a:lnTo>
                    <a:pt x="90" y="219"/>
                  </a:lnTo>
                  <a:lnTo>
                    <a:pt x="98" y="209"/>
                  </a:lnTo>
                  <a:lnTo>
                    <a:pt x="106" y="197"/>
                  </a:lnTo>
                  <a:lnTo>
                    <a:pt x="113" y="187"/>
                  </a:lnTo>
                  <a:lnTo>
                    <a:pt x="117" y="177"/>
                  </a:lnTo>
                  <a:lnTo>
                    <a:pt x="123" y="172"/>
                  </a:lnTo>
                  <a:lnTo>
                    <a:pt x="123" y="164"/>
                  </a:lnTo>
                  <a:lnTo>
                    <a:pt x="127" y="152"/>
                  </a:lnTo>
                  <a:lnTo>
                    <a:pt x="127" y="144"/>
                  </a:lnTo>
                  <a:lnTo>
                    <a:pt x="129" y="135"/>
                  </a:lnTo>
                  <a:lnTo>
                    <a:pt x="131" y="126"/>
                  </a:lnTo>
                  <a:lnTo>
                    <a:pt x="133" y="118"/>
                  </a:lnTo>
                  <a:lnTo>
                    <a:pt x="133" y="109"/>
                  </a:lnTo>
                  <a:lnTo>
                    <a:pt x="133" y="101"/>
                  </a:lnTo>
                  <a:lnTo>
                    <a:pt x="133" y="92"/>
                  </a:lnTo>
                  <a:lnTo>
                    <a:pt x="134" y="86"/>
                  </a:lnTo>
                  <a:lnTo>
                    <a:pt x="136" y="74"/>
                  </a:lnTo>
                  <a:lnTo>
                    <a:pt x="138" y="70"/>
                  </a:lnTo>
                  <a:lnTo>
                    <a:pt x="146" y="60"/>
                  </a:lnTo>
                  <a:lnTo>
                    <a:pt x="158" y="56"/>
                  </a:lnTo>
                  <a:lnTo>
                    <a:pt x="163" y="53"/>
                  </a:lnTo>
                  <a:lnTo>
                    <a:pt x="169" y="51"/>
                  </a:lnTo>
                  <a:lnTo>
                    <a:pt x="171" y="45"/>
                  </a:lnTo>
                  <a:lnTo>
                    <a:pt x="175" y="39"/>
                  </a:lnTo>
                  <a:lnTo>
                    <a:pt x="173" y="32"/>
                  </a:lnTo>
                  <a:lnTo>
                    <a:pt x="169" y="27"/>
                  </a:lnTo>
                  <a:lnTo>
                    <a:pt x="161" y="20"/>
                  </a:lnTo>
                  <a:lnTo>
                    <a:pt x="152" y="14"/>
                  </a:lnTo>
                  <a:lnTo>
                    <a:pt x="138" y="9"/>
                  </a:lnTo>
                  <a:lnTo>
                    <a:pt x="123" y="5"/>
                  </a:lnTo>
                  <a:lnTo>
                    <a:pt x="106" y="2"/>
                  </a:lnTo>
                  <a:lnTo>
                    <a:pt x="86" y="4"/>
                  </a:lnTo>
                  <a:lnTo>
                    <a:pt x="75" y="4"/>
                  </a:lnTo>
                  <a:lnTo>
                    <a:pt x="65" y="5"/>
                  </a:lnTo>
                  <a:lnTo>
                    <a:pt x="56" y="6"/>
                  </a:lnTo>
                  <a:lnTo>
                    <a:pt x="50" y="9"/>
                  </a:lnTo>
                  <a:lnTo>
                    <a:pt x="36" y="13"/>
                  </a:lnTo>
                  <a:lnTo>
                    <a:pt x="29" y="19"/>
                  </a:lnTo>
                  <a:lnTo>
                    <a:pt x="15" y="28"/>
                  </a:lnTo>
                  <a:lnTo>
                    <a:pt x="13" y="39"/>
                  </a:lnTo>
                  <a:lnTo>
                    <a:pt x="11" y="45"/>
                  </a:lnTo>
                  <a:lnTo>
                    <a:pt x="17" y="52"/>
                  </a:lnTo>
                  <a:lnTo>
                    <a:pt x="25" y="58"/>
                  </a:lnTo>
                  <a:lnTo>
                    <a:pt x="32" y="63"/>
                  </a:lnTo>
                  <a:lnTo>
                    <a:pt x="36" y="68"/>
                  </a:lnTo>
                  <a:lnTo>
                    <a:pt x="38" y="78"/>
                  </a:lnTo>
                  <a:lnTo>
                    <a:pt x="38" y="86"/>
                  </a:lnTo>
                  <a:lnTo>
                    <a:pt x="32" y="96"/>
                  </a:lnTo>
                  <a:lnTo>
                    <a:pt x="27" y="94"/>
                  </a:lnTo>
                  <a:close/>
                </a:path>
              </a:pathLst>
            </a:custGeom>
            <a:solidFill>
              <a:srgbClr val="E6B380">
                <a:alpha val="100000"/>
              </a:srgbClr>
            </a:solidFill>
            <a:ln w="9525">
              <a:noFill/>
            </a:ln>
          </p:spPr>
          <p:txBody>
            <a:bodyPr/>
            <a:p>
              <a:endParaRPr lang="en-US"/>
            </a:p>
          </p:txBody>
        </p:sp>
        <p:sp>
          <p:nvSpPr>
            <p:cNvPr id="16565" name="Freeform 310"/>
            <p:cNvSpPr/>
            <p:nvPr/>
          </p:nvSpPr>
          <p:spPr>
            <a:xfrm>
              <a:off x="3953" y="3994"/>
              <a:ext cx="479" cy="125"/>
            </a:xfrm>
            <a:custGeom>
              <a:avLst/>
              <a:gdLst>
                <a:gd name="txL" fmla="*/ 0 w 479"/>
                <a:gd name="txT" fmla="*/ 0 h 125"/>
                <a:gd name="txR" fmla="*/ 479 w 479"/>
                <a:gd name="txB" fmla="*/ 125 h 125"/>
              </a:gdLst>
              <a:ahLst/>
              <a:cxnLst>
                <a:cxn ang="0">
                  <a:pos x="473" y="109"/>
                </a:cxn>
                <a:cxn ang="0">
                  <a:pos x="462" y="95"/>
                </a:cxn>
                <a:cxn ang="0">
                  <a:pos x="439" y="83"/>
                </a:cxn>
                <a:cxn ang="0">
                  <a:pos x="404" y="73"/>
                </a:cxn>
                <a:cxn ang="0">
                  <a:pos x="371" y="71"/>
                </a:cxn>
                <a:cxn ang="0">
                  <a:pos x="360" y="73"/>
                </a:cxn>
                <a:cxn ang="0">
                  <a:pos x="348" y="60"/>
                </a:cxn>
                <a:cxn ang="0">
                  <a:pos x="329" y="46"/>
                </a:cxn>
                <a:cxn ang="0">
                  <a:pos x="306" y="32"/>
                </a:cxn>
                <a:cxn ang="0">
                  <a:pos x="277" y="28"/>
                </a:cxn>
                <a:cxn ang="0">
                  <a:pos x="248" y="31"/>
                </a:cxn>
                <a:cxn ang="0">
                  <a:pos x="227" y="38"/>
                </a:cxn>
                <a:cxn ang="0">
                  <a:pos x="214" y="43"/>
                </a:cxn>
                <a:cxn ang="0">
                  <a:pos x="212" y="42"/>
                </a:cxn>
                <a:cxn ang="0">
                  <a:pos x="202" y="28"/>
                </a:cxn>
                <a:cxn ang="0">
                  <a:pos x="185" y="11"/>
                </a:cxn>
                <a:cxn ang="0">
                  <a:pos x="154" y="0"/>
                </a:cxn>
                <a:cxn ang="0">
                  <a:pos x="125" y="0"/>
                </a:cxn>
                <a:cxn ang="0">
                  <a:pos x="106" y="3"/>
                </a:cxn>
                <a:cxn ang="0">
                  <a:pos x="85" y="13"/>
                </a:cxn>
                <a:cxn ang="0">
                  <a:pos x="65" y="28"/>
                </a:cxn>
                <a:cxn ang="0">
                  <a:pos x="56" y="39"/>
                </a:cxn>
                <a:cxn ang="0">
                  <a:pos x="48" y="40"/>
                </a:cxn>
                <a:cxn ang="0">
                  <a:pos x="25" y="46"/>
                </a:cxn>
                <a:cxn ang="0">
                  <a:pos x="10" y="58"/>
                </a:cxn>
                <a:cxn ang="0">
                  <a:pos x="0" y="79"/>
                </a:cxn>
                <a:cxn ang="0">
                  <a:pos x="0" y="98"/>
                </a:cxn>
                <a:cxn ang="0">
                  <a:pos x="4" y="114"/>
                </a:cxn>
                <a:cxn ang="0">
                  <a:pos x="10" y="122"/>
                </a:cxn>
                <a:cxn ang="0">
                  <a:pos x="15" y="121"/>
                </a:cxn>
                <a:cxn ang="0">
                  <a:pos x="11" y="109"/>
                </a:cxn>
                <a:cxn ang="0">
                  <a:pos x="8" y="83"/>
                </a:cxn>
                <a:cxn ang="0">
                  <a:pos x="19" y="58"/>
                </a:cxn>
                <a:cxn ang="0">
                  <a:pos x="33" y="50"/>
                </a:cxn>
                <a:cxn ang="0">
                  <a:pos x="58" y="47"/>
                </a:cxn>
                <a:cxn ang="0">
                  <a:pos x="61" y="40"/>
                </a:cxn>
                <a:cxn ang="0">
                  <a:pos x="77" y="26"/>
                </a:cxn>
                <a:cxn ang="0">
                  <a:pos x="102" y="12"/>
                </a:cxn>
                <a:cxn ang="0">
                  <a:pos x="119" y="8"/>
                </a:cxn>
                <a:cxn ang="0">
                  <a:pos x="142" y="8"/>
                </a:cxn>
                <a:cxn ang="0">
                  <a:pos x="177" y="15"/>
                </a:cxn>
                <a:cxn ang="0">
                  <a:pos x="198" y="30"/>
                </a:cxn>
                <a:cxn ang="0">
                  <a:pos x="208" y="44"/>
                </a:cxn>
                <a:cxn ang="0">
                  <a:pos x="212" y="51"/>
                </a:cxn>
                <a:cxn ang="0">
                  <a:pos x="217" y="47"/>
                </a:cxn>
                <a:cxn ang="0">
                  <a:pos x="237" y="42"/>
                </a:cxn>
                <a:cxn ang="0">
                  <a:pos x="262" y="36"/>
                </a:cxn>
                <a:cxn ang="0">
                  <a:pos x="291" y="36"/>
                </a:cxn>
                <a:cxn ang="0">
                  <a:pos x="314" y="44"/>
                </a:cxn>
                <a:cxn ang="0">
                  <a:pos x="335" y="60"/>
                </a:cxn>
                <a:cxn ang="0">
                  <a:pos x="348" y="74"/>
                </a:cxn>
                <a:cxn ang="0">
                  <a:pos x="354" y="81"/>
                </a:cxn>
                <a:cxn ang="0">
                  <a:pos x="369" y="79"/>
                </a:cxn>
                <a:cxn ang="0">
                  <a:pos x="406" y="81"/>
                </a:cxn>
                <a:cxn ang="0">
                  <a:pos x="444" y="91"/>
                </a:cxn>
                <a:cxn ang="0">
                  <a:pos x="460" y="102"/>
                </a:cxn>
                <a:cxn ang="0">
                  <a:pos x="471" y="120"/>
                </a:cxn>
                <a:cxn ang="0">
                  <a:pos x="479" y="117"/>
                </a:cxn>
              </a:cxnLst>
              <a:rect l="txL" t="txT" r="txR" b="txB"/>
              <a:pathLst>
                <a:path w="479" h="125">
                  <a:moveTo>
                    <a:pt x="479" y="117"/>
                  </a:moveTo>
                  <a:lnTo>
                    <a:pt x="473" y="109"/>
                  </a:lnTo>
                  <a:lnTo>
                    <a:pt x="469" y="102"/>
                  </a:lnTo>
                  <a:lnTo>
                    <a:pt x="462" y="95"/>
                  </a:lnTo>
                  <a:lnTo>
                    <a:pt x="456" y="91"/>
                  </a:lnTo>
                  <a:lnTo>
                    <a:pt x="439" y="83"/>
                  </a:lnTo>
                  <a:lnTo>
                    <a:pt x="423" y="78"/>
                  </a:lnTo>
                  <a:lnTo>
                    <a:pt x="404" y="73"/>
                  </a:lnTo>
                  <a:lnTo>
                    <a:pt x="389" y="73"/>
                  </a:lnTo>
                  <a:lnTo>
                    <a:pt x="371" y="71"/>
                  </a:lnTo>
                  <a:lnTo>
                    <a:pt x="362" y="75"/>
                  </a:lnTo>
                  <a:lnTo>
                    <a:pt x="360" y="73"/>
                  </a:lnTo>
                  <a:lnTo>
                    <a:pt x="356" y="69"/>
                  </a:lnTo>
                  <a:lnTo>
                    <a:pt x="348" y="60"/>
                  </a:lnTo>
                  <a:lnTo>
                    <a:pt x="341" y="54"/>
                  </a:lnTo>
                  <a:lnTo>
                    <a:pt x="329" y="46"/>
                  </a:lnTo>
                  <a:lnTo>
                    <a:pt x="319" y="39"/>
                  </a:lnTo>
                  <a:lnTo>
                    <a:pt x="306" y="32"/>
                  </a:lnTo>
                  <a:lnTo>
                    <a:pt x="292" y="30"/>
                  </a:lnTo>
                  <a:lnTo>
                    <a:pt x="277" y="28"/>
                  </a:lnTo>
                  <a:lnTo>
                    <a:pt x="262" y="28"/>
                  </a:lnTo>
                  <a:lnTo>
                    <a:pt x="248" y="31"/>
                  </a:lnTo>
                  <a:lnTo>
                    <a:pt x="239" y="35"/>
                  </a:lnTo>
                  <a:lnTo>
                    <a:pt x="227" y="38"/>
                  </a:lnTo>
                  <a:lnTo>
                    <a:pt x="219" y="40"/>
                  </a:lnTo>
                  <a:lnTo>
                    <a:pt x="214" y="43"/>
                  </a:lnTo>
                  <a:lnTo>
                    <a:pt x="214" y="44"/>
                  </a:lnTo>
                  <a:lnTo>
                    <a:pt x="212" y="42"/>
                  </a:lnTo>
                  <a:lnTo>
                    <a:pt x="208" y="36"/>
                  </a:lnTo>
                  <a:lnTo>
                    <a:pt x="202" y="28"/>
                  </a:lnTo>
                  <a:lnTo>
                    <a:pt x="196" y="20"/>
                  </a:lnTo>
                  <a:lnTo>
                    <a:pt x="185" y="11"/>
                  </a:lnTo>
                  <a:lnTo>
                    <a:pt x="171" y="4"/>
                  </a:lnTo>
                  <a:lnTo>
                    <a:pt x="154" y="0"/>
                  </a:lnTo>
                  <a:lnTo>
                    <a:pt x="137" y="0"/>
                  </a:lnTo>
                  <a:lnTo>
                    <a:pt x="125" y="0"/>
                  </a:lnTo>
                  <a:lnTo>
                    <a:pt x="115" y="1"/>
                  </a:lnTo>
                  <a:lnTo>
                    <a:pt x="106" y="3"/>
                  </a:lnTo>
                  <a:lnTo>
                    <a:pt x="100" y="7"/>
                  </a:lnTo>
                  <a:lnTo>
                    <a:pt x="85" y="13"/>
                  </a:lnTo>
                  <a:lnTo>
                    <a:pt x="75" y="21"/>
                  </a:lnTo>
                  <a:lnTo>
                    <a:pt x="65" y="28"/>
                  </a:lnTo>
                  <a:lnTo>
                    <a:pt x="60" y="35"/>
                  </a:lnTo>
                  <a:lnTo>
                    <a:pt x="56" y="39"/>
                  </a:lnTo>
                  <a:lnTo>
                    <a:pt x="56" y="42"/>
                  </a:lnTo>
                  <a:lnTo>
                    <a:pt x="48" y="40"/>
                  </a:lnTo>
                  <a:lnTo>
                    <a:pt x="35" y="43"/>
                  </a:lnTo>
                  <a:lnTo>
                    <a:pt x="25" y="46"/>
                  </a:lnTo>
                  <a:lnTo>
                    <a:pt x="17" y="51"/>
                  </a:lnTo>
                  <a:lnTo>
                    <a:pt x="10" y="58"/>
                  </a:lnTo>
                  <a:lnTo>
                    <a:pt x="4" y="70"/>
                  </a:lnTo>
                  <a:lnTo>
                    <a:pt x="0" y="79"/>
                  </a:lnTo>
                  <a:lnTo>
                    <a:pt x="0" y="90"/>
                  </a:lnTo>
                  <a:lnTo>
                    <a:pt x="0" y="98"/>
                  </a:lnTo>
                  <a:lnTo>
                    <a:pt x="2" y="108"/>
                  </a:lnTo>
                  <a:lnTo>
                    <a:pt x="4" y="114"/>
                  </a:lnTo>
                  <a:lnTo>
                    <a:pt x="8" y="120"/>
                  </a:lnTo>
                  <a:lnTo>
                    <a:pt x="10" y="122"/>
                  </a:lnTo>
                  <a:lnTo>
                    <a:pt x="11" y="125"/>
                  </a:lnTo>
                  <a:lnTo>
                    <a:pt x="15" y="121"/>
                  </a:lnTo>
                  <a:lnTo>
                    <a:pt x="13" y="117"/>
                  </a:lnTo>
                  <a:lnTo>
                    <a:pt x="11" y="109"/>
                  </a:lnTo>
                  <a:lnTo>
                    <a:pt x="8" y="97"/>
                  </a:lnTo>
                  <a:lnTo>
                    <a:pt x="8" y="83"/>
                  </a:lnTo>
                  <a:lnTo>
                    <a:pt x="10" y="69"/>
                  </a:lnTo>
                  <a:lnTo>
                    <a:pt x="19" y="58"/>
                  </a:lnTo>
                  <a:lnTo>
                    <a:pt x="25" y="52"/>
                  </a:lnTo>
                  <a:lnTo>
                    <a:pt x="33" y="50"/>
                  </a:lnTo>
                  <a:lnTo>
                    <a:pt x="44" y="47"/>
                  </a:lnTo>
                  <a:lnTo>
                    <a:pt x="58" y="47"/>
                  </a:lnTo>
                  <a:lnTo>
                    <a:pt x="58" y="44"/>
                  </a:lnTo>
                  <a:lnTo>
                    <a:pt x="61" y="40"/>
                  </a:lnTo>
                  <a:lnTo>
                    <a:pt x="67" y="32"/>
                  </a:lnTo>
                  <a:lnTo>
                    <a:pt x="77" y="26"/>
                  </a:lnTo>
                  <a:lnTo>
                    <a:pt x="87" y="17"/>
                  </a:lnTo>
                  <a:lnTo>
                    <a:pt x="102" y="12"/>
                  </a:lnTo>
                  <a:lnTo>
                    <a:pt x="110" y="9"/>
                  </a:lnTo>
                  <a:lnTo>
                    <a:pt x="119" y="8"/>
                  </a:lnTo>
                  <a:lnTo>
                    <a:pt x="131" y="7"/>
                  </a:lnTo>
                  <a:lnTo>
                    <a:pt x="142" y="8"/>
                  </a:lnTo>
                  <a:lnTo>
                    <a:pt x="160" y="9"/>
                  </a:lnTo>
                  <a:lnTo>
                    <a:pt x="177" y="15"/>
                  </a:lnTo>
                  <a:lnTo>
                    <a:pt x="189" y="21"/>
                  </a:lnTo>
                  <a:lnTo>
                    <a:pt x="198" y="30"/>
                  </a:lnTo>
                  <a:lnTo>
                    <a:pt x="202" y="36"/>
                  </a:lnTo>
                  <a:lnTo>
                    <a:pt x="208" y="44"/>
                  </a:lnTo>
                  <a:lnTo>
                    <a:pt x="210" y="48"/>
                  </a:lnTo>
                  <a:lnTo>
                    <a:pt x="212" y="51"/>
                  </a:lnTo>
                  <a:lnTo>
                    <a:pt x="212" y="50"/>
                  </a:lnTo>
                  <a:lnTo>
                    <a:pt x="217" y="47"/>
                  </a:lnTo>
                  <a:lnTo>
                    <a:pt x="225" y="44"/>
                  </a:lnTo>
                  <a:lnTo>
                    <a:pt x="237" y="42"/>
                  </a:lnTo>
                  <a:lnTo>
                    <a:pt x="248" y="38"/>
                  </a:lnTo>
                  <a:lnTo>
                    <a:pt x="262" y="36"/>
                  </a:lnTo>
                  <a:lnTo>
                    <a:pt x="275" y="35"/>
                  </a:lnTo>
                  <a:lnTo>
                    <a:pt x="291" y="36"/>
                  </a:lnTo>
                  <a:lnTo>
                    <a:pt x="302" y="39"/>
                  </a:lnTo>
                  <a:lnTo>
                    <a:pt x="314" y="44"/>
                  </a:lnTo>
                  <a:lnTo>
                    <a:pt x="323" y="52"/>
                  </a:lnTo>
                  <a:lnTo>
                    <a:pt x="335" y="60"/>
                  </a:lnTo>
                  <a:lnTo>
                    <a:pt x="341" y="67"/>
                  </a:lnTo>
                  <a:lnTo>
                    <a:pt x="348" y="74"/>
                  </a:lnTo>
                  <a:lnTo>
                    <a:pt x="352" y="78"/>
                  </a:lnTo>
                  <a:lnTo>
                    <a:pt x="354" y="81"/>
                  </a:lnTo>
                  <a:lnTo>
                    <a:pt x="358" y="79"/>
                  </a:lnTo>
                  <a:lnTo>
                    <a:pt x="369" y="79"/>
                  </a:lnTo>
                  <a:lnTo>
                    <a:pt x="385" y="79"/>
                  </a:lnTo>
                  <a:lnTo>
                    <a:pt x="406" y="81"/>
                  </a:lnTo>
                  <a:lnTo>
                    <a:pt x="425" y="83"/>
                  </a:lnTo>
                  <a:lnTo>
                    <a:pt x="444" y="91"/>
                  </a:lnTo>
                  <a:lnTo>
                    <a:pt x="452" y="95"/>
                  </a:lnTo>
                  <a:lnTo>
                    <a:pt x="460" y="102"/>
                  </a:lnTo>
                  <a:lnTo>
                    <a:pt x="466" y="110"/>
                  </a:lnTo>
                  <a:lnTo>
                    <a:pt x="471" y="120"/>
                  </a:lnTo>
                  <a:lnTo>
                    <a:pt x="479" y="117"/>
                  </a:lnTo>
                  <a:close/>
                </a:path>
              </a:pathLst>
            </a:custGeom>
            <a:solidFill>
              <a:srgbClr val="9999FF">
                <a:alpha val="100000"/>
              </a:srgbClr>
            </a:solidFill>
            <a:ln w="9525">
              <a:noFill/>
            </a:ln>
          </p:spPr>
          <p:txBody>
            <a:bodyPr/>
            <a:p>
              <a:endParaRPr lang="en-US"/>
            </a:p>
          </p:txBody>
        </p:sp>
        <p:sp>
          <p:nvSpPr>
            <p:cNvPr id="16566" name="Freeform 311"/>
            <p:cNvSpPr/>
            <p:nvPr/>
          </p:nvSpPr>
          <p:spPr>
            <a:xfrm>
              <a:off x="4269" y="3931"/>
              <a:ext cx="640" cy="244"/>
            </a:xfrm>
            <a:custGeom>
              <a:avLst/>
              <a:gdLst>
                <a:gd name="txL" fmla="*/ 0 w 640"/>
                <a:gd name="txT" fmla="*/ 0 h 244"/>
                <a:gd name="txR" fmla="*/ 640 w 640"/>
                <a:gd name="txB" fmla="*/ 244 h 244"/>
              </a:gdLst>
              <a:ahLst/>
              <a:cxnLst>
                <a:cxn ang="0">
                  <a:pos x="9" y="242"/>
                </a:cxn>
                <a:cxn ang="0">
                  <a:pos x="32" y="231"/>
                </a:cxn>
                <a:cxn ang="0">
                  <a:pos x="69" y="216"/>
                </a:cxn>
                <a:cxn ang="0">
                  <a:pos x="102" y="205"/>
                </a:cxn>
                <a:cxn ang="0">
                  <a:pos x="125" y="200"/>
                </a:cxn>
                <a:cxn ang="0">
                  <a:pos x="150" y="189"/>
                </a:cxn>
                <a:cxn ang="0">
                  <a:pos x="177" y="176"/>
                </a:cxn>
                <a:cxn ang="0">
                  <a:pos x="198" y="164"/>
                </a:cxn>
                <a:cxn ang="0">
                  <a:pos x="207" y="153"/>
                </a:cxn>
                <a:cxn ang="0">
                  <a:pos x="215" y="132"/>
                </a:cxn>
                <a:cxn ang="0">
                  <a:pos x="229" y="105"/>
                </a:cxn>
                <a:cxn ang="0">
                  <a:pos x="248" y="80"/>
                </a:cxn>
                <a:cxn ang="0">
                  <a:pos x="271" y="68"/>
                </a:cxn>
                <a:cxn ang="0">
                  <a:pos x="300" y="60"/>
                </a:cxn>
                <a:cxn ang="0">
                  <a:pos x="340" y="51"/>
                </a:cxn>
                <a:cxn ang="0">
                  <a:pos x="388" y="41"/>
                </a:cxn>
                <a:cxn ang="0">
                  <a:pos x="444" y="32"/>
                </a:cxn>
                <a:cxn ang="0">
                  <a:pos x="502" y="24"/>
                </a:cxn>
                <a:cxn ang="0">
                  <a:pos x="558" y="16"/>
                </a:cxn>
                <a:cxn ang="0">
                  <a:pos x="613" y="11"/>
                </a:cxn>
                <a:cxn ang="0">
                  <a:pos x="635" y="0"/>
                </a:cxn>
                <a:cxn ang="0">
                  <a:pos x="585" y="3"/>
                </a:cxn>
                <a:cxn ang="0">
                  <a:pos x="531" y="9"/>
                </a:cxn>
                <a:cxn ang="0">
                  <a:pos x="471" y="17"/>
                </a:cxn>
                <a:cxn ang="0">
                  <a:pos x="415" y="28"/>
                </a:cxn>
                <a:cxn ang="0">
                  <a:pos x="359" y="39"/>
                </a:cxn>
                <a:cxn ang="0">
                  <a:pos x="313" y="50"/>
                </a:cxn>
                <a:cxn ang="0">
                  <a:pos x="275" y="60"/>
                </a:cxn>
                <a:cxn ang="0">
                  <a:pos x="254" y="71"/>
                </a:cxn>
                <a:cxn ang="0">
                  <a:pos x="227" y="91"/>
                </a:cxn>
                <a:cxn ang="0">
                  <a:pos x="211" y="118"/>
                </a:cxn>
                <a:cxn ang="0">
                  <a:pos x="202" y="142"/>
                </a:cxn>
                <a:cxn ang="0">
                  <a:pos x="198" y="157"/>
                </a:cxn>
                <a:cxn ang="0">
                  <a:pos x="182" y="165"/>
                </a:cxn>
                <a:cxn ang="0">
                  <a:pos x="155" y="180"/>
                </a:cxn>
                <a:cxn ang="0">
                  <a:pos x="125" y="193"/>
                </a:cxn>
                <a:cxn ang="0">
                  <a:pos x="103" y="200"/>
                </a:cxn>
                <a:cxn ang="0">
                  <a:pos x="76" y="205"/>
                </a:cxn>
                <a:cxn ang="0">
                  <a:pos x="42" y="220"/>
                </a:cxn>
                <a:cxn ang="0">
                  <a:pos x="11" y="234"/>
                </a:cxn>
                <a:cxn ang="0">
                  <a:pos x="0" y="240"/>
                </a:cxn>
                <a:cxn ang="0">
                  <a:pos x="7" y="244"/>
                </a:cxn>
              </a:cxnLst>
              <a:rect l="txL" t="txT" r="txR" b="txB"/>
              <a:pathLst>
                <a:path w="640" h="244">
                  <a:moveTo>
                    <a:pt x="7" y="244"/>
                  </a:moveTo>
                  <a:lnTo>
                    <a:pt x="9" y="242"/>
                  </a:lnTo>
                  <a:lnTo>
                    <a:pt x="19" y="238"/>
                  </a:lnTo>
                  <a:lnTo>
                    <a:pt x="32" y="231"/>
                  </a:lnTo>
                  <a:lnTo>
                    <a:pt x="51" y="224"/>
                  </a:lnTo>
                  <a:lnTo>
                    <a:pt x="69" y="216"/>
                  </a:lnTo>
                  <a:lnTo>
                    <a:pt x="86" y="211"/>
                  </a:lnTo>
                  <a:lnTo>
                    <a:pt x="102" y="205"/>
                  </a:lnTo>
                  <a:lnTo>
                    <a:pt x="115" y="204"/>
                  </a:lnTo>
                  <a:lnTo>
                    <a:pt x="125" y="200"/>
                  </a:lnTo>
                  <a:lnTo>
                    <a:pt x="136" y="196"/>
                  </a:lnTo>
                  <a:lnTo>
                    <a:pt x="150" y="189"/>
                  </a:lnTo>
                  <a:lnTo>
                    <a:pt x="165" y="184"/>
                  </a:lnTo>
                  <a:lnTo>
                    <a:pt x="177" y="176"/>
                  </a:lnTo>
                  <a:lnTo>
                    <a:pt x="188" y="169"/>
                  </a:lnTo>
                  <a:lnTo>
                    <a:pt x="198" y="164"/>
                  </a:lnTo>
                  <a:lnTo>
                    <a:pt x="205" y="160"/>
                  </a:lnTo>
                  <a:lnTo>
                    <a:pt x="207" y="153"/>
                  </a:lnTo>
                  <a:lnTo>
                    <a:pt x="211" y="145"/>
                  </a:lnTo>
                  <a:lnTo>
                    <a:pt x="215" y="132"/>
                  </a:lnTo>
                  <a:lnTo>
                    <a:pt x="223" y="119"/>
                  </a:lnTo>
                  <a:lnTo>
                    <a:pt x="229" y="105"/>
                  </a:lnTo>
                  <a:lnTo>
                    <a:pt x="236" y="93"/>
                  </a:lnTo>
                  <a:lnTo>
                    <a:pt x="248" y="80"/>
                  </a:lnTo>
                  <a:lnTo>
                    <a:pt x="263" y="74"/>
                  </a:lnTo>
                  <a:lnTo>
                    <a:pt x="271" y="68"/>
                  </a:lnTo>
                  <a:lnTo>
                    <a:pt x="284" y="64"/>
                  </a:lnTo>
                  <a:lnTo>
                    <a:pt x="300" y="60"/>
                  </a:lnTo>
                  <a:lnTo>
                    <a:pt x="321" y="56"/>
                  </a:lnTo>
                  <a:lnTo>
                    <a:pt x="340" y="51"/>
                  </a:lnTo>
                  <a:lnTo>
                    <a:pt x="365" y="47"/>
                  </a:lnTo>
                  <a:lnTo>
                    <a:pt x="388" y="41"/>
                  </a:lnTo>
                  <a:lnTo>
                    <a:pt x="417" y="37"/>
                  </a:lnTo>
                  <a:lnTo>
                    <a:pt x="444" y="32"/>
                  </a:lnTo>
                  <a:lnTo>
                    <a:pt x="473" y="28"/>
                  </a:lnTo>
                  <a:lnTo>
                    <a:pt x="502" y="24"/>
                  </a:lnTo>
                  <a:lnTo>
                    <a:pt x="531" y="20"/>
                  </a:lnTo>
                  <a:lnTo>
                    <a:pt x="558" y="16"/>
                  </a:lnTo>
                  <a:lnTo>
                    <a:pt x="586" y="13"/>
                  </a:lnTo>
                  <a:lnTo>
                    <a:pt x="613" y="11"/>
                  </a:lnTo>
                  <a:lnTo>
                    <a:pt x="640" y="11"/>
                  </a:lnTo>
                  <a:lnTo>
                    <a:pt x="635" y="0"/>
                  </a:lnTo>
                  <a:lnTo>
                    <a:pt x="610" y="0"/>
                  </a:lnTo>
                  <a:lnTo>
                    <a:pt x="585" y="3"/>
                  </a:lnTo>
                  <a:lnTo>
                    <a:pt x="558" y="5"/>
                  </a:lnTo>
                  <a:lnTo>
                    <a:pt x="531" y="9"/>
                  </a:lnTo>
                  <a:lnTo>
                    <a:pt x="500" y="13"/>
                  </a:lnTo>
                  <a:lnTo>
                    <a:pt x="471" y="17"/>
                  </a:lnTo>
                  <a:lnTo>
                    <a:pt x="442" y="23"/>
                  </a:lnTo>
                  <a:lnTo>
                    <a:pt x="415" y="28"/>
                  </a:lnTo>
                  <a:lnTo>
                    <a:pt x="386" y="32"/>
                  </a:lnTo>
                  <a:lnTo>
                    <a:pt x="359" y="39"/>
                  </a:lnTo>
                  <a:lnTo>
                    <a:pt x="334" y="43"/>
                  </a:lnTo>
                  <a:lnTo>
                    <a:pt x="313" y="50"/>
                  </a:lnTo>
                  <a:lnTo>
                    <a:pt x="292" y="55"/>
                  </a:lnTo>
                  <a:lnTo>
                    <a:pt x="275" y="60"/>
                  </a:lnTo>
                  <a:lnTo>
                    <a:pt x="261" y="66"/>
                  </a:lnTo>
                  <a:lnTo>
                    <a:pt x="254" y="71"/>
                  </a:lnTo>
                  <a:lnTo>
                    <a:pt x="236" y="79"/>
                  </a:lnTo>
                  <a:lnTo>
                    <a:pt x="227" y="91"/>
                  </a:lnTo>
                  <a:lnTo>
                    <a:pt x="217" y="103"/>
                  </a:lnTo>
                  <a:lnTo>
                    <a:pt x="211" y="118"/>
                  </a:lnTo>
                  <a:lnTo>
                    <a:pt x="205" y="130"/>
                  </a:lnTo>
                  <a:lnTo>
                    <a:pt x="202" y="142"/>
                  </a:lnTo>
                  <a:lnTo>
                    <a:pt x="200" y="150"/>
                  </a:lnTo>
                  <a:lnTo>
                    <a:pt x="198" y="157"/>
                  </a:lnTo>
                  <a:lnTo>
                    <a:pt x="192" y="160"/>
                  </a:lnTo>
                  <a:lnTo>
                    <a:pt x="182" y="165"/>
                  </a:lnTo>
                  <a:lnTo>
                    <a:pt x="169" y="172"/>
                  </a:lnTo>
                  <a:lnTo>
                    <a:pt x="155" y="180"/>
                  </a:lnTo>
                  <a:lnTo>
                    <a:pt x="138" y="187"/>
                  </a:lnTo>
                  <a:lnTo>
                    <a:pt x="125" y="193"/>
                  </a:lnTo>
                  <a:lnTo>
                    <a:pt x="111" y="197"/>
                  </a:lnTo>
                  <a:lnTo>
                    <a:pt x="103" y="200"/>
                  </a:lnTo>
                  <a:lnTo>
                    <a:pt x="92" y="200"/>
                  </a:lnTo>
                  <a:lnTo>
                    <a:pt x="76" y="205"/>
                  </a:lnTo>
                  <a:lnTo>
                    <a:pt x="59" y="212"/>
                  </a:lnTo>
                  <a:lnTo>
                    <a:pt x="42" y="220"/>
                  </a:lnTo>
                  <a:lnTo>
                    <a:pt x="25" y="227"/>
                  </a:lnTo>
                  <a:lnTo>
                    <a:pt x="11" y="234"/>
                  </a:lnTo>
                  <a:lnTo>
                    <a:pt x="1" y="238"/>
                  </a:lnTo>
                  <a:lnTo>
                    <a:pt x="0" y="240"/>
                  </a:lnTo>
                  <a:lnTo>
                    <a:pt x="7" y="244"/>
                  </a:lnTo>
                  <a:close/>
                </a:path>
              </a:pathLst>
            </a:custGeom>
            <a:solidFill>
              <a:srgbClr val="000000">
                <a:alpha val="100000"/>
              </a:srgbClr>
            </a:solidFill>
            <a:ln w="9525">
              <a:noFill/>
            </a:ln>
          </p:spPr>
          <p:txBody>
            <a:bodyPr/>
            <a:p>
              <a:endParaRPr lang="en-US"/>
            </a:p>
          </p:txBody>
        </p:sp>
        <p:sp>
          <p:nvSpPr>
            <p:cNvPr id="16567" name="Freeform 312"/>
            <p:cNvSpPr/>
            <p:nvPr/>
          </p:nvSpPr>
          <p:spPr>
            <a:xfrm>
              <a:off x="4257" y="4205"/>
              <a:ext cx="244" cy="65"/>
            </a:xfrm>
            <a:custGeom>
              <a:avLst/>
              <a:gdLst>
                <a:gd name="txL" fmla="*/ 0 w 244"/>
                <a:gd name="txT" fmla="*/ 0 h 65"/>
                <a:gd name="txR" fmla="*/ 244 w 244"/>
                <a:gd name="txB" fmla="*/ 65 h 65"/>
              </a:gdLst>
              <a:ahLst/>
              <a:cxnLst>
                <a:cxn ang="0">
                  <a:pos x="0" y="58"/>
                </a:cxn>
                <a:cxn ang="0">
                  <a:pos x="4" y="59"/>
                </a:cxn>
                <a:cxn ang="0">
                  <a:pos x="19" y="60"/>
                </a:cxn>
                <a:cxn ang="0">
                  <a:pos x="29" y="59"/>
                </a:cxn>
                <a:cxn ang="0">
                  <a:pos x="42" y="56"/>
                </a:cxn>
                <a:cxn ang="0">
                  <a:pos x="60" y="52"/>
                </a:cxn>
                <a:cxn ang="0">
                  <a:pos x="79" y="46"/>
                </a:cxn>
                <a:cxn ang="0">
                  <a:pos x="83" y="48"/>
                </a:cxn>
                <a:cxn ang="0">
                  <a:pos x="100" y="55"/>
                </a:cxn>
                <a:cxn ang="0">
                  <a:pos x="112" y="58"/>
                </a:cxn>
                <a:cxn ang="0">
                  <a:pos x="127" y="62"/>
                </a:cxn>
                <a:cxn ang="0">
                  <a:pos x="135" y="62"/>
                </a:cxn>
                <a:cxn ang="0">
                  <a:pos x="144" y="63"/>
                </a:cxn>
                <a:cxn ang="0">
                  <a:pos x="156" y="63"/>
                </a:cxn>
                <a:cxn ang="0">
                  <a:pos x="167" y="65"/>
                </a:cxn>
                <a:cxn ang="0">
                  <a:pos x="185" y="60"/>
                </a:cxn>
                <a:cxn ang="0">
                  <a:pos x="200" y="56"/>
                </a:cxn>
                <a:cxn ang="0">
                  <a:pos x="212" y="51"/>
                </a:cxn>
                <a:cxn ang="0">
                  <a:pos x="223" y="47"/>
                </a:cxn>
                <a:cxn ang="0">
                  <a:pos x="233" y="38"/>
                </a:cxn>
                <a:cxn ang="0">
                  <a:pos x="239" y="35"/>
                </a:cxn>
                <a:cxn ang="0">
                  <a:pos x="239" y="32"/>
                </a:cxn>
                <a:cxn ang="0">
                  <a:pos x="242" y="26"/>
                </a:cxn>
                <a:cxn ang="0">
                  <a:pos x="242" y="20"/>
                </a:cxn>
                <a:cxn ang="0">
                  <a:pos x="244" y="15"/>
                </a:cxn>
                <a:cxn ang="0">
                  <a:pos x="244" y="7"/>
                </a:cxn>
                <a:cxn ang="0">
                  <a:pos x="244" y="0"/>
                </a:cxn>
                <a:cxn ang="0">
                  <a:pos x="231" y="0"/>
                </a:cxn>
                <a:cxn ang="0">
                  <a:pos x="231" y="3"/>
                </a:cxn>
                <a:cxn ang="0">
                  <a:pos x="233" y="13"/>
                </a:cxn>
                <a:cxn ang="0">
                  <a:pos x="233" y="24"/>
                </a:cxn>
                <a:cxn ang="0">
                  <a:pos x="227" y="35"/>
                </a:cxn>
                <a:cxn ang="0">
                  <a:pos x="214" y="42"/>
                </a:cxn>
                <a:cxn ang="0">
                  <a:pos x="198" y="48"/>
                </a:cxn>
                <a:cxn ang="0">
                  <a:pos x="181" y="54"/>
                </a:cxn>
                <a:cxn ang="0">
                  <a:pos x="165" y="58"/>
                </a:cxn>
                <a:cxn ang="0">
                  <a:pos x="154" y="56"/>
                </a:cxn>
                <a:cxn ang="0">
                  <a:pos x="140" y="55"/>
                </a:cxn>
                <a:cxn ang="0">
                  <a:pos x="125" y="52"/>
                </a:cxn>
                <a:cxn ang="0">
                  <a:pos x="112" y="51"/>
                </a:cxn>
                <a:cxn ang="0">
                  <a:pos x="96" y="47"/>
                </a:cxn>
                <a:cxn ang="0">
                  <a:pos x="87" y="44"/>
                </a:cxn>
                <a:cxn ang="0">
                  <a:pos x="79" y="40"/>
                </a:cxn>
                <a:cxn ang="0">
                  <a:pos x="79" y="38"/>
                </a:cxn>
                <a:cxn ang="0">
                  <a:pos x="71" y="39"/>
                </a:cxn>
                <a:cxn ang="0">
                  <a:pos x="56" y="47"/>
                </a:cxn>
                <a:cxn ang="0">
                  <a:pos x="42" y="50"/>
                </a:cxn>
                <a:cxn ang="0">
                  <a:pos x="31" y="54"/>
                </a:cxn>
                <a:cxn ang="0">
                  <a:pos x="17" y="55"/>
                </a:cxn>
                <a:cxn ang="0">
                  <a:pos x="6" y="55"/>
                </a:cxn>
                <a:cxn ang="0">
                  <a:pos x="0" y="58"/>
                </a:cxn>
                <a:cxn ang="0">
                  <a:pos x="0" y="58"/>
                </a:cxn>
              </a:cxnLst>
              <a:rect l="txL" t="txT" r="txR" b="txB"/>
              <a:pathLst>
                <a:path w="244" h="65">
                  <a:moveTo>
                    <a:pt x="0" y="58"/>
                  </a:moveTo>
                  <a:lnTo>
                    <a:pt x="4" y="59"/>
                  </a:lnTo>
                  <a:lnTo>
                    <a:pt x="19" y="60"/>
                  </a:lnTo>
                  <a:lnTo>
                    <a:pt x="29" y="59"/>
                  </a:lnTo>
                  <a:lnTo>
                    <a:pt x="42" y="56"/>
                  </a:lnTo>
                  <a:lnTo>
                    <a:pt x="60" y="52"/>
                  </a:lnTo>
                  <a:lnTo>
                    <a:pt x="79" y="46"/>
                  </a:lnTo>
                  <a:lnTo>
                    <a:pt x="83" y="48"/>
                  </a:lnTo>
                  <a:lnTo>
                    <a:pt x="100" y="55"/>
                  </a:lnTo>
                  <a:lnTo>
                    <a:pt x="112" y="58"/>
                  </a:lnTo>
                  <a:lnTo>
                    <a:pt x="127" y="62"/>
                  </a:lnTo>
                  <a:lnTo>
                    <a:pt x="135" y="62"/>
                  </a:lnTo>
                  <a:lnTo>
                    <a:pt x="144" y="63"/>
                  </a:lnTo>
                  <a:lnTo>
                    <a:pt x="156" y="63"/>
                  </a:lnTo>
                  <a:lnTo>
                    <a:pt x="167" y="65"/>
                  </a:lnTo>
                  <a:lnTo>
                    <a:pt x="185" y="60"/>
                  </a:lnTo>
                  <a:lnTo>
                    <a:pt x="200" y="56"/>
                  </a:lnTo>
                  <a:lnTo>
                    <a:pt x="212" y="51"/>
                  </a:lnTo>
                  <a:lnTo>
                    <a:pt x="223" y="47"/>
                  </a:lnTo>
                  <a:lnTo>
                    <a:pt x="233" y="38"/>
                  </a:lnTo>
                  <a:lnTo>
                    <a:pt x="239" y="35"/>
                  </a:lnTo>
                  <a:lnTo>
                    <a:pt x="239" y="32"/>
                  </a:lnTo>
                  <a:lnTo>
                    <a:pt x="242" y="26"/>
                  </a:lnTo>
                  <a:lnTo>
                    <a:pt x="242" y="20"/>
                  </a:lnTo>
                  <a:lnTo>
                    <a:pt x="244" y="15"/>
                  </a:lnTo>
                  <a:lnTo>
                    <a:pt x="244" y="7"/>
                  </a:lnTo>
                  <a:lnTo>
                    <a:pt x="244" y="0"/>
                  </a:lnTo>
                  <a:lnTo>
                    <a:pt x="231" y="0"/>
                  </a:lnTo>
                  <a:lnTo>
                    <a:pt x="231" y="3"/>
                  </a:lnTo>
                  <a:lnTo>
                    <a:pt x="233" y="13"/>
                  </a:lnTo>
                  <a:lnTo>
                    <a:pt x="233" y="24"/>
                  </a:lnTo>
                  <a:lnTo>
                    <a:pt x="227" y="35"/>
                  </a:lnTo>
                  <a:lnTo>
                    <a:pt x="214" y="42"/>
                  </a:lnTo>
                  <a:lnTo>
                    <a:pt x="198" y="48"/>
                  </a:lnTo>
                  <a:lnTo>
                    <a:pt x="181" y="54"/>
                  </a:lnTo>
                  <a:lnTo>
                    <a:pt x="165" y="58"/>
                  </a:lnTo>
                  <a:lnTo>
                    <a:pt x="154" y="56"/>
                  </a:lnTo>
                  <a:lnTo>
                    <a:pt x="140" y="55"/>
                  </a:lnTo>
                  <a:lnTo>
                    <a:pt x="125" y="52"/>
                  </a:lnTo>
                  <a:lnTo>
                    <a:pt x="112" y="51"/>
                  </a:lnTo>
                  <a:lnTo>
                    <a:pt x="96" y="47"/>
                  </a:lnTo>
                  <a:lnTo>
                    <a:pt x="87" y="44"/>
                  </a:lnTo>
                  <a:lnTo>
                    <a:pt x="79" y="40"/>
                  </a:lnTo>
                  <a:lnTo>
                    <a:pt x="79" y="38"/>
                  </a:lnTo>
                  <a:lnTo>
                    <a:pt x="71" y="39"/>
                  </a:lnTo>
                  <a:lnTo>
                    <a:pt x="56" y="47"/>
                  </a:lnTo>
                  <a:lnTo>
                    <a:pt x="42" y="50"/>
                  </a:lnTo>
                  <a:lnTo>
                    <a:pt x="31" y="54"/>
                  </a:lnTo>
                  <a:lnTo>
                    <a:pt x="17" y="55"/>
                  </a:lnTo>
                  <a:lnTo>
                    <a:pt x="6" y="55"/>
                  </a:lnTo>
                  <a:lnTo>
                    <a:pt x="0" y="58"/>
                  </a:lnTo>
                  <a:close/>
                </a:path>
              </a:pathLst>
            </a:custGeom>
            <a:solidFill>
              <a:srgbClr val="9999FF">
                <a:alpha val="100000"/>
              </a:srgbClr>
            </a:solidFill>
            <a:ln w="9525">
              <a:noFill/>
            </a:ln>
          </p:spPr>
          <p:txBody>
            <a:bodyPr/>
            <a:p>
              <a:endParaRPr lang="en-US"/>
            </a:p>
          </p:txBody>
        </p:sp>
        <p:sp>
          <p:nvSpPr>
            <p:cNvPr id="16568" name="Freeform 313"/>
            <p:cNvSpPr/>
            <p:nvPr/>
          </p:nvSpPr>
          <p:spPr>
            <a:xfrm>
              <a:off x="4136" y="4040"/>
              <a:ext cx="764" cy="231"/>
            </a:xfrm>
            <a:custGeom>
              <a:avLst/>
              <a:gdLst>
                <a:gd name="txL" fmla="*/ 0 w 764"/>
                <a:gd name="txT" fmla="*/ 0 h 231"/>
                <a:gd name="txR" fmla="*/ 764 w 764"/>
                <a:gd name="txB" fmla="*/ 231 h 231"/>
              </a:gdLst>
              <a:ahLst/>
              <a:cxnLst>
                <a:cxn ang="0">
                  <a:pos x="11" y="223"/>
                </a:cxn>
                <a:cxn ang="0">
                  <a:pos x="32" y="224"/>
                </a:cxn>
                <a:cxn ang="0">
                  <a:pos x="59" y="224"/>
                </a:cxn>
                <a:cxn ang="0">
                  <a:pos x="82" y="223"/>
                </a:cxn>
                <a:cxn ang="0">
                  <a:pos x="106" y="220"/>
                </a:cxn>
                <a:cxn ang="0">
                  <a:pos x="129" y="216"/>
                </a:cxn>
                <a:cxn ang="0">
                  <a:pos x="152" y="208"/>
                </a:cxn>
                <a:cxn ang="0">
                  <a:pos x="181" y="200"/>
                </a:cxn>
                <a:cxn ang="0">
                  <a:pos x="215" y="192"/>
                </a:cxn>
                <a:cxn ang="0">
                  <a:pos x="252" y="184"/>
                </a:cxn>
                <a:cxn ang="0">
                  <a:pos x="290" y="174"/>
                </a:cxn>
                <a:cxn ang="0">
                  <a:pos x="327" y="164"/>
                </a:cxn>
                <a:cxn ang="0">
                  <a:pos x="362" y="153"/>
                </a:cxn>
                <a:cxn ang="0">
                  <a:pos x="392" y="139"/>
                </a:cxn>
                <a:cxn ang="0">
                  <a:pos x="417" y="126"/>
                </a:cxn>
                <a:cxn ang="0">
                  <a:pos x="431" y="113"/>
                </a:cxn>
                <a:cxn ang="0">
                  <a:pos x="442" y="99"/>
                </a:cxn>
                <a:cxn ang="0">
                  <a:pos x="444" y="83"/>
                </a:cxn>
                <a:cxn ang="0">
                  <a:pos x="450" y="67"/>
                </a:cxn>
                <a:cxn ang="0">
                  <a:pos x="464" y="53"/>
                </a:cxn>
                <a:cxn ang="0">
                  <a:pos x="483" y="44"/>
                </a:cxn>
                <a:cxn ang="0">
                  <a:pos x="510" y="36"/>
                </a:cxn>
                <a:cxn ang="0">
                  <a:pos x="544" y="28"/>
                </a:cxn>
                <a:cxn ang="0">
                  <a:pos x="585" y="20"/>
                </a:cxn>
                <a:cxn ang="0">
                  <a:pos x="633" y="12"/>
                </a:cxn>
                <a:cxn ang="0">
                  <a:pos x="683" y="5"/>
                </a:cxn>
                <a:cxn ang="0">
                  <a:pos x="735" y="1"/>
                </a:cxn>
                <a:cxn ang="0">
                  <a:pos x="760" y="1"/>
                </a:cxn>
                <a:cxn ang="0">
                  <a:pos x="750" y="9"/>
                </a:cxn>
                <a:cxn ang="0">
                  <a:pos x="746" y="12"/>
                </a:cxn>
                <a:cxn ang="0">
                  <a:pos x="731" y="12"/>
                </a:cxn>
                <a:cxn ang="0">
                  <a:pos x="702" y="13"/>
                </a:cxn>
                <a:cxn ang="0">
                  <a:pos x="664" y="16"/>
                </a:cxn>
                <a:cxn ang="0">
                  <a:pos x="621" y="23"/>
                </a:cxn>
                <a:cxn ang="0">
                  <a:pos x="575" y="29"/>
                </a:cxn>
                <a:cxn ang="0">
                  <a:pos x="527" y="39"/>
                </a:cxn>
                <a:cxn ang="0">
                  <a:pos x="483" y="53"/>
                </a:cxn>
                <a:cxn ang="0">
                  <a:pos x="456" y="66"/>
                </a:cxn>
                <a:cxn ang="0">
                  <a:pos x="452" y="79"/>
                </a:cxn>
                <a:cxn ang="0">
                  <a:pos x="448" y="98"/>
                </a:cxn>
                <a:cxn ang="0">
                  <a:pos x="437" y="117"/>
                </a:cxn>
                <a:cxn ang="0">
                  <a:pos x="425" y="131"/>
                </a:cxn>
                <a:cxn ang="0">
                  <a:pos x="404" y="146"/>
                </a:cxn>
                <a:cxn ang="0">
                  <a:pos x="369" y="160"/>
                </a:cxn>
                <a:cxn ang="0">
                  <a:pos x="331" y="172"/>
                </a:cxn>
                <a:cxn ang="0">
                  <a:pos x="288" y="182"/>
                </a:cxn>
                <a:cxn ang="0">
                  <a:pos x="244" y="193"/>
                </a:cxn>
                <a:cxn ang="0">
                  <a:pos x="204" y="201"/>
                </a:cxn>
                <a:cxn ang="0">
                  <a:pos x="173" y="207"/>
                </a:cxn>
                <a:cxn ang="0">
                  <a:pos x="154" y="212"/>
                </a:cxn>
                <a:cxn ang="0">
                  <a:pos x="138" y="217"/>
                </a:cxn>
                <a:cxn ang="0">
                  <a:pos x="108" y="225"/>
                </a:cxn>
                <a:cxn ang="0">
                  <a:pos x="77" y="230"/>
                </a:cxn>
                <a:cxn ang="0">
                  <a:pos x="54" y="231"/>
                </a:cxn>
                <a:cxn ang="0">
                  <a:pos x="31" y="230"/>
                </a:cxn>
                <a:cxn ang="0">
                  <a:pos x="9" y="227"/>
                </a:cxn>
                <a:cxn ang="0">
                  <a:pos x="9" y="223"/>
                </a:cxn>
              </a:cxnLst>
              <a:rect l="txL" t="txT" r="txR" b="txB"/>
              <a:pathLst>
                <a:path w="764" h="231">
                  <a:moveTo>
                    <a:pt x="9" y="223"/>
                  </a:moveTo>
                  <a:lnTo>
                    <a:pt x="11" y="223"/>
                  </a:lnTo>
                  <a:lnTo>
                    <a:pt x="21" y="224"/>
                  </a:lnTo>
                  <a:lnTo>
                    <a:pt x="32" y="224"/>
                  </a:lnTo>
                  <a:lnTo>
                    <a:pt x="52" y="225"/>
                  </a:lnTo>
                  <a:lnTo>
                    <a:pt x="59" y="224"/>
                  </a:lnTo>
                  <a:lnTo>
                    <a:pt x="71" y="224"/>
                  </a:lnTo>
                  <a:lnTo>
                    <a:pt x="82" y="223"/>
                  </a:lnTo>
                  <a:lnTo>
                    <a:pt x="94" y="223"/>
                  </a:lnTo>
                  <a:lnTo>
                    <a:pt x="106" y="220"/>
                  </a:lnTo>
                  <a:lnTo>
                    <a:pt x="117" y="219"/>
                  </a:lnTo>
                  <a:lnTo>
                    <a:pt x="129" y="216"/>
                  </a:lnTo>
                  <a:lnTo>
                    <a:pt x="142" y="213"/>
                  </a:lnTo>
                  <a:lnTo>
                    <a:pt x="152" y="208"/>
                  </a:lnTo>
                  <a:lnTo>
                    <a:pt x="165" y="204"/>
                  </a:lnTo>
                  <a:lnTo>
                    <a:pt x="181" y="200"/>
                  </a:lnTo>
                  <a:lnTo>
                    <a:pt x="198" y="196"/>
                  </a:lnTo>
                  <a:lnTo>
                    <a:pt x="215" y="192"/>
                  </a:lnTo>
                  <a:lnTo>
                    <a:pt x="233" y="188"/>
                  </a:lnTo>
                  <a:lnTo>
                    <a:pt x="252" y="184"/>
                  </a:lnTo>
                  <a:lnTo>
                    <a:pt x="273" y="180"/>
                  </a:lnTo>
                  <a:lnTo>
                    <a:pt x="290" y="174"/>
                  </a:lnTo>
                  <a:lnTo>
                    <a:pt x="310" y="169"/>
                  </a:lnTo>
                  <a:lnTo>
                    <a:pt x="327" y="164"/>
                  </a:lnTo>
                  <a:lnTo>
                    <a:pt x="346" y="160"/>
                  </a:lnTo>
                  <a:lnTo>
                    <a:pt x="362" y="153"/>
                  </a:lnTo>
                  <a:lnTo>
                    <a:pt x="379" y="146"/>
                  </a:lnTo>
                  <a:lnTo>
                    <a:pt x="392" y="139"/>
                  </a:lnTo>
                  <a:lnTo>
                    <a:pt x="408" y="134"/>
                  </a:lnTo>
                  <a:lnTo>
                    <a:pt x="417" y="126"/>
                  </a:lnTo>
                  <a:lnTo>
                    <a:pt x="425" y="119"/>
                  </a:lnTo>
                  <a:lnTo>
                    <a:pt x="431" y="113"/>
                  </a:lnTo>
                  <a:lnTo>
                    <a:pt x="437" y="109"/>
                  </a:lnTo>
                  <a:lnTo>
                    <a:pt x="442" y="99"/>
                  </a:lnTo>
                  <a:lnTo>
                    <a:pt x="444" y="91"/>
                  </a:lnTo>
                  <a:lnTo>
                    <a:pt x="444" y="83"/>
                  </a:lnTo>
                  <a:lnTo>
                    <a:pt x="446" y="75"/>
                  </a:lnTo>
                  <a:lnTo>
                    <a:pt x="450" y="67"/>
                  </a:lnTo>
                  <a:lnTo>
                    <a:pt x="460" y="59"/>
                  </a:lnTo>
                  <a:lnTo>
                    <a:pt x="464" y="53"/>
                  </a:lnTo>
                  <a:lnTo>
                    <a:pt x="471" y="49"/>
                  </a:lnTo>
                  <a:lnTo>
                    <a:pt x="483" y="44"/>
                  </a:lnTo>
                  <a:lnTo>
                    <a:pt x="496" y="40"/>
                  </a:lnTo>
                  <a:lnTo>
                    <a:pt x="510" y="36"/>
                  </a:lnTo>
                  <a:lnTo>
                    <a:pt x="527" y="32"/>
                  </a:lnTo>
                  <a:lnTo>
                    <a:pt x="544" y="28"/>
                  </a:lnTo>
                  <a:lnTo>
                    <a:pt x="566" y="24"/>
                  </a:lnTo>
                  <a:lnTo>
                    <a:pt x="585" y="20"/>
                  </a:lnTo>
                  <a:lnTo>
                    <a:pt x="608" y="16"/>
                  </a:lnTo>
                  <a:lnTo>
                    <a:pt x="633" y="12"/>
                  </a:lnTo>
                  <a:lnTo>
                    <a:pt x="658" y="9"/>
                  </a:lnTo>
                  <a:lnTo>
                    <a:pt x="683" y="5"/>
                  </a:lnTo>
                  <a:lnTo>
                    <a:pt x="710" y="4"/>
                  </a:lnTo>
                  <a:lnTo>
                    <a:pt x="735" y="1"/>
                  </a:lnTo>
                  <a:lnTo>
                    <a:pt x="764" y="0"/>
                  </a:lnTo>
                  <a:lnTo>
                    <a:pt x="760" y="1"/>
                  </a:lnTo>
                  <a:lnTo>
                    <a:pt x="756" y="5"/>
                  </a:lnTo>
                  <a:lnTo>
                    <a:pt x="750" y="9"/>
                  </a:lnTo>
                  <a:lnTo>
                    <a:pt x="750" y="12"/>
                  </a:lnTo>
                  <a:lnTo>
                    <a:pt x="746" y="12"/>
                  </a:lnTo>
                  <a:lnTo>
                    <a:pt x="741" y="12"/>
                  </a:lnTo>
                  <a:lnTo>
                    <a:pt x="731" y="12"/>
                  </a:lnTo>
                  <a:lnTo>
                    <a:pt x="719" y="13"/>
                  </a:lnTo>
                  <a:lnTo>
                    <a:pt x="702" y="13"/>
                  </a:lnTo>
                  <a:lnTo>
                    <a:pt x="685" y="14"/>
                  </a:lnTo>
                  <a:lnTo>
                    <a:pt x="664" y="16"/>
                  </a:lnTo>
                  <a:lnTo>
                    <a:pt x="644" y="20"/>
                  </a:lnTo>
                  <a:lnTo>
                    <a:pt x="621" y="23"/>
                  </a:lnTo>
                  <a:lnTo>
                    <a:pt x="598" y="25"/>
                  </a:lnTo>
                  <a:lnTo>
                    <a:pt x="575" y="29"/>
                  </a:lnTo>
                  <a:lnTo>
                    <a:pt x="552" y="35"/>
                  </a:lnTo>
                  <a:lnTo>
                    <a:pt x="527" y="39"/>
                  </a:lnTo>
                  <a:lnTo>
                    <a:pt x="506" y="45"/>
                  </a:lnTo>
                  <a:lnTo>
                    <a:pt x="483" y="53"/>
                  </a:lnTo>
                  <a:lnTo>
                    <a:pt x="465" y="62"/>
                  </a:lnTo>
                  <a:lnTo>
                    <a:pt x="456" y="66"/>
                  </a:lnTo>
                  <a:lnTo>
                    <a:pt x="454" y="72"/>
                  </a:lnTo>
                  <a:lnTo>
                    <a:pt x="452" y="79"/>
                  </a:lnTo>
                  <a:lnTo>
                    <a:pt x="452" y="88"/>
                  </a:lnTo>
                  <a:lnTo>
                    <a:pt x="448" y="98"/>
                  </a:lnTo>
                  <a:lnTo>
                    <a:pt x="442" y="111"/>
                  </a:lnTo>
                  <a:lnTo>
                    <a:pt x="437" y="117"/>
                  </a:lnTo>
                  <a:lnTo>
                    <a:pt x="433" y="123"/>
                  </a:lnTo>
                  <a:lnTo>
                    <a:pt x="425" y="131"/>
                  </a:lnTo>
                  <a:lnTo>
                    <a:pt x="417" y="139"/>
                  </a:lnTo>
                  <a:lnTo>
                    <a:pt x="404" y="146"/>
                  </a:lnTo>
                  <a:lnTo>
                    <a:pt x="388" y="153"/>
                  </a:lnTo>
                  <a:lnTo>
                    <a:pt x="369" y="160"/>
                  </a:lnTo>
                  <a:lnTo>
                    <a:pt x="352" y="166"/>
                  </a:lnTo>
                  <a:lnTo>
                    <a:pt x="331" y="172"/>
                  </a:lnTo>
                  <a:lnTo>
                    <a:pt x="310" y="177"/>
                  </a:lnTo>
                  <a:lnTo>
                    <a:pt x="288" y="182"/>
                  </a:lnTo>
                  <a:lnTo>
                    <a:pt x="267" y="189"/>
                  </a:lnTo>
                  <a:lnTo>
                    <a:pt x="244" y="193"/>
                  </a:lnTo>
                  <a:lnTo>
                    <a:pt x="225" y="197"/>
                  </a:lnTo>
                  <a:lnTo>
                    <a:pt x="204" y="201"/>
                  </a:lnTo>
                  <a:lnTo>
                    <a:pt x="188" y="205"/>
                  </a:lnTo>
                  <a:lnTo>
                    <a:pt x="173" y="207"/>
                  </a:lnTo>
                  <a:lnTo>
                    <a:pt x="161" y="209"/>
                  </a:lnTo>
                  <a:lnTo>
                    <a:pt x="154" y="212"/>
                  </a:lnTo>
                  <a:lnTo>
                    <a:pt x="150" y="215"/>
                  </a:lnTo>
                  <a:lnTo>
                    <a:pt x="138" y="217"/>
                  </a:lnTo>
                  <a:lnTo>
                    <a:pt x="125" y="221"/>
                  </a:lnTo>
                  <a:lnTo>
                    <a:pt x="108" y="225"/>
                  </a:lnTo>
                  <a:lnTo>
                    <a:pt x="88" y="230"/>
                  </a:lnTo>
                  <a:lnTo>
                    <a:pt x="77" y="230"/>
                  </a:lnTo>
                  <a:lnTo>
                    <a:pt x="65" y="231"/>
                  </a:lnTo>
                  <a:lnTo>
                    <a:pt x="54" y="231"/>
                  </a:lnTo>
                  <a:lnTo>
                    <a:pt x="42" y="231"/>
                  </a:lnTo>
                  <a:lnTo>
                    <a:pt x="31" y="230"/>
                  </a:lnTo>
                  <a:lnTo>
                    <a:pt x="19" y="230"/>
                  </a:lnTo>
                  <a:lnTo>
                    <a:pt x="9" y="227"/>
                  </a:lnTo>
                  <a:lnTo>
                    <a:pt x="0" y="225"/>
                  </a:lnTo>
                  <a:lnTo>
                    <a:pt x="9" y="223"/>
                  </a:lnTo>
                  <a:close/>
                </a:path>
              </a:pathLst>
            </a:custGeom>
            <a:solidFill>
              <a:srgbClr val="000000">
                <a:alpha val="100000"/>
              </a:srgbClr>
            </a:solidFill>
            <a:ln w="9525">
              <a:noFill/>
            </a:ln>
          </p:spPr>
          <p:txBody>
            <a:bodyPr/>
            <a:p>
              <a:endParaRPr lang="en-US"/>
            </a:p>
          </p:txBody>
        </p:sp>
        <p:sp>
          <p:nvSpPr>
            <p:cNvPr id="16569" name="Freeform 314"/>
            <p:cNvSpPr/>
            <p:nvPr/>
          </p:nvSpPr>
          <p:spPr>
            <a:xfrm>
              <a:off x="1361" y="4104"/>
              <a:ext cx="225" cy="65"/>
            </a:xfrm>
            <a:custGeom>
              <a:avLst/>
              <a:gdLst>
                <a:gd name="txL" fmla="*/ 0 w 225"/>
                <a:gd name="txT" fmla="*/ 0 h 65"/>
                <a:gd name="txR" fmla="*/ 225 w 225"/>
                <a:gd name="txB" fmla="*/ 65 h 65"/>
              </a:gdLst>
              <a:ahLst/>
              <a:cxnLst>
                <a:cxn ang="0">
                  <a:pos x="52" y="65"/>
                </a:cxn>
                <a:cxn ang="0">
                  <a:pos x="55" y="61"/>
                </a:cxn>
                <a:cxn ang="0">
                  <a:pos x="65" y="54"/>
                </a:cxn>
                <a:cxn ang="0">
                  <a:pos x="80" y="43"/>
                </a:cxn>
                <a:cxn ang="0">
                  <a:pos x="102" y="34"/>
                </a:cxn>
                <a:cxn ang="0">
                  <a:pos x="111" y="27"/>
                </a:cxn>
                <a:cxn ang="0">
                  <a:pos x="123" y="22"/>
                </a:cxn>
                <a:cxn ang="0">
                  <a:pos x="132" y="18"/>
                </a:cxn>
                <a:cxn ang="0">
                  <a:pos x="144" y="14"/>
                </a:cxn>
                <a:cxn ang="0">
                  <a:pos x="161" y="7"/>
                </a:cxn>
                <a:cxn ang="0">
                  <a:pos x="179" y="8"/>
                </a:cxn>
                <a:cxn ang="0">
                  <a:pos x="188" y="11"/>
                </a:cxn>
                <a:cxn ang="0">
                  <a:pos x="196" y="19"/>
                </a:cxn>
                <a:cxn ang="0">
                  <a:pos x="202" y="27"/>
                </a:cxn>
                <a:cxn ang="0">
                  <a:pos x="207" y="36"/>
                </a:cxn>
                <a:cxn ang="0">
                  <a:pos x="209" y="43"/>
                </a:cxn>
                <a:cxn ang="0">
                  <a:pos x="213" y="51"/>
                </a:cxn>
                <a:cxn ang="0">
                  <a:pos x="213" y="57"/>
                </a:cxn>
                <a:cxn ang="0">
                  <a:pos x="215" y="59"/>
                </a:cxn>
                <a:cxn ang="0">
                  <a:pos x="225" y="59"/>
                </a:cxn>
                <a:cxn ang="0">
                  <a:pos x="223" y="57"/>
                </a:cxn>
                <a:cxn ang="0">
                  <a:pos x="223" y="50"/>
                </a:cxn>
                <a:cxn ang="0">
                  <a:pos x="219" y="42"/>
                </a:cxn>
                <a:cxn ang="0">
                  <a:pos x="217" y="32"/>
                </a:cxn>
                <a:cxn ang="0">
                  <a:pos x="209" y="22"/>
                </a:cxn>
                <a:cxn ang="0">
                  <a:pos x="204" y="14"/>
                </a:cxn>
                <a:cxn ang="0">
                  <a:pos x="194" y="6"/>
                </a:cxn>
                <a:cxn ang="0">
                  <a:pos x="182" y="3"/>
                </a:cxn>
                <a:cxn ang="0">
                  <a:pos x="167" y="0"/>
                </a:cxn>
                <a:cxn ang="0">
                  <a:pos x="152" y="3"/>
                </a:cxn>
                <a:cxn ang="0">
                  <a:pos x="138" y="7"/>
                </a:cxn>
                <a:cxn ang="0">
                  <a:pos x="127" y="12"/>
                </a:cxn>
                <a:cxn ang="0">
                  <a:pos x="115" y="18"/>
                </a:cxn>
                <a:cxn ang="0">
                  <a:pos x="107" y="23"/>
                </a:cxn>
                <a:cxn ang="0">
                  <a:pos x="102" y="26"/>
                </a:cxn>
                <a:cxn ang="0">
                  <a:pos x="102" y="28"/>
                </a:cxn>
                <a:cxn ang="0">
                  <a:pos x="98" y="26"/>
                </a:cxn>
                <a:cxn ang="0">
                  <a:pos x="92" y="22"/>
                </a:cxn>
                <a:cxn ang="0">
                  <a:pos x="82" y="16"/>
                </a:cxn>
                <a:cxn ang="0">
                  <a:pos x="73" y="15"/>
                </a:cxn>
                <a:cxn ang="0">
                  <a:pos x="55" y="15"/>
                </a:cxn>
                <a:cxn ang="0">
                  <a:pos x="38" y="23"/>
                </a:cxn>
                <a:cxn ang="0">
                  <a:pos x="28" y="28"/>
                </a:cxn>
                <a:cxn ang="0">
                  <a:pos x="19" y="36"/>
                </a:cxn>
                <a:cxn ang="0">
                  <a:pos x="9" y="47"/>
                </a:cxn>
                <a:cxn ang="0">
                  <a:pos x="0" y="62"/>
                </a:cxn>
                <a:cxn ang="0">
                  <a:pos x="9" y="59"/>
                </a:cxn>
                <a:cxn ang="0">
                  <a:pos x="9" y="57"/>
                </a:cxn>
                <a:cxn ang="0">
                  <a:pos x="13" y="53"/>
                </a:cxn>
                <a:cxn ang="0">
                  <a:pos x="19" y="46"/>
                </a:cxn>
                <a:cxn ang="0">
                  <a:pos x="28" y="39"/>
                </a:cxn>
                <a:cxn ang="0">
                  <a:pos x="36" y="31"/>
                </a:cxn>
                <a:cxn ang="0">
                  <a:pos x="48" y="26"/>
                </a:cxn>
                <a:cxn ang="0">
                  <a:pos x="57" y="20"/>
                </a:cxn>
                <a:cxn ang="0">
                  <a:pos x="69" y="20"/>
                </a:cxn>
                <a:cxn ang="0">
                  <a:pos x="82" y="22"/>
                </a:cxn>
                <a:cxn ang="0">
                  <a:pos x="90" y="26"/>
                </a:cxn>
                <a:cxn ang="0">
                  <a:pos x="94" y="30"/>
                </a:cxn>
                <a:cxn ang="0">
                  <a:pos x="96" y="32"/>
                </a:cxn>
                <a:cxn ang="0">
                  <a:pos x="48" y="63"/>
                </a:cxn>
                <a:cxn ang="0">
                  <a:pos x="52" y="65"/>
                </a:cxn>
                <a:cxn ang="0">
                  <a:pos x="52" y="65"/>
                </a:cxn>
              </a:cxnLst>
              <a:rect l="txL" t="txT" r="txR" b="txB"/>
              <a:pathLst>
                <a:path w="225" h="65">
                  <a:moveTo>
                    <a:pt x="52" y="65"/>
                  </a:moveTo>
                  <a:lnTo>
                    <a:pt x="55" y="61"/>
                  </a:lnTo>
                  <a:lnTo>
                    <a:pt x="65" y="54"/>
                  </a:lnTo>
                  <a:lnTo>
                    <a:pt x="80" y="43"/>
                  </a:lnTo>
                  <a:lnTo>
                    <a:pt x="102" y="34"/>
                  </a:lnTo>
                  <a:lnTo>
                    <a:pt x="111" y="27"/>
                  </a:lnTo>
                  <a:lnTo>
                    <a:pt x="123" y="22"/>
                  </a:lnTo>
                  <a:lnTo>
                    <a:pt x="132" y="18"/>
                  </a:lnTo>
                  <a:lnTo>
                    <a:pt x="144" y="14"/>
                  </a:lnTo>
                  <a:lnTo>
                    <a:pt x="161" y="7"/>
                  </a:lnTo>
                  <a:lnTo>
                    <a:pt x="179" y="8"/>
                  </a:lnTo>
                  <a:lnTo>
                    <a:pt x="188" y="11"/>
                  </a:lnTo>
                  <a:lnTo>
                    <a:pt x="196" y="19"/>
                  </a:lnTo>
                  <a:lnTo>
                    <a:pt x="202" y="27"/>
                  </a:lnTo>
                  <a:lnTo>
                    <a:pt x="207" y="36"/>
                  </a:lnTo>
                  <a:lnTo>
                    <a:pt x="209" y="43"/>
                  </a:lnTo>
                  <a:lnTo>
                    <a:pt x="213" y="51"/>
                  </a:lnTo>
                  <a:lnTo>
                    <a:pt x="213" y="57"/>
                  </a:lnTo>
                  <a:lnTo>
                    <a:pt x="215" y="59"/>
                  </a:lnTo>
                  <a:lnTo>
                    <a:pt x="225" y="59"/>
                  </a:lnTo>
                  <a:lnTo>
                    <a:pt x="223" y="57"/>
                  </a:lnTo>
                  <a:lnTo>
                    <a:pt x="223" y="50"/>
                  </a:lnTo>
                  <a:lnTo>
                    <a:pt x="219" y="42"/>
                  </a:lnTo>
                  <a:lnTo>
                    <a:pt x="217" y="32"/>
                  </a:lnTo>
                  <a:lnTo>
                    <a:pt x="209" y="22"/>
                  </a:lnTo>
                  <a:lnTo>
                    <a:pt x="204" y="14"/>
                  </a:lnTo>
                  <a:lnTo>
                    <a:pt x="194" y="6"/>
                  </a:lnTo>
                  <a:lnTo>
                    <a:pt x="182" y="3"/>
                  </a:lnTo>
                  <a:lnTo>
                    <a:pt x="167" y="0"/>
                  </a:lnTo>
                  <a:lnTo>
                    <a:pt x="152" y="3"/>
                  </a:lnTo>
                  <a:lnTo>
                    <a:pt x="138" y="7"/>
                  </a:lnTo>
                  <a:lnTo>
                    <a:pt x="127" y="12"/>
                  </a:lnTo>
                  <a:lnTo>
                    <a:pt x="115" y="18"/>
                  </a:lnTo>
                  <a:lnTo>
                    <a:pt x="107" y="23"/>
                  </a:lnTo>
                  <a:lnTo>
                    <a:pt x="102" y="26"/>
                  </a:lnTo>
                  <a:lnTo>
                    <a:pt x="102" y="28"/>
                  </a:lnTo>
                  <a:lnTo>
                    <a:pt x="98" y="26"/>
                  </a:lnTo>
                  <a:lnTo>
                    <a:pt x="92" y="22"/>
                  </a:lnTo>
                  <a:lnTo>
                    <a:pt x="82" y="16"/>
                  </a:lnTo>
                  <a:lnTo>
                    <a:pt x="73" y="15"/>
                  </a:lnTo>
                  <a:lnTo>
                    <a:pt x="55" y="15"/>
                  </a:lnTo>
                  <a:lnTo>
                    <a:pt x="38" y="23"/>
                  </a:lnTo>
                  <a:lnTo>
                    <a:pt x="28" y="28"/>
                  </a:lnTo>
                  <a:lnTo>
                    <a:pt x="19" y="36"/>
                  </a:lnTo>
                  <a:lnTo>
                    <a:pt x="9" y="47"/>
                  </a:lnTo>
                  <a:lnTo>
                    <a:pt x="0" y="62"/>
                  </a:lnTo>
                  <a:lnTo>
                    <a:pt x="9" y="59"/>
                  </a:lnTo>
                  <a:lnTo>
                    <a:pt x="9" y="57"/>
                  </a:lnTo>
                  <a:lnTo>
                    <a:pt x="13" y="53"/>
                  </a:lnTo>
                  <a:lnTo>
                    <a:pt x="19" y="46"/>
                  </a:lnTo>
                  <a:lnTo>
                    <a:pt x="28" y="39"/>
                  </a:lnTo>
                  <a:lnTo>
                    <a:pt x="36" y="31"/>
                  </a:lnTo>
                  <a:lnTo>
                    <a:pt x="48" y="26"/>
                  </a:lnTo>
                  <a:lnTo>
                    <a:pt x="57" y="20"/>
                  </a:lnTo>
                  <a:lnTo>
                    <a:pt x="69" y="20"/>
                  </a:lnTo>
                  <a:lnTo>
                    <a:pt x="82" y="22"/>
                  </a:lnTo>
                  <a:lnTo>
                    <a:pt x="90" y="26"/>
                  </a:lnTo>
                  <a:lnTo>
                    <a:pt x="94" y="30"/>
                  </a:lnTo>
                  <a:lnTo>
                    <a:pt x="96" y="32"/>
                  </a:lnTo>
                  <a:lnTo>
                    <a:pt x="48" y="63"/>
                  </a:lnTo>
                  <a:lnTo>
                    <a:pt x="52" y="65"/>
                  </a:lnTo>
                  <a:close/>
                </a:path>
              </a:pathLst>
            </a:custGeom>
            <a:solidFill>
              <a:srgbClr val="6B4724">
                <a:alpha val="100000"/>
              </a:srgbClr>
            </a:solidFill>
            <a:ln w="9525">
              <a:noFill/>
            </a:ln>
          </p:spPr>
          <p:txBody>
            <a:bodyPr/>
            <a:p>
              <a:endParaRPr lang="en-US"/>
            </a:p>
          </p:txBody>
        </p:sp>
        <p:sp>
          <p:nvSpPr>
            <p:cNvPr id="16570" name="Freeform 315"/>
            <p:cNvSpPr/>
            <p:nvPr/>
          </p:nvSpPr>
          <p:spPr>
            <a:xfrm>
              <a:off x="1609" y="4119"/>
              <a:ext cx="94" cy="50"/>
            </a:xfrm>
            <a:custGeom>
              <a:avLst/>
              <a:gdLst>
                <a:gd name="txL" fmla="*/ 0 w 94"/>
                <a:gd name="txT" fmla="*/ 0 h 50"/>
                <a:gd name="txR" fmla="*/ 94 w 94"/>
                <a:gd name="txB" fmla="*/ 50 h 50"/>
              </a:gdLst>
              <a:ahLst/>
              <a:cxnLst>
                <a:cxn ang="0">
                  <a:pos x="0" y="36"/>
                </a:cxn>
                <a:cxn ang="0">
                  <a:pos x="2" y="30"/>
                </a:cxn>
                <a:cxn ang="0">
                  <a:pos x="9" y="17"/>
                </a:cxn>
                <a:cxn ang="0">
                  <a:pos x="21" y="4"/>
                </a:cxn>
                <a:cxn ang="0">
                  <a:pos x="38" y="0"/>
                </a:cxn>
                <a:cxn ang="0">
                  <a:pos x="54" y="3"/>
                </a:cxn>
                <a:cxn ang="0">
                  <a:pos x="71" y="9"/>
                </a:cxn>
                <a:cxn ang="0">
                  <a:pos x="85" y="19"/>
                </a:cxn>
                <a:cxn ang="0">
                  <a:pos x="94" y="31"/>
                </a:cxn>
                <a:cxn ang="0">
                  <a:pos x="88" y="32"/>
                </a:cxn>
                <a:cxn ang="0">
                  <a:pos x="81" y="27"/>
                </a:cxn>
                <a:cxn ang="0">
                  <a:pos x="71" y="16"/>
                </a:cxn>
                <a:cxn ang="0">
                  <a:pos x="56" y="7"/>
                </a:cxn>
                <a:cxn ang="0">
                  <a:pos x="38" y="4"/>
                </a:cxn>
                <a:cxn ang="0">
                  <a:pos x="23" y="9"/>
                </a:cxn>
                <a:cxn ang="0">
                  <a:pos x="13" y="20"/>
                </a:cxn>
                <a:cxn ang="0">
                  <a:pos x="8" y="31"/>
                </a:cxn>
                <a:cxn ang="0">
                  <a:pos x="8" y="36"/>
                </a:cxn>
                <a:cxn ang="0">
                  <a:pos x="11" y="38"/>
                </a:cxn>
                <a:cxn ang="0">
                  <a:pos x="27" y="43"/>
                </a:cxn>
                <a:cxn ang="0">
                  <a:pos x="35" y="43"/>
                </a:cxn>
                <a:cxn ang="0">
                  <a:pos x="48" y="44"/>
                </a:cxn>
                <a:cxn ang="0">
                  <a:pos x="60" y="44"/>
                </a:cxn>
                <a:cxn ang="0">
                  <a:pos x="77" y="43"/>
                </a:cxn>
                <a:cxn ang="0">
                  <a:pos x="79" y="48"/>
                </a:cxn>
                <a:cxn ang="0">
                  <a:pos x="75" y="48"/>
                </a:cxn>
                <a:cxn ang="0">
                  <a:pos x="65" y="48"/>
                </a:cxn>
                <a:cxn ang="0">
                  <a:pos x="54" y="48"/>
                </a:cxn>
                <a:cxn ang="0">
                  <a:pos x="42" y="50"/>
                </a:cxn>
                <a:cxn ang="0">
                  <a:pos x="27" y="47"/>
                </a:cxn>
                <a:cxn ang="0">
                  <a:pos x="15" y="46"/>
                </a:cxn>
                <a:cxn ang="0">
                  <a:pos x="4" y="40"/>
                </a:cxn>
                <a:cxn ang="0">
                  <a:pos x="0" y="36"/>
                </a:cxn>
                <a:cxn ang="0">
                  <a:pos x="0" y="36"/>
                </a:cxn>
              </a:cxnLst>
              <a:rect l="txL" t="txT" r="txR" b="txB"/>
              <a:pathLst>
                <a:path w="94" h="50">
                  <a:moveTo>
                    <a:pt x="0" y="36"/>
                  </a:moveTo>
                  <a:lnTo>
                    <a:pt x="2" y="30"/>
                  </a:lnTo>
                  <a:lnTo>
                    <a:pt x="9" y="17"/>
                  </a:lnTo>
                  <a:lnTo>
                    <a:pt x="21" y="4"/>
                  </a:lnTo>
                  <a:lnTo>
                    <a:pt x="38" y="0"/>
                  </a:lnTo>
                  <a:lnTo>
                    <a:pt x="54" y="3"/>
                  </a:lnTo>
                  <a:lnTo>
                    <a:pt x="71" y="9"/>
                  </a:lnTo>
                  <a:lnTo>
                    <a:pt x="85" y="19"/>
                  </a:lnTo>
                  <a:lnTo>
                    <a:pt x="94" y="31"/>
                  </a:lnTo>
                  <a:lnTo>
                    <a:pt x="88" y="32"/>
                  </a:lnTo>
                  <a:lnTo>
                    <a:pt x="81" y="27"/>
                  </a:lnTo>
                  <a:lnTo>
                    <a:pt x="71" y="16"/>
                  </a:lnTo>
                  <a:lnTo>
                    <a:pt x="56" y="7"/>
                  </a:lnTo>
                  <a:lnTo>
                    <a:pt x="38" y="4"/>
                  </a:lnTo>
                  <a:lnTo>
                    <a:pt x="23" y="9"/>
                  </a:lnTo>
                  <a:lnTo>
                    <a:pt x="13" y="20"/>
                  </a:lnTo>
                  <a:lnTo>
                    <a:pt x="8" y="31"/>
                  </a:lnTo>
                  <a:lnTo>
                    <a:pt x="8" y="36"/>
                  </a:lnTo>
                  <a:lnTo>
                    <a:pt x="11" y="38"/>
                  </a:lnTo>
                  <a:lnTo>
                    <a:pt x="27" y="43"/>
                  </a:lnTo>
                  <a:lnTo>
                    <a:pt x="35" y="43"/>
                  </a:lnTo>
                  <a:lnTo>
                    <a:pt x="48" y="44"/>
                  </a:lnTo>
                  <a:lnTo>
                    <a:pt x="60" y="44"/>
                  </a:lnTo>
                  <a:lnTo>
                    <a:pt x="77" y="43"/>
                  </a:lnTo>
                  <a:lnTo>
                    <a:pt x="79" y="48"/>
                  </a:lnTo>
                  <a:lnTo>
                    <a:pt x="75" y="48"/>
                  </a:lnTo>
                  <a:lnTo>
                    <a:pt x="65" y="48"/>
                  </a:lnTo>
                  <a:lnTo>
                    <a:pt x="54" y="48"/>
                  </a:lnTo>
                  <a:lnTo>
                    <a:pt x="42" y="50"/>
                  </a:lnTo>
                  <a:lnTo>
                    <a:pt x="27" y="47"/>
                  </a:lnTo>
                  <a:lnTo>
                    <a:pt x="15" y="46"/>
                  </a:lnTo>
                  <a:lnTo>
                    <a:pt x="4" y="40"/>
                  </a:lnTo>
                  <a:lnTo>
                    <a:pt x="0" y="36"/>
                  </a:lnTo>
                  <a:close/>
                </a:path>
              </a:pathLst>
            </a:custGeom>
            <a:solidFill>
              <a:srgbClr val="6B4724">
                <a:alpha val="100000"/>
              </a:srgbClr>
            </a:solidFill>
            <a:ln w="9525">
              <a:noFill/>
            </a:ln>
          </p:spPr>
          <p:txBody>
            <a:bodyPr/>
            <a:p>
              <a:endParaRPr lang="en-US"/>
            </a:p>
          </p:txBody>
        </p:sp>
        <p:sp>
          <p:nvSpPr>
            <p:cNvPr id="16571" name="Freeform 316"/>
            <p:cNvSpPr/>
            <p:nvPr/>
          </p:nvSpPr>
          <p:spPr>
            <a:xfrm>
              <a:off x="1615" y="4061"/>
              <a:ext cx="619" cy="270"/>
            </a:xfrm>
            <a:custGeom>
              <a:avLst/>
              <a:gdLst>
                <a:gd name="txL" fmla="*/ 0 w 619"/>
                <a:gd name="txT" fmla="*/ 0 h 270"/>
                <a:gd name="txR" fmla="*/ 619 w 619"/>
                <a:gd name="txB" fmla="*/ 270 h 270"/>
              </a:gdLst>
              <a:ahLst/>
              <a:cxnLst>
                <a:cxn ang="0">
                  <a:pos x="594" y="94"/>
                </a:cxn>
                <a:cxn ang="0">
                  <a:pos x="554" y="75"/>
                </a:cxn>
                <a:cxn ang="0">
                  <a:pos x="496" y="71"/>
                </a:cxn>
                <a:cxn ang="0">
                  <a:pos x="460" y="55"/>
                </a:cxn>
                <a:cxn ang="0">
                  <a:pos x="411" y="34"/>
                </a:cxn>
                <a:cxn ang="0">
                  <a:pos x="348" y="34"/>
                </a:cxn>
                <a:cxn ang="0">
                  <a:pos x="298" y="22"/>
                </a:cxn>
                <a:cxn ang="0">
                  <a:pos x="248" y="7"/>
                </a:cxn>
                <a:cxn ang="0">
                  <a:pos x="188" y="20"/>
                </a:cxn>
                <a:cxn ang="0">
                  <a:pos x="146" y="63"/>
                </a:cxn>
                <a:cxn ang="0">
                  <a:pos x="111" y="78"/>
                </a:cxn>
                <a:cxn ang="0">
                  <a:pos x="79" y="96"/>
                </a:cxn>
                <a:cxn ang="0">
                  <a:pos x="80" y="118"/>
                </a:cxn>
                <a:cxn ang="0">
                  <a:pos x="55" y="136"/>
                </a:cxn>
                <a:cxn ang="0">
                  <a:pos x="46" y="160"/>
                </a:cxn>
                <a:cxn ang="0">
                  <a:pos x="9" y="190"/>
                </a:cxn>
                <a:cxn ang="0">
                  <a:pos x="23" y="226"/>
                </a:cxn>
                <a:cxn ang="0">
                  <a:pos x="71" y="250"/>
                </a:cxn>
                <a:cxn ang="0">
                  <a:pos x="115" y="249"/>
                </a:cxn>
                <a:cxn ang="0">
                  <a:pos x="165" y="225"/>
                </a:cxn>
                <a:cxn ang="0">
                  <a:pos x="182" y="239"/>
                </a:cxn>
                <a:cxn ang="0">
                  <a:pos x="221" y="241"/>
                </a:cxn>
                <a:cxn ang="0">
                  <a:pos x="261" y="258"/>
                </a:cxn>
                <a:cxn ang="0">
                  <a:pos x="313" y="246"/>
                </a:cxn>
                <a:cxn ang="0">
                  <a:pos x="356" y="260"/>
                </a:cxn>
                <a:cxn ang="0">
                  <a:pos x="398" y="258"/>
                </a:cxn>
                <a:cxn ang="0">
                  <a:pos x="438" y="256"/>
                </a:cxn>
                <a:cxn ang="0">
                  <a:pos x="477" y="264"/>
                </a:cxn>
                <a:cxn ang="0">
                  <a:pos x="521" y="260"/>
                </a:cxn>
                <a:cxn ang="0">
                  <a:pos x="564" y="235"/>
                </a:cxn>
                <a:cxn ang="0">
                  <a:pos x="556" y="252"/>
                </a:cxn>
                <a:cxn ang="0">
                  <a:pos x="504" y="269"/>
                </a:cxn>
                <a:cxn ang="0">
                  <a:pos x="444" y="264"/>
                </a:cxn>
                <a:cxn ang="0">
                  <a:pos x="398" y="264"/>
                </a:cxn>
                <a:cxn ang="0">
                  <a:pos x="323" y="260"/>
                </a:cxn>
                <a:cxn ang="0">
                  <a:pos x="288" y="258"/>
                </a:cxn>
                <a:cxn ang="0">
                  <a:pos x="244" y="257"/>
                </a:cxn>
                <a:cxn ang="0">
                  <a:pos x="213" y="249"/>
                </a:cxn>
                <a:cxn ang="0">
                  <a:pos x="173" y="243"/>
                </a:cxn>
                <a:cxn ang="0">
                  <a:pos x="136" y="250"/>
                </a:cxn>
                <a:cxn ang="0">
                  <a:pos x="82" y="260"/>
                </a:cxn>
                <a:cxn ang="0">
                  <a:pos x="38" y="249"/>
                </a:cxn>
                <a:cxn ang="0">
                  <a:pos x="5" y="217"/>
                </a:cxn>
                <a:cxn ang="0">
                  <a:pos x="5" y="174"/>
                </a:cxn>
                <a:cxn ang="0">
                  <a:pos x="38" y="157"/>
                </a:cxn>
                <a:cxn ang="0">
                  <a:pos x="44" y="132"/>
                </a:cxn>
                <a:cxn ang="0">
                  <a:pos x="73" y="121"/>
                </a:cxn>
                <a:cxn ang="0">
                  <a:pos x="67" y="96"/>
                </a:cxn>
                <a:cxn ang="0">
                  <a:pos x="102" y="79"/>
                </a:cxn>
                <a:cxn ang="0">
                  <a:pos x="134" y="53"/>
                </a:cxn>
                <a:cxn ang="0">
                  <a:pos x="163" y="32"/>
                </a:cxn>
                <a:cxn ang="0">
                  <a:pos x="200" y="7"/>
                </a:cxn>
                <a:cxn ang="0">
                  <a:pos x="261" y="3"/>
                </a:cxn>
                <a:cxn ang="0">
                  <a:pos x="336" y="27"/>
                </a:cxn>
                <a:cxn ang="0">
                  <a:pos x="379" y="24"/>
                </a:cxn>
                <a:cxn ang="0">
                  <a:pos x="429" y="30"/>
                </a:cxn>
                <a:cxn ang="0">
                  <a:pos x="475" y="58"/>
                </a:cxn>
                <a:cxn ang="0">
                  <a:pos x="506" y="65"/>
                </a:cxn>
                <a:cxn ang="0">
                  <a:pos x="546" y="65"/>
                </a:cxn>
                <a:cxn ang="0">
                  <a:pos x="589" y="78"/>
                </a:cxn>
                <a:cxn ang="0">
                  <a:pos x="608" y="110"/>
                </a:cxn>
              </a:cxnLst>
              <a:rect l="txL" t="txT" r="txR" b="txB"/>
              <a:pathLst>
                <a:path w="619" h="270">
                  <a:moveTo>
                    <a:pt x="608" y="110"/>
                  </a:moveTo>
                  <a:lnTo>
                    <a:pt x="606" y="108"/>
                  </a:lnTo>
                  <a:lnTo>
                    <a:pt x="602" y="102"/>
                  </a:lnTo>
                  <a:lnTo>
                    <a:pt x="594" y="94"/>
                  </a:lnTo>
                  <a:lnTo>
                    <a:pt x="583" y="88"/>
                  </a:lnTo>
                  <a:lnTo>
                    <a:pt x="573" y="84"/>
                  </a:lnTo>
                  <a:lnTo>
                    <a:pt x="565" y="79"/>
                  </a:lnTo>
                  <a:lnTo>
                    <a:pt x="554" y="75"/>
                  </a:lnTo>
                  <a:lnTo>
                    <a:pt x="544" y="74"/>
                  </a:lnTo>
                  <a:lnTo>
                    <a:pt x="529" y="71"/>
                  </a:lnTo>
                  <a:lnTo>
                    <a:pt x="513" y="71"/>
                  </a:lnTo>
                  <a:lnTo>
                    <a:pt x="496" y="71"/>
                  </a:lnTo>
                  <a:lnTo>
                    <a:pt x="479" y="75"/>
                  </a:lnTo>
                  <a:lnTo>
                    <a:pt x="475" y="71"/>
                  </a:lnTo>
                  <a:lnTo>
                    <a:pt x="471" y="65"/>
                  </a:lnTo>
                  <a:lnTo>
                    <a:pt x="460" y="55"/>
                  </a:lnTo>
                  <a:lnTo>
                    <a:pt x="446" y="47"/>
                  </a:lnTo>
                  <a:lnTo>
                    <a:pt x="435" y="42"/>
                  </a:lnTo>
                  <a:lnTo>
                    <a:pt x="425" y="38"/>
                  </a:lnTo>
                  <a:lnTo>
                    <a:pt x="411" y="34"/>
                  </a:lnTo>
                  <a:lnTo>
                    <a:pt x="400" y="32"/>
                  </a:lnTo>
                  <a:lnTo>
                    <a:pt x="383" y="31"/>
                  </a:lnTo>
                  <a:lnTo>
                    <a:pt x="367" y="32"/>
                  </a:lnTo>
                  <a:lnTo>
                    <a:pt x="348" y="34"/>
                  </a:lnTo>
                  <a:lnTo>
                    <a:pt x="331" y="39"/>
                  </a:lnTo>
                  <a:lnTo>
                    <a:pt x="325" y="35"/>
                  </a:lnTo>
                  <a:lnTo>
                    <a:pt x="309" y="27"/>
                  </a:lnTo>
                  <a:lnTo>
                    <a:pt x="298" y="22"/>
                  </a:lnTo>
                  <a:lnTo>
                    <a:pt x="288" y="16"/>
                  </a:lnTo>
                  <a:lnTo>
                    <a:pt x="275" y="12"/>
                  </a:lnTo>
                  <a:lnTo>
                    <a:pt x="263" y="11"/>
                  </a:lnTo>
                  <a:lnTo>
                    <a:pt x="248" y="7"/>
                  </a:lnTo>
                  <a:lnTo>
                    <a:pt x="233" y="8"/>
                  </a:lnTo>
                  <a:lnTo>
                    <a:pt x="219" y="10"/>
                  </a:lnTo>
                  <a:lnTo>
                    <a:pt x="204" y="15"/>
                  </a:lnTo>
                  <a:lnTo>
                    <a:pt x="188" y="20"/>
                  </a:lnTo>
                  <a:lnTo>
                    <a:pt x="175" y="31"/>
                  </a:lnTo>
                  <a:lnTo>
                    <a:pt x="165" y="46"/>
                  </a:lnTo>
                  <a:lnTo>
                    <a:pt x="154" y="65"/>
                  </a:lnTo>
                  <a:lnTo>
                    <a:pt x="146" y="63"/>
                  </a:lnTo>
                  <a:lnTo>
                    <a:pt x="131" y="65"/>
                  </a:lnTo>
                  <a:lnTo>
                    <a:pt x="121" y="66"/>
                  </a:lnTo>
                  <a:lnTo>
                    <a:pt x="117" y="71"/>
                  </a:lnTo>
                  <a:lnTo>
                    <a:pt x="111" y="78"/>
                  </a:lnTo>
                  <a:lnTo>
                    <a:pt x="109" y="90"/>
                  </a:lnTo>
                  <a:lnTo>
                    <a:pt x="100" y="89"/>
                  </a:lnTo>
                  <a:lnTo>
                    <a:pt x="86" y="93"/>
                  </a:lnTo>
                  <a:lnTo>
                    <a:pt x="79" y="96"/>
                  </a:lnTo>
                  <a:lnTo>
                    <a:pt x="75" y="104"/>
                  </a:lnTo>
                  <a:lnTo>
                    <a:pt x="75" y="108"/>
                  </a:lnTo>
                  <a:lnTo>
                    <a:pt x="79" y="113"/>
                  </a:lnTo>
                  <a:lnTo>
                    <a:pt x="80" y="118"/>
                  </a:lnTo>
                  <a:lnTo>
                    <a:pt x="88" y="127"/>
                  </a:lnTo>
                  <a:lnTo>
                    <a:pt x="79" y="127"/>
                  </a:lnTo>
                  <a:lnTo>
                    <a:pt x="65" y="132"/>
                  </a:lnTo>
                  <a:lnTo>
                    <a:pt x="55" y="136"/>
                  </a:lnTo>
                  <a:lnTo>
                    <a:pt x="50" y="141"/>
                  </a:lnTo>
                  <a:lnTo>
                    <a:pt x="46" y="149"/>
                  </a:lnTo>
                  <a:lnTo>
                    <a:pt x="50" y="160"/>
                  </a:lnTo>
                  <a:lnTo>
                    <a:pt x="46" y="160"/>
                  </a:lnTo>
                  <a:lnTo>
                    <a:pt x="36" y="164"/>
                  </a:lnTo>
                  <a:lnTo>
                    <a:pt x="27" y="170"/>
                  </a:lnTo>
                  <a:lnTo>
                    <a:pt x="17" y="179"/>
                  </a:lnTo>
                  <a:lnTo>
                    <a:pt x="9" y="190"/>
                  </a:lnTo>
                  <a:lnTo>
                    <a:pt x="9" y="203"/>
                  </a:lnTo>
                  <a:lnTo>
                    <a:pt x="9" y="210"/>
                  </a:lnTo>
                  <a:lnTo>
                    <a:pt x="17" y="218"/>
                  </a:lnTo>
                  <a:lnTo>
                    <a:pt x="23" y="226"/>
                  </a:lnTo>
                  <a:lnTo>
                    <a:pt x="36" y="235"/>
                  </a:lnTo>
                  <a:lnTo>
                    <a:pt x="48" y="242"/>
                  </a:lnTo>
                  <a:lnTo>
                    <a:pt x="59" y="247"/>
                  </a:lnTo>
                  <a:lnTo>
                    <a:pt x="71" y="250"/>
                  </a:lnTo>
                  <a:lnTo>
                    <a:pt x="82" y="253"/>
                  </a:lnTo>
                  <a:lnTo>
                    <a:pt x="92" y="252"/>
                  </a:lnTo>
                  <a:lnTo>
                    <a:pt x="102" y="252"/>
                  </a:lnTo>
                  <a:lnTo>
                    <a:pt x="115" y="249"/>
                  </a:lnTo>
                  <a:lnTo>
                    <a:pt x="127" y="247"/>
                  </a:lnTo>
                  <a:lnTo>
                    <a:pt x="140" y="239"/>
                  </a:lnTo>
                  <a:lnTo>
                    <a:pt x="156" y="231"/>
                  </a:lnTo>
                  <a:lnTo>
                    <a:pt x="165" y="225"/>
                  </a:lnTo>
                  <a:lnTo>
                    <a:pt x="169" y="223"/>
                  </a:lnTo>
                  <a:lnTo>
                    <a:pt x="169" y="227"/>
                  </a:lnTo>
                  <a:lnTo>
                    <a:pt x="175" y="237"/>
                  </a:lnTo>
                  <a:lnTo>
                    <a:pt x="182" y="239"/>
                  </a:lnTo>
                  <a:lnTo>
                    <a:pt x="194" y="242"/>
                  </a:lnTo>
                  <a:lnTo>
                    <a:pt x="200" y="242"/>
                  </a:lnTo>
                  <a:lnTo>
                    <a:pt x="211" y="242"/>
                  </a:lnTo>
                  <a:lnTo>
                    <a:pt x="221" y="241"/>
                  </a:lnTo>
                  <a:lnTo>
                    <a:pt x="236" y="241"/>
                  </a:lnTo>
                  <a:lnTo>
                    <a:pt x="240" y="246"/>
                  </a:lnTo>
                  <a:lnTo>
                    <a:pt x="254" y="256"/>
                  </a:lnTo>
                  <a:lnTo>
                    <a:pt x="261" y="258"/>
                  </a:lnTo>
                  <a:lnTo>
                    <a:pt x="275" y="257"/>
                  </a:lnTo>
                  <a:lnTo>
                    <a:pt x="288" y="252"/>
                  </a:lnTo>
                  <a:lnTo>
                    <a:pt x="306" y="241"/>
                  </a:lnTo>
                  <a:lnTo>
                    <a:pt x="313" y="246"/>
                  </a:lnTo>
                  <a:lnTo>
                    <a:pt x="323" y="250"/>
                  </a:lnTo>
                  <a:lnTo>
                    <a:pt x="338" y="257"/>
                  </a:lnTo>
                  <a:lnTo>
                    <a:pt x="346" y="258"/>
                  </a:lnTo>
                  <a:lnTo>
                    <a:pt x="356" y="260"/>
                  </a:lnTo>
                  <a:lnTo>
                    <a:pt x="365" y="261"/>
                  </a:lnTo>
                  <a:lnTo>
                    <a:pt x="377" y="262"/>
                  </a:lnTo>
                  <a:lnTo>
                    <a:pt x="386" y="260"/>
                  </a:lnTo>
                  <a:lnTo>
                    <a:pt x="398" y="258"/>
                  </a:lnTo>
                  <a:lnTo>
                    <a:pt x="411" y="254"/>
                  </a:lnTo>
                  <a:lnTo>
                    <a:pt x="425" y="252"/>
                  </a:lnTo>
                  <a:lnTo>
                    <a:pt x="429" y="252"/>
                  </a:lnTo>
                  <a:lnTo>
                    <a:pt x="438" y="256"/>
                  </a:lnTo>
                  <a:lnTo>
                    <a:pt x="444" y="257"/>
                  </a:lnTo>
                  <a:lnTo>
                    <a:pt x="454" y="260"/>
                  </a:lnTo>
                  <a:lnTo>
                    <a:pt x="465" y="261"/>
                  </a:lnTo>
                  <a:lnTo>
                    <a:pt x="477" y="264"/>
                  </a:lnTo>
                  <a:lnTo>
                    <a:pt x="487" y="264"/>
                  </a:lnTo>
                  <a:lnTo>
                    <a:pt x="498" y="264"/>
                  </a:lnTo>
                  <a:lnTo>
                    <a:pt x="510" y="261"/>
                  </a:lnTo>
                  <a:lnTo>
                    <a:pt x="521" y="260"/>
                  </a:lnTo>
                  <a:lnTo>
                    <a:pt x="531" y="254"/>
                  </a:lnTo>
                  <a:lnTo>
                    <a:pt x="542" y="250"/>
                  </a:lnTo>
                  <a:lnTo>
                    <a:pt x="552" y="243"/>
                  </a:lnTo>
                  <a:lnTo>
                    <a:pt x="564" y="235"/>
                  </a:lnTo>
                  <a:lnTo>
                    <a:pt x="577" y="235"/>
                  </a:lnTo>
                  <a:lnTo>
                    <a:pt x="573" y="237"/>
                  </a:lnTo>
                  <a:lnTo>
                    <a:pt x="567" y="243"/>
                  </a:lnTo>
                  <a:lnTo>
                    <a:pt x="556" y="252"/>
                  </a:lnTo>
                  <a:lnTo>
                    <a:pt x="540" y="261"/>
                  </a:lnTo>
                  <a:lnTo>
                    <a:pt x="529" y="264"/>
                  </a:lnTo>
                  <a:lnTo>
                    <a:pt x="517" y="268"/>
                  </a:lnTo>
                  <a:lnTo>
                    <a:pt x="504" y="269"/>
                  </a:lnTo>
                  <a:lnTo>
                    <a:pt x="492" y="270"/>
                  </a:lnTo>
                  <a:lnTo>
                    <a:pt x="477" y="269"/>
                  </a:lnTo>
                  <a:lnTo>
                    <a:pt x="462" y="268"/>
                  </a:lnTo>
                  <a:lnTo>
                    <a:pt x="444" y="264"/>
                  </a:lnTo>
                  <a:lnTo>
                    <a:pt x="427" y="258"/>
                  </a:lnTo>
                  <a:lnTo>
                    <a:pt x="423" y="258"/>
                  </a:lnTo>
                  <a:lnTo>
                    <a:pt x="413" y="261"/>
                  </a:lnTo>
                  <a:lnTo>
                    <a:pt x="398" y="264"/>
                  </a:lnTo>
                  <a:lnTo>
                    <a:pt x="383" y="266"/>
                  </a:lnTo>
                  <a:lnTo>
                    <a:pt x="363" y="266"/>
                  </a:lnTo>
                  <a:lnTo>
                    <a:pt x="344" y="265"/>
                  </a:lnTo>
                  <a:lnTo>
                    <a:pt x="323" y="260"/>
                  </a:lnTo>
                  <a:lnTo>
                    <a:pt x="308" y="250"/>
                  </a:lnTo>
                  <a:lnTo>
                    <a:pt x="304" y="250"/>
                  </a:lnTo>
                  <a:lnTo>
                    <a:pt x="298" y="254"/>
                  </a:lnTo>
                  <a:lnTo>
                    <a:pt x="288" y="258"/>
                  </a:lnTo>
                  <a:lnTo>
                    <a:pt x="279" y="262"/>
                  </a:lnTo>
                  <a:lnTo>
                    <a:pt x="267" y="264"/>
                  </a:lnTo>
                  <a:lnTo>
                    <a:pt x="256" y="264"/>
                  </a:lnTo>
                  <a:lnTo>
                    <a:pt x="244" y="257"/>
                  </a:lnTo>
                  <a:lnTo>
                    <a:pt x="234" y="247"/>
                  </a:lnTo>
                  <a:lnTo>
                    <a:pt x="231" y="247"/>
                  </a:lnTo>
                  <a:lnTo>
                    <a:pt x="225" y="249"/>
                  </a:lnTo>
                  <a:lnTo>
                    <a:pt x="213" y="249"/>
                  </a:lnTo>
                  <a:lnTo>
                    <a:pt x="204" y="250"/>
                  </a:lnTo>
                  <a:lnTo>
                    <a:pt x="192" y="249"/>
                  </a:lnTo>
                  <a:lnTo>
                    <a:pt x="179" y="247"/>
                  </a:lnTo>
                  <a:lnTo>
                    <a:pt x="173" y="243"/>
                  </a:lnTo>
                  <a:lnTo>
                    <a:pt x="167" y="238"/>
                  </a:lnTo>
                  <a:lnTo>
                    <a:pt x="163" y="239"/>
                  </a:lnTo>
                  <a:lnTo>
                    <a:pt x="154" y="245"/>
                  </a:lnTo>
                  <a:lnTo>
                    <a:pt x="136" y="250"/>
                  </a:lnTo>
                  <a:lnTo>
                    <a:pt x="117" y="257"/>
                  </a:lnTo>
                  <a:lnTo>
                    <a:pt x="105" y="258"/>
                  </a:lnTo>
                  <a:lnTo>
                    <a:pt x="94" y="260"/>
                  </a:lnTo>
                  <a:lnTo>
                    <a:pt x="82" y="260"/>
                  </a:lnTo>
                  <a:lnTo>
                    <a:pt x="73" y="260"/>
                  </a:lnTo>
                  <a:lnTo>
                    <a:pt x="61" y="257"/>
                  </a:lnTo>
                  <a:lnTo>
                    <a:pt x="50" y="254"/>
                  </a:lnTo>
                  <a:lnTo>
                    <a:pt x="38" y="249"/>
                  </a:lnTo>
                  <a:lnTo>
                    <a:pt x="30" y="242"/>
                  </a:lnTo>
                  <a:lnTo>
                    <a:pt x="19" y="233"/>
                  </a:lnTo>
                  <a:lnTo>
                    <a:pt x="13" y="225"/>
                  </a:lnTo>
                  <a:lnTo>
                    <a:pt x="5" y="217"/>
                  </a:lnTo>
                  <a:lnTo>
                    <a:pt x="3" y="210"/>
                  </a:lnTo>
                  <a:lnTo>
                    <a:pt x="0" y="195"/>
                  </a:lnTo>
                  <a:lnTo>
                    <a:pt x="2" y="184"/>
                  </a:lnTo>
                  <a:lnTo>
                    <a:pt x="5" y="174"/>
                  </a:lnTo>
                  <a:lnTo>
                    <a:pt x="15" y="166"/>
                  </a:lnTo>
                  <a:lnTo>
                    <a:pt x="25" y="160"/>
                  </a:lnTo>
                  <a:lnTo>
                    <a:pt x="40" y="160"/>
                  </a:lnTo>
                  <a:lnTo>
                    <a:pt x="38" y="157"/>
                  </a:lnTo>
                  <a:lnTo>
                    <a:pt x="38" y="153"/>
                  </a:lnTo>
                  <a:lnTo>
                    <a:pt x="38" y="147"/>
                  </a:lnTo>
                  <a:lnTo>
                    <a:pt x="42" y="140"/>
                  </a:lnTo>
                  <a:lnTo>
                    <a:pt x="44" y="132"/>
                  </a:lnTo>
                  <a:lnTo>
                    <a:pt x="52" y="127"/>
                  </a:lnTo>
                  <a:lnTo>
                    <a:pt x="61" y="122"/>
                  </a:lnTo>
                  <a:lnTo>
                    <a:pt x="75" y="124"/>
                  </a:lnTo>
                  <a:lnTo>
                    <a:pt x="73" y="121"/>
                  </a:lnTo>
                  <a:lnTo>
                    <a:pt x="71" y="117"/>
                  </a:lnTo>
                  <a:lnTo>
                    <a:pt x="67" y="110"/>
                  </a:lnTo>
                  <a:lnTo>
                    <a:pt x="67" y="104"/>
                  </a:lnTo>
                  <a:lnTo>
                    <a:pt x="67" y="96"/>
                  </a:lnTo>
                  <a:lnTo>
                    <a:pt x="73" y="90"/>
                  </a:lnTo>
                  <a:lnTo>
                    <a:pt x="84" y="86"/>
                  </a:lnTo>
                  <a:lnTo>
                    <a:pt x="102" y="86"/>
                  </a:lnTo>
                  <a:lnTo>
                    <a:pt x="102" y="79"/>
                  </a:lnTo>
                  <a:lnTo>
                    <a:pt x="109" y="69"/>
                  </a:lnTo>
                  <a:lnTo>
                    <a:pt x="111" y="62"/>
                  </a:lnTo>
                  <a:lnTo>
                    <a:pt x="121" y="57"/>
                  </a:lnTo>
                  <a:lnTo>
                    <a:pt x="134" y="53"/>
                  </a:lnTo>
                  <a:lnTo>
                    <a:pt x="148" y="54"/>
                  </a:lnTo>
                  <a:lnTo>
                    <a:pt x="148" y="49"/>
                  </a:lnTo>
                  <a:lnTo>
                    <a:pt x="156" y="39"/>
                  </a:lnTo>
                  <a:lnTo>
                    <a:pt x="163" y="32"/>
                  </a:lnTo>
                  <a:lnTo>
                    <a:pt x="169" y="26"/>
                  </a:lnTo>
                  <a:lnTo>
                    <a:pt x="177" y="19"/>
                  </a:lnTo>
                  <a:lnTo>
                    <a:pt x="188" y="14"/>
                  </a:lnTo>
                  <a:lnTo>
                    <a:pt x="200" y="7"/>
                  </a:lnTo>
                  <a:lnTo>
                    <a:pt x="211" y="3"/>
                  </a:lnTo>
                  <a:lnTo>
                    <a:pt x="227" y="0"/>
                  </a:lnTo>
                  <a:lnTo>
                    <a:pt x="244" y="2"/>
                  </a:lnTo>
                  <a:lnTo>
                    <a:pt x="261" y="3"/>
                  </a:lnTo>
                  <a:lnTo>
                    <a:pt x="284" y="8"/>
                  </a:lnTo>
                  <a:lnTo>
                    <a:pt x="306" y="16"/>
                  </a:lnTo>
                  <a:lnTo>
                    <a:pt x="333" y="30"/>
                  </a:lnTo>
                  <a:lnTo>
                    <a:pt x="336" y="27"/>
                  </a:lnTo>
                  <a:lnTo>
                    <a:pt x="350" y="26"/>
                  </a:lnTo>
                  <a:lnTo>
                    <a:pt x="356" y="24"/>
                  </a:lnTo>
                  <a:lnTo>
                    <a:pt x="367" y="24"/>
                  </a:lnTo>
                  <a:lnTo>
                    <a:pt x="379" y="24"/>
                  </a:lnTo>
                  <a:lnTo>
                    <a:pt x="392" y="26"/>
                  </a:lnTo>
                  <a:lnTo>
                    <a:pt x="404" y="26"/>
                  </a:lnTo>
                  <a:lnTo>
                    <a:pt x="415" y="27"/>
                  </a:lnTo>
                  <a:lnTo>
                    <a:pt x="429" y="30"/>
                  </a:lnTo>
                  <a:lnTo>
                    <a:pt x="442" y="35"/>
                  </a:lnTo>
                  <a:lnTo>
                    <a:pt x="454" y="41"/>
                  </a:lnTo>
                  <a:lnTo>
                    <a:pt x="465" y="49"/>
                  </a:lnTo>
                  <a:lnTo>
                    <a:pt x="475" y="58"/>
                  </a:lnTo>
                  <a:lnTo>
                    <a:pt x="487" y="70"/>
                  </a:lnTo>
                  <a:lnTo>
                    <a:pt x="488" y="67"/>
                  </a:lnTo>
                  <a:lnTo>
                    <a:pt x="500" y="66"/>
                  </a:lnTo>
                  <a:lnTo>
                    <a:pt x="506" y="65"/>
                  </a:lnTo>
                  <a:lnTo>
                    <a:pt x="515" y="63"/>
                  </a:lnTo>
                  <a:lnTo>
                    <a:pt x="525" y="63"/>
                  </a:lnTo>
                  <a:lnTo>
                    <a:pt x="537" y="65"/>
                  </a:lnTo>
                  <a:lnTo>
                    <a:pt x="546" y="65"/>
                  </a:lnTo>
                  <a:lnTo>
                    <a:pt x="558" y="66"/>
                  </a:lnTo>
                  <a:lnTo>
                    <a:pt x="567" y="69"/>
                  </a:lnTo>
                  <a:lnTo>
                    <a:pt x="579" y="74"/>
                  </a:lnTo>
                  <a:lnTo>
                    <a:pt x="589" y="78"/>
                  </a:lnTo>
                  <a:lnTo>
                    <a:pt x="600" y="86"/>
                  </a:lnTo>
                  <a:lnTo>
                    <a:pt x="610" y="96"/>
                  </a:lnTo>
                  <a:lnTo>
                    <a:pt x="619" y="108"/>
                  </a:lnTo>
                  <a:lnTo>
                    <a:pt x="608" y="110"/>
                  </a:lnTo>
                  <a:close/>
                </a:path>
              </a:pathLst>
            </a:custGeom>
            <a:solidFill>
              <a:srgbClr val="9999FF">
                <a:alpha val="100000"/>
              </a:srgbClr>
            </a:solidFill>
            <a:ln w="9525">
              <a:noFill/>
            </a:ln>
          </p:spPr>
          <p:txBody>
            <a:bodyPr/>
            <a:p>
              <a:endParaRPr lang="en-US"/>
            </a:p>
          </p:txBody>
        </p:sp>
        <p:sp>
          <p:nvSpPr>
            <p:cNvPr id="16572" name="Freeform 318"/>
            <p:cNvSpPr/>
            <p:nvPr/>
          </p:nvSpPr>
          <p:spPr>
            <a:xfrm>
              <a:off x="4257" y="3942"/>
              <a:ext cx="81" cy="24"/>
            </a:xfrm>
            <a:custGeom>
              <a:avLst/>
              <a:gdLst>
                <a:gd name="txL" fmla="*/ 0 w 81"/>
                <a:gd name="txT" fmla="*/ 0 h 24"/>
                <a:gd name="txR" fmla="*/ 81 w 81"/>
                <a:gd name="txB" fmla="*/ 24 h 24"/>
              </a:gdLst>
              <a:ahLst/>
              <a:cxnLst>
                <a:cxn ang="0">
                  <a:pos x="44" y="1"/>
                </a:cxn>
                <a:cxn ang="0">
                  <a:pos x="40" y="1"/>
                </a:cxn>
                <a:cxn ang="0">
                  <a:pos x="37" y="5"/>
                </a:cxn>
                <a:cxn ang="0">
                  <a:pos x="37" y="6"/>
                </a:cxn>
                <a:cxn ang="0">
                  <a:pos x="46" y="9"/>
                </a:cxn>
                <a:cxn ang="0">
                  <a:pos x="56" y="9"/>
                </a:cxn>
                <a:cxn ang="0">
                  <a:pos x="62" y="6"/>
                </a:cxn>
                <a:cxn ang="0">
                  <a:pos x="63" y="2"/>
                </a:cxn>
                <a:cxn ang="0">
                  <a:pos x="62" y="0"/>
                </a:cxn>
                <a:cxn ang="0">
                  <a:pos x="75" y="1"/>
                </a:cxn>
                <a:cxn ang="0">
                  <a:pos x="81" y="8"/>
                </a:cxn>
                <a:cxn ang="0">
                  <a:pos x="81" y="16"/>
                </a:cxn>
                <a:cxn ang="0">
                  <a:pos x="73" y="20"/>
                </a:cxn>
                <a:cxn ang="0">
                  <a:pos x="38" y="24"/>
                </a:cxn>
                <a:cxn ang="0">
                  <a:pos x="4" y="18"/>
                </a:cxn>
                <a:cxn ang="0">
                  <a:pos x="0" y="12"/>
                </a:cxn>
                <a:cxn ang="0">
                  <a:pos x="4" y="4"/>
                </a:cxn>
                <a:cxn ang="0">
                  <a:pos x="21" y="1"/>
                </a:cxn>
                <a:cxn ang="0">
                  <a:pos x="44" y="1"/>
                </a:cxn>
                <a:cxn ang="0">
                  <a:pos x="44" y="1"/>
                </a:cxn>
              </a:cxnLst>
              <a:rect l="txL" t="txT" r="txR" b="txB"/>
              <a:pathLst>
                <a:path w="81" h="24">
                  <a:moveTo>
                    <a:pt x="44" y="1"/>
                  </a:moveTo>
                  <a:lnTo>
                    <a:pt x="40" y="1"/>
                  </a:lnTo>
                  <a:lnTo>
                    <a:pt x="37" y="5"/>
                  </a:lnTo>
                  <a:lnTo>
                    <a:pt x="37" y="6"/>
                  </a:lnTo>
                  <a:lnTo>
                    <a:pt x="46" y="9"/>
                  </a:lnTo>
                  <a:lnTo>
                    <a:pt x="56" y="9"/>
                  </a:lnTo>
                  <a:lnTo>
                    <a:pt x="62" y="6"/>
                  </a:lnTo>
                  <a:lnTo>
                    <a:pt x="63" y="2"/>
                  </a:lnTo>
                  <a:lnTo>
                    <a:pt x="62" y="0"/>
                  </a:lnTo>
                  <a:lnTo>
                    <a:pt x="75" y="1"/>
                  </a:lnTo>
                  <a:lnTo>
                    <a:pt x="81" y="8"/>
                  </a:lnTo>
                  <a:lnTo>
                    <a:pt x="81" y="16"/>
                  </a:lnTo>
                  <a:lnTo>
                    <a:pt x="73" y="20"/>
                  </a:lnTo>
                  <a:lnTo>
                    <a:pt x="38" y="24"/>
                  </a:lnTo>
                  <a:lnTo>
                    <a:pt x="4" y="18"/>
                  </a:lnTo>
                  <a:lnTo>
                    <a:pt x="0" y="12"/>
                  </a:lnTo>
                  <a:lnTo>
                    <a:pt x="4" y="4"/>
                  </a:lnTo>
                  <a:lnTo>
                    <a:pt x="21" y="1"/>
                  </a:lnTo>
                  <a:lnTo>
                    <a:pt x="44" y="1"/>
                  </a:lnTo>
                  <a:close/>
                </a:path>
              </a:pathLst>
            </a:custGeom>
            <a:solidFill>
              <a:srgbClr val="F2CC99">
                <a:alpha val="100000"/>
              </a:srgbClr>
            </a:solidFill>
            <a:ln w="9525">
              <a:noFill/>
            </a:ln>
          </p:spPr>
          <p:txBody>
            <a:bodyPr/>
            <a:p>
              <a:endParaRPr lang="en-US"/>
            </a:p>
          </p:txBody>
        </p:sp>
        <p:sp>
          <p:nvSpPr>
            <p:cNvPr id="16573" name="Freeform 319"/>
            <p:cNvSpPr/>
            <p:nvPr/>
          </p:nvSpPr>
          <p:spPr>
            <a:xfrm>
              <a:off x="4253" y="3939"/>
              <a:ext cx="89" cy="27"/>
            </a:xfrm>
            <a:custGeom>
              <a:avLst/>
              <a:gdLst>
                <a:gd name="txL" fmla="*/ 0 w 89"/>
                <a:gd name="txT" fmla="*/ 0 h 27"/>
                <a:gd name="txR" fmla="*/ 89 w 89"/>
                <a:gd name="txB" fmla="*/ 27 h 27"/>
              </a:gdLst>
              <a:ahLst/>
              <a:cxnLst>
                <a:cxn ang="0">
                  <a:pos x="37" y="3"/>
                </a:cxn>
                <a:cxn ang="0">
                  <a:pos x="29" y="1"/>
                </a:cxn>
                <a:cxn ang="0">
                  <a:pos x="17" y="3"/>
                </a:cxn>
                <a:cxn ang="0">
                  <a:pos x="4" y="7"/>
                </a:cxn>
                <a:cxn ang="0">
                  <a:pos x="0" y="16"/>
                </a:cxn>
                <a:cxn ang="0">
                  <a:pos x="8" y="23"/>
                </a:cxn>
                <a:cxn ang="0">
                  <a:pos x="21" y="27"/>
                </a:cxn>
                <a:cxn ang="0">
                  <a:pos x="37" y="27"/>
                </a:cxn>
                <a:cxn ang="0">
                  <a:pos x="50" y="27"/>
                </a:cxn>
                <a:cxn ang="0">
                  <a:pos x="60" y="25"/>
                </a:cxn>
                <a:cxn ang="0">
                  <a:pos x="75" y="24"/>
                </a:cxn>
                <a:cxn ang="0">
                  <a:pos x="85" y="20"/>
                </a:cxn>
                <a:cxn ang="0">
                  <a:pos x="89" y="15"/>
                </a:cxn>
                <a:cxn ang="0">
                  <a:pos x="83" y="5"/>
                </a:cxn>
                <a:cxn ang="0">
                  <a:pos x="79" y="1"/>
                </a:cxn>
                <a:cxn ang="0">
                  <a:pos x="75" y="0"/>
                </a:cxn>
                <a:cxn ang="0">
                  <a:pos x="75" y="3"/>
                </a:cxn>
                <a:cxn ang="0">
                  <a:pos x="77" y="7"/>
                </a:cxn>
                <a:cxn ang="0">
                  <a:pos x="85" y="15"/>
                </a:cxn>
                <a:cxn ang="0">
                  <a:pos x="81" y="16"/>
                </a:cxn>
                <a:cxn ang="0">
                  <a:pos x="77" y="19"/>
                </a:cxn>
                <a:cxn ang="0">
                  <a:pos x="66" y="21"/>
                </a:cxn>
                <a:cxn ang="0">
                  <a:pos x="50" y="23"/>
                </a:cxn>
                <a:cxn ang="0">
                  <a:pos x="39" y="21"/>
                </a:cxn>
                <a:cxn ang="0">
                  <a:pos x="29" y="21"/>
                </a:cxn>
                <a:cxn ang="0">
                  <a:pos x="21" y="21"/>
                </a:cxn>
                <a:cxn ang="0">
                  <a:pos x="17" y="21"/>
                </a:cxn>
                <a:cxn ang="0">
                  <a:pos x="10" y="19"/>
                </a:cxn>
                <a:cxn ang="0">
                  <a:pos x="10" y="16"/>
                </a:cxn>
                <a:cxn ang="0">
                  <a:pos x="16" y="9"/>
                </a:cxn>
                <a:cxn ang="0">
                  <a:pos x="25" y="7"/>
                </a:cxn>
                <a:cxn ang="0">
                  <a:pos x="33" y="4"/>
                </a:cxn>
                <a:cxn ang="0">
                  <a:pos x="37" y="3"/>
                </a:cxn>
                <a:cxn ang="0">
                  <a:pos x="37" y="3"/>
                </a:cxn>
              </a:cxnLst>
              <a:rect l="txL" t="txT" r="txR" b="txB"/>
              <a:pathLst>
                <a:path w="89" h="27">
                  <a:moveTo>
                    <a:pt x="37" y="3"/>
                  </a:moveTo>
                  <a:lnTo>
                    <a:pt x="29" y="1"/>
                  </a:lnTo>
                  <a:lnTo>
                    <a:pt x="17" y="3"/>
                  </a:lnTo>
                  <a:lnTo>
                    <a:pt x="4" y="7"/>
                  </a:lnTo>
                  <a:lnTo>
                    <a:pt x="0" y="16"/>
                  </a:lnTo>
                  <a:lnTo>
                    <a:pt x="8" y="23"/>
                  </a:lnTo>
                  <a:lnTo>
                    <a:pt x="21" y="27"/>
                  </a:lnTo>
                  <a:lnTo>
                    <a:pt x="37" y="27"/>
                  </a:lnTo>
                  <a:lnTo>
                    <a:pt x="50" y="27"/>
                  </a:lnTo>
                  <a:lnTo>
                    <a:pt x="60" y="25"/>
                  </a:lnTo>
                  <a:lnTo>
                    <a:pt x="75" y="24"/>
                  </a:lnTo>
                  <a:lnTo>
                    <a:pt x="85" y="20"/>
                  </a:lnTo>
                  <a:lnTo>
                    <a:pt x="89" y="15"/>
                  </a:lnTo>
                  <a:lnTo>
                    <a:pt x="83" y="5"/>
                  </a:lnTo>
                  <a:lnTo>
                    <a:pt x="79" y="1"/>
                  </a:lnTo>
                  <a:lnTo>
                    <a:pt x="75" y="0"/>
                  </a:lnTo>
                  <a:lnTo>
                    <a:pt x="75" y="3"/>
                  </a:lnTo>
                  <a:lnTo>
                    <a:pt x="77" y="7"/>
                  </a:lnTo>
                  <a:lnTo>
                    <a:pt x="85" y="15"/>
                  </a:lnTo>
                  <a:lnTo>
                    <a:pt x="81" y="16"/>
                  </a:lnTo>
                  <a:lnTo>
                    <a:pt x="77" y="19"/>
                  </a:lnTo>
                  <a:lnTo>
                    <a:pt x="66" y="21"/>
                  </a:lnTo>
                  <a:lnTo>
                    <a:pt x="50" y="23"/>
                  </a:lnTo>
                  <a:lnTo>
                    <a:pt x="39" y="21"/>
                  </a:lnTo>
                  <a:lnTo>
                    <a:pt x="29" y="21"/>
                  </a:lnTo>
                  <a:lnTo>
                    <a:pt x="21" y="21"/>
                  </a:lnTo>
                  <a:lnTo>
                    <a:pt x="17" y="21"/>
                  </a:lnTo>
                  <a:lnTo>
                    <a:pt x="10" y="19"/>
                  </a:lnTo>
                  <a:lnTo>
                    <a:pt x="10" y="16"/>
                  </a:lnTo>
                  <a:lnTo>
                    <a:pt x="16" y="9"/>
                  </a:lnTo>
                  <a:lnTo>
                    <a:pt x="25" y="7"/>
                  </a:lnTo>
                  <a:lnTo>
                    <a:pt x="33" y="4"/>
                  </a:lnTo>
                  <a:lnTo>
                    <a:pt x="37" y="3"/>
                  </a:lnTo>
                  <a:close/>
                </a:path>
              </a:pathLst>
            </a:custGeom>
            <a:solidFill>
              <a:srgbClr val="E6B380">
                <a:alpha val="100000"/>
              </a:srgbClr>
            </a:solidFill>
            <a:ln w="9525">
              <a:noFill/>
            </a:ln>
          </p:spPr>
          <p:txBody>
            <a:bodyPr/>
            <a:p>
              <a:endParaRPr lang="en-US"/>
            </a:p>
          </p:txBody>
        </p:sp>
        <p:sp>
          <p:nvSpPr>
            <p:cNvPr id="16574" name="Freeform 320"/>
            <p:cNvSpPr/>
            <p:nvPr/>
          </p:nvSpPr>
          <p:spPr>
            <a:xfrm>
              <a:off x="5000" y="4178"/>
              <a:ext cx="321" cy="75"/>
            </a:xfrm>
            <a:custGeom>
              <a:avLst/>
              <a:gdLst>
                <a:gd name="txL" fmla="*/ 0 w 321"/>
                <a:gd name="txT" fmla="*/ 0 h 75"/>
                <a:gd name="txR" fmla="*/ 321 w 321"/>
                <a:gd name="txB" fmla="*/ 75 h 75"/>
              </a:gdLst>
              <a:ahLst/>
              <a:cxnLst>
                <a:cxn ang="0">
                  <a:pos x="31" y="53"/>
                </a:cxn>
                <a:cxn ang="0">
                  <a:pos x="48" y="55"/>
                </a:cxn>
                <a:cxn ang="0">
                  <a:pos x="73" y="57"/>
                </a:cxn>
                <a:cxn ang="0">
                  <a:pos x="94" y="58"/>
                </a:cxn>
                <a:cxn ang="0">
                  <a:pos x="108" y="62"/>
                </a:cxn>
                <a:cxn ang="0">
                  <a:pos x="121" y="65"/>
                </a:cxn>
                <a:cxn ang="0">
                  <a:pos x="148" y="67"/>
                </a:cxn>
                <a:cxn ang="0">
                  <a:pos x="177" y="70"/>
                </a:cxn>
                <a:cxn ang="0">
                  <a:pos x="204" y="70"/>
                </a:cxn>
                <a:cxn ang="0">
                  <a:pos x="235" y="58"/>
                </a:cxn>
                <a:cxn ang="0">
                  <a:pos x="248" y="50"/>
                </a:cxn>
                <a:cxn ang="0">
                  <a:pos x="275" y="49"/>
                </a:cxn>
                <a:cxn ang="0">
                  <a:pos x="294" y="46"/>
                </a:cxn>
                <a:cxn ang="0">
                  <a:pos x="308" y="42"/>
                </a:cxn>
                <a:cxn ang="0">
                  <a:pos x="304" y="30"/>
                </a:cxn>
                <a:cxn ang="0">
                  <a:pos x="292" y="18"/>
                </a:cxn>
                <a:cxn ang="0">
                  <a:pos x="258" y="3"/>
                </a:cxn>
                <a:cxn ang="0">
                  <a:pos x="223" y="15"/>
                </a:cxn>
                <a:cxn ang="0">
                  <a:pos x="208" y="27"/>
                </a:cxn>
                <a:cxn ang="0">
                  <a:pos x="204" y="18"/>
                </a:cxn>
                <a:cxn ang="0">
                  <a:pos x="225" y="7"/>
                </a:cxn>
                <a:cxn ang="0">
                  <a:pos x="250" y="0"/>
                </a:cxn>
                <a:cxn ang="0">
                  <a:pos x="275" y="0"/>
                </a:cxn>
                <a:cxn ang="0">
                  <a:pos x="294" y="8"/>
                </a:cxn>
                <a:cxn ang="0">
                  <a:pos x="315" y="28"/>
                </a:cxn>
                <a:cxn ang="0">
                  <a:pos x="317" y="42"/>
                </a:cxn>
                <a:cxn ang="0">
                  <a:pos x="298" y="49"/>
                </a:cxn>
                <a:cxn ang="0">
                  <a:pos x="275" y="54"/>
                </a:cxn>
                <a:cxn ang="0">
                  <a:pos x="254" y="58"/>
                </a:cxn>
                <a:cxn ang="0">
                  <a:pos x="225" y="71"/>
                </a:cxn>
                <a:cxn ang="0">
                  <a:pos x="192" y="74"/>
                </a:cxn>
                <a:cxn ang="0">
                  <a:pos x="163" y="73"/>
                </a:cxn>
                <a:cxn ang="0">
                  <a:pos x="135" y="71"/>
                </a:cxn>
                <a:cxn ang="0">
                  <a:pos x="111" y="69"/>
                </a:cxn>
                <a:cxn ang="0">
                  <a:pos x="100" y="66"/>
                </a:cxn>
                <a:cxn ang="0">
                  <a:pos x="83" y="63"/>
                </a:cxn>
                <a:cxn ang="0">
                  <a:pos x="61" y="62"/>
                </a:cxn>
                <a:cxn ang="0">
                  <a:pos x="40" y="62"/>
                </a:cxn>
                <a:cxn ang="0">
                  <a:pos x="13" y="57"/>
                </a:cxn>
                <a:cxn ang="0">
                  <a:pos x="0" y="44"/>
                </a:cxn>
                <a:cxn ang="0">
                  <a:pos x="15" y="43"/>
                </a:cxn>
              </a:cxnLst>
              <a:rect l="txL" t="txT" r="txR" b="txB"/>
              <a:pathLst>
                <a:path w="321" h="75">
                  <a:moveTo>
                    <a:pt x="15" y="43"/>
                  </a:moveTo>
                  <a:lnTo>
                    <a:pt x="31" y="53"/>
                  </a:lnTo>
                  <a:lnTo>
                    <a:pt x="38" y="54"/>
                  </a:lnTo>
                  <a:lnTo>
                    <a:pt x="48" y="55"/>
                  </a:lnTo>
                  <a:lnTo>
                    <a:pt x="59" y="55"/>
                  </a:lnTo>
                  <a:lnTo>
                    <a:pt x="73" y="57"/>
                  </a:lnTo>
                  <a:lnTo>
                    <a:pt x="83" y="57"/>
                  </a:lnTo>
                  <a:lnTo>
                    <a:pt x="94" y="58"/>
                  </a:lnTo>
                  <a:lnTo>
                    <a:pt x="102" y="59"/>
                  </a:lnTo>
                  <a:lnTo>
                    <a:pt x="108" y="62"/>
                  </a:lnTo>
                  <a:lnTo>
                    <a:pt x="111" y="62"/>
                  </a:lnTo>
                  <a:lnTo>
                    <a:pt x="121" y="65"/>
                  </a:lnTo>
                  <a:lnTo>
                    <a:pt x="133" y="65"/>
                  </a:lnTo>
                  <a:lnTo>
                    <a:pt x="148" y="67"/>
                  </a:lnTo>
                  <a:lnTo>
                    <a:pt x="161" y="69"/>
                  </a:lnTo>
                  <a:lnTo>
                    <a:pt x="177" y="70"/>
                  </a:lnTo>
                  <a:lnTo>
                    <a:pt x="190" y="70"/>
                  </a:lnTo>
                  <a:lnTo>
                    <a:pt x="204" y="70"/>
                  </a:lnTo>
                  <a:lnTo>
                    <a:pt x="221" y="65"/>
                  </a:lnTo>
                  <a:lnTo>
                    <a:pt x="235" y="58"/>
                  </a:lnTo>
                  <a:lnTo>
                    <a:pt x="244" y="51"/>
                  </a:lnTo>
                  <a:lnTo>
                    <a:pt x="248" y="50"/>
                  </a:lnTo>
                  <a:lnTo>
                    <a:pt x="256" y="49"/>
                  </a:lnTo>
                  <a:lnTo>
                    <a:pt x="275" y="49"/>
                  </a:lnTo>
                  <a:lnTo>
                    <a:pt x="285" y="47"/>
                  </a:lnTo>
                  <a:lnTo>
                    <a:pt x="294" y="46"/>
                  </a:lnTo>
                  <a:lnTo>
                    <a:pt x="302" y="43"/>
                  </a:lnTo>
                  <a:lnTo>
                    <a:pt x="308" y="42"/>
                  </a:lnTo>
                  <a:lnTo>
                    <a:pt x="306" y="36"/>
                  </a:lnTo>
                  <a:lnTo>
                    <a:pt x="304" y="30"/>
                  </a:lnTo>
                  <a:lnTo>
                    <a:pt x="298" y="23"/>
                  </a:lnTo>
                  <a:lnTo>
                    <a:pt x="292" y="18"/>
                  </a:lnTo>
                  <a:lnTo>
                    <a:pt x="275" y="7"/>
                  </a:lnTo>
                  <a:lnTo>
                    <a:pt x="258" y="3"/>
                  </a:lnTo>
                  <a:lnTo>
                    <a:pt x="238" y="5"/>
                  </a:lnTo>
                  <a:lnTo>
                    <a:pt x="223" y="15"/>
                  </a:lnTo>
                  <a:lnTo>
                    <a:pt x="212" y="23"/>
                  </a:lnTo>
                  <a:lnTo>
                    <a:pt x="208" y="27"/>
                  </a:lnTo>
                  <a:lnTo>
                    <a:pt x="200" y="22"/>
                  </a:lnTo>
                  <a:lnTo>
                    <a:pt x="204" y="18"/>
                  </a:lnTo>
                  <a:lnTo>
                    <a:pt x="217" y="11"/>
                  </a:lnTo>
                  <a:lnTo>
                    <a:pt x="225" y="7"/>
                  </a:lnTo>
                  <a:lnTo>
                    <a:pt x="237" y="3"/>
                  </a:lnTo>
                  <a:lnTo>
                    <a:pt x="250" y="0"/>
                  </a:lnTo>
                  <a:lnTo>
                    <a:pt x="263" y="0"/>
                  </a:lnTo>
                  <a:lnTo>
                    <a:pt x="275" y="0"/>
                  </a:lnTo>
                  <a:lnTo>
                    <a:pt x="287" y="4"/>
                  </a:lnTo>
                  <a:lnTo>
                    <a:pt x="294" y="8"/>
                  </a:lnTo>
                  <a:lnTo>
                    <a:pt x="304" y="16"/>
                  </a:lnTo>
                  <a:lnTo>
                    <a:pt x="315" y="28"/>
                  </a:lnTo>
                  <a:lnTo>
                    <a:pt x="321" y="38"/>
                  </a:lnTo>
                  <a:lnTo>
                    <a:pt x="317" y="42"/>
                  </a:lnTo>
                  <a:lnTo>
                    <a:pt x="308" y="47"/>
                  </a:lnTo>
                  <a:lnTo>
                    <a:pt x="298" y="49"/>
                  </a:lnTo>
                  <a:lnTo>
                    <a:pt x="288" y="51"/>
                  </a:lnTo>
                  <a:lnTo>
                    <a:pt x="275" y="54"/>
                  </a:lnTo>
                  <a:lnTo>
                    <a:pt x="260" y="57"/>
                  </a:lnTo>
                  <a:lnTo>
                    <a:pt x="254" y="58"/>
                  </a:lnTo>
                  <a:lnTo>
                    <a:pt x="242" y="65"/>
                  </a:lnTo>
                  <a:lnTo>
                    <a:pt x="225" y="71"/>
                  </a:lnTo>
                  <a:lnTo>
                    <a:pt x="206" y="75"/>
                  </a:lnTo>
                  <a:lnTo>
                    <a:pt x="192" y="74"/>
                  </a:lnTo>
                  <a:lnTo>
                    <a:pt x="179" y="74"/>
                  </a:lnTo>
                  <a:lnTo>
                    <a:pt x="163" y="73"/>
                  </a:lnTo>
                  <a:lnTo>
                    <a:pt x="150" y="73"/>
                  </a:lnTo>
                  <a:lnTo>
                    <a:pt x="135" y="71"/>
                  </a:lnTo>
                  <a:lnTo>
                    <a:pt x="123" y="70"/>
                  </a:lnTo>
                  <a:lnTo>
                    <a:pt x="111" y="69"/>
                  </a:lnTo>
                  <a:lnTo>
                    <a:pt x="108" y="69"/>
                  </a:lnTo>
                  <a:lnTo>
                    <a:pt x="100" y="66"/>
                  </a:lnTo>
                  <a:lnTo>
                    <a:pt x="92" y="65"/>
                  </a:lnTo>
                  <a:lnTo>
                    <a:pt x="83" y="63"/>
                  </a:lnTo>
                  <a:lnTo>
                    <a:pt x="73" y="63"/>
                  </a:lnTo>
                  <a:lnTo>
                    <a:pt x="61" y="62"/>
                  </a:lnTo>
                  <a:lnTo>
                    <a:pt x="52" y="62"/>
                  </a:lnTo>
                  <a:lnTo>
                    <a:pt x="40" y="62"/>
                  </a:lnTo>
                  <a:lnTo>
                    <a:pt x="31" y="62"/>
                  </a:lnTo>
                  <a:lnTo>
                    <a:pt x="13" y="57"/>
                  </a:lnTo>
                  <a:lnTo>
                    <a:pt x="6" y="51"/>
                  </a:lnTo>
                  <a:lnTo>
                    <a:pt x="0" y="44"/>
                  </a:lnTo>
                  <a:lnTo>
                    <a:pt x="15" y="43"/>
                  </a:lnTo>
                  <a:close/>
                </a:path>
              </a:pathLst>
            </a:custGeom>
            <a:solidFill>
              <a:srgbClr val="6B4724">
                <a:alpha val="100000"/>
              </a:srgbClr>
            </a:solidFill>
            <a:ln w="9525">
              <a:noFill/>
            </a:ln>
          </p:spPr>
          <p:txBody>
            <a:bodyPr/>
            <a:p>
              <a:endParaRPr lang="en-US"/>
            </a:p>
          </p:txBody>
        </p:sp>
        <p:sp>
          <p:nvSpPr>
            <p:cNvPr id="16575" name="Freeform 321"/>
            <p:cNvSpPr/>
            <p:nvPr/>
          </p:nvSpPr>
          <p:spPr>
            <a:xfrm>
              <a:off x="5000" y="4173"/>
              <a:ext cx="263" cy="58"/>
            </a:xfrm>
            <a:custGeom>
              <a:avLst/>
              <a:gdLst>
                <a:gd name="txL" fmla="*/ 0 w 263"/>
                <a:gd name="txT" fmla="*/ 0 h 58"/>
                <a:gd name="txR" fmla="*/ 263 w 263"/>
                <a:gd name="txB" fmla="*/ 58 h 58"/>
              </a:gdLst>
              <a:ahLst/>
              <a:cxnLst>
                <a:cxn ang="0">
                  <a:pos x="9" y="54"/>
                </a:cxn>
                <a:cxn ang="0">
                  <a:pos x="13" y="51"/>
                </a:cxn>
                <a:cxn ang="0">
                  <a:pos x="23" y="44"/>
                </a:cxn>
                <a:cxn ang="0">
                  <a:pos x="29" y="40"/>
                </a:cxn>
                <a:cxn ang="0">
                  <a:pos x="38" y="36"/>
                </a:cxn>
                <a:cxn ang="0">
                  <a:pos x="50" y="31"/>
                </a:cxn>
                <a:cxn ang="0">
                  <a:pos x="61" y="27"/>
                </a:cxn>
                <a:cxn ang="0">
                  <a:pos x="71" y="21"/>
                </a:cxn>
                <a:cxn ang="0">
                  <a:pos x="83" y="17"/>
                </a:cxn>
                <a:cxn ang="0">
                  <a:pos x="94" y="13"/>
                </a:cxn>
                <a:cxn ang="0">
                  <a:pos x="106" y="10"/>
                </a:cxn>
                <a:cxn ang="0">
                  <a:pos x="115" y="6"/>
                </a:cxn>
                <a:cxn ang="0">
                  <a:pos x="127" y="5"/>
                </a:cxn>
                <a:cxn ang="0">
                  <a:pos x="135" y="5"/>
                </a:cxn>
                <a:cxn ang="0">
                  <a:pos x="144" y="6"/>
                </a:cxn>
                <a:cxn ang="0">
                  <a:pos x="156" y="8"/>
                </a:cxn>
                <a:cxn ang="0">
                  <a:pos x="165" y="10"/>
                </a:cxn>
                <a:cxn ang="0">
                  <a:pos x="173" y="13"/>
                </a:cxn>
                <a:cxn ang="0">
                  <a:pos x="181" y="17"/>
                </a:cxn>
                <a:cxn ang="0">
                  <a:pos x="188" y="23"/>
                </a:cxn>
                <a:cxn ang="0">
                  <a:pos x="198" y="32"/>
                </a:cxn>
                <a:cxn ang="0">
                  <a:pos x="210" y="40"/>
                </a:cxn>
                <a:cxn ang="0">
                  <a:pos x="229" y="48"/>
                </a:cxn>
                <a:cxn ang="0">
                  <a:pos x="244" y="55"/>
                </a:cxn>
                <a:cxn ang="0">
                  <a:pos x="252" y="58"/>
                </a:cxn>
                <a:cxn ang="0">
                  <a:pos x="263" y="56"/>
                </a:cxn>
                <a:cxn ang="0">
                  <a:pos x="254" y="52"/>
                </a:cxn>
                <a:cxn ang="0">
                  <a:pos x="238" y="44"/>
                </a:cxn>
                <a:cxn ang="0">
                  <a:pos x="219" y="35"/>
                </a:cxn>
                <a:cxn ang="0">
                  <a:pos x="208" y="29"/>
                </a:cxn>
                <a:cxn ang="0">
                  <a:pos x="198" y="21"/>
                </a:cxn>
                <a:cxn ang="0">
                  <a:pos x="185" y="12"/>
                </a:cxn>
                <a:cxn ang="0">
                  <a:pos x="175" y="6"/>
                </a:cxn>
                <a:cxn ang="0">
                  <a:pos x="165" y="2"/>
                </a:cxn>
                <a:cxn ang="0">
                  <a:pos x="154" y="0"/>
                </a:cxn>
                <a:cxn ang="0">
                  <a:pos x="142" y="1"/>
                </a:cxn>
                <a:cxn ang="0">
                  <a:pos x="125" y="1"/>
                </a:cxn>
                <a:cxn ang="0">
                  <a:pos x="108" y="5"/>
                </a:cxn>
                <a:cxn ang="0">
                  <a:pos x="88" y="8"/>
                </a:cxn>
                <a:cxn ang="0">
                  <a:pos x="69" y="15"/>
                </a:cxn>
                <a:cxn ang="0">
                  <a:pos x="48" y="20"/>
                </a:cxn>
                <a:cxn ang="0">
                  <a:pos x="31" y="29"/>
                </a:cxn>
                <a:cxn ang="0">
                  <a:pos x="13" y="39"/>
                </a:cxn>
                <a:cxn ang="0">
                  <a:pos x="0" y="51"/>
                </a:cxn>
                <a:cxn ang="0">
                  <a:pos x="4" y="52"/>
                </a:cxn>
                <a:cxn ang="0">
                  <a:pos x="9" y="54"/>
                </a:cxn>
                <a:cxn ang="0">
                  <a:pos x="9" y="54"/>
                </a:cxn>
              </a:cxnLst>
              <a:rect l="txL" t="txT" r="txR" b="txB"/>
              <a:pathLst>
                <a:path w="263" h="58">
                  <a:moveTo>
                    <a:pt x="9" y="54"/>
                  </a:moveTo>
                  <a:lnTo>
                    <a:pt x="13" y="51"/>
                  </a:lnTo>
                  <a:lnTo>
                    <a:pt x="23" y="44"/>
                  </a:lnTo>
                  <a:lnTo>
                    <a:pt x="29" y="40"/>
                  </a:lnTo>
                  <a:lnTo>
                    <a:pt x="38" y="36"/>
                  </a:lnTo>
                  <a:lnTo>
                    <a:pt x="50" y="31"/>
                  </a:lnTo>
                  <a:lnTo>
                    <a:pt x="61" y="27"/>
                  </a:lnTo>
                  <a:lnTo>
                    <a:pt x="71" y="21"/>
                  </a:lnTo>
                  <a:lnTo>
                    <a:pt x="83" y="17"/>
                  </a:lnTo>
                  <a:lnTo>
                    <a:pt x="94" y="13"/>
                  </a:lnTo>
                  <a:lnTo>
                    <a:pt x="106" y="10"/>
                  </a:lnTo>
                  <a:lnTo>
                    <a:pt x="115" y="6"/>
                  </a:lnTo>
                  <a:lnTo>
                    <a:pt x="127" y="5"/>
                  </a:lnTo>
                  <a:lnTo>
                    <a:pt x="135" y="5"/>
                  </a:lnTo>
                  <a:lnTo>
                    <a:pt x="144" y="6"/>
                  </a:lnTo>
                  <a:lnTo>
                    <a:pt x="156" y="8"/>
                  </a:lnTo>
                  <a:lnTo>
                    <a:pt x="165" y="10"/>
                  </a:lnTo>
                  <a:lnTo>
                    <a:pt x="173" y="13"/>
                  </a:lnTo>
                  <a:lnTo>
                    <a:pt x="181" y="17"/>
                  </a:lnTo>
                  <a:lnTo>
                    <a:pt x="188" y="23"/>
                  </a:lnTo>
                  <a:lnTo>
                    <a:pt x="198" y="32"/>
                  </a:lnTo>
                  <a:lnTo>
                    <a:pt x="210" y="40"/>
                  </a:lnTo>
                  <a:lnTo>
                    <a:pt x="229" y="48"/>
                  </a:lnTo>
                  <a:lnTo>
                    <a:pt x="244" y="55"/>
                  </a:lnTo>
                  <a:lnTo>
                    <a:pt x="252" y="58"/>
                  </a:lnTo>
                  <a:lnTo>
                    <a:pt x="263" y="56"/>
                  </a:lnTo>
                  <a:lnTo>
                    <a:pt x="254" y="52"/>
                  </a:lnTo>
                  <a:lnTo>
                    <a:pt x="238" y="44"/>
                  </a:lnTo>
                  <a:lnTo>
                    <a:pt x="219" y="35"/>
                  </a:lnTo>
                  <a:lnTo>
                    <a:pt x="208" y="29"/>
                  </a:lnTo>
                  <a:lnTo>
                    <a:pt x="198" y="21"/>
                  </a:lnTo>
                  <a:lnTo>
                    <a:pt x="185" y="12"/>
                  </a:lnTo>
                  <a:lnTo>
                    <a:pt x="175" y="6"/>
                  </a:lnTo>
                  <a:lnTo>
                    <a:pt x="165" y="2"/>
                  </a:lnTo>
                  <a:lnTo>
                    <a:pt x="154" y="0"/>
                  </a:lnTo>
                  <a:lnTo>
                    <a:pt x="142" y="1"/>
                  </a:lnTo>
                  <a:lnTo>
                    <a:pt x="125" y="1"/>
                  </a:lnTo>
                  <a:lnTo>
                    <a:pt x="108" y="5"/>
                  </a:lnTo>
                  <a:lnTo>
                    <a:pt x="88" y="8"/>
                  </a:lnTo>
                  <a:lnTo>
                    <a:pt x="69" y="15"/>
                  </a:lnTo>
                  <a:lnTo>
                    <a:pt x="48" y="20"/>
                  </a:lnTo>
                  <a:lnTo>
                    <a:pt x="31" y="29"/>
                  </a:lnTo>
                  <a:lnTo>
                    <a:pt x="13" y="39"/>
                  </a:lnTo>
                  <a:lnTo>
                    <a:pt x="0" y="51"/>
                  </a:lnTo>
                  <a:lnTo>
                    <a:pt x="4" y="52"/>
                  </a:lnTo>
                  <a:lnTo>
                    <a:pt x="9" y="54"/>
                  </a:lnTo>
                  <a:close/>
                </a:path>
              </a:pathLst>
            </a:custGeom>
            <a:solidFill>
              <a:srgbClr val="6B4724">
                <a:alpha val="100000"/>
              </a:srgbClr>
            </a:solidFill>
            <a:ln w="9525">
              <a:noFill/>
            </a:ln>
          </p:spPr>
          <p:txBody>
            <a:bodyPr/>
            <a:p>
              <a:endParaRPr lang="en-US"/>
            </a:p>
          </p:txBody>
        </p:sp>
        <p:sp>
          <p:nvSpPr>
            <p:cNvPr id="16576" name="Freeform 322"/>
            <p:cNvSpPr/>
            <p:nvPr/>
          </p:nvSpPr>
          <p:spPr>
            <a:xfrm>
              <a:off x="5173" y="3708"/>
              <a:ext cx="15" cy="76"/>
            </a:xfrm>
            <a:custGeom>
              <a:avLst/>
              <a:gdLst>
                <a:gd name="txL" fmla="*/ 0 w 15"/>
                <a:gd name="txT" fmla="*/ 0 h 76"/>
                <a:gd name="txR" fmla="*/ 15 w 15"/>
                <a:gd name="txB" fmla="*/ 76 h 76"/>
              </a:gdLst>
              <a:ahLst/>
              <a:cxnLst>
                <a:cxn ang="0">
                  <a:pos x="4" y="0"/>
                </a:cxn>
                <a:cxn ang="0">
                  <a:pos x="8" y="36"/>
                </a:cxn>
                <a:cxn ang="0">
                  <a:pos x="0" y="76"/>
                </a:cxn>
                <a:cxn ang="0">
                  <a:pos x="15" y="64"/>
                </a:cxn>
                <a:cxn ang="0">
                  <a:pos x="15" y="37"/>
                </a:cxn>
                <a:cxn ang="0">
                  <a:pos x="14" y="6"/>
                </a:cxn>
                <a:cxn ang="0">
                  <a:pos x="4" y="0"/>
                </a:cxn>
                <a:cxn ang="0">
                  <a:pos x="4" y="0"/>
                </a:cxn>
              </a:cxnLst>
              <a:rect l="txL" t="txT" r="txR" b="txB"/>
              <a:pathLst>
                <a:path w="15" h="76">
                  <a:moveTo>
                    <a:pt x="4" y="0"/>
                  </a:moveTo>
                  <a:lnTo>
                    <a:pt x="8" y="36"/>
                  </a:lnTo>
                  <a:lnTo>
                    <a:pt x="0" y="76"/>
                  </a:lnTo>
                  <a:lnTo>
                    <a:pt x="15" y="64"/>
                  </a:lnTo>
                  <a:lnTo>
                    <a:pt x="15" y="37"/>
                  </a:lnTo>
                  <a:lnTo>
                    <a:pt x="14" y="6"/>
                  </a:lnTo>
                  <a:lnTo>
                    <a:pt x="4" y="0"/>
                  </a:lnTo>
                  <a:close/>
                </a:path>
              </a:pathLst>
            </a:custGeom>
            <a:solidFill>
              <a:srgbClr val="80994D">
                <a:alpha val="100000"/>
              </a:srgbClr>
            </a:solidFill>
            <a:ln w="9525">
              <a:noFill/>
            </a:ln>
          </p:spPr>
          <p:txBody>
            <a:bodyPr/>
            <a:p>
              <a:endParaRPr lang="en-US"/>
            </a:p>
          </p:txBody>
        </p:sp>
      </p:grpSp>
      <p:grpSp>
        <p:nvGrpSpPr>
          <p:cNvPr id="16387" name="Group 10"/>
          <p:cNvGrpSpPr>
            <a:grpSpLocks noChangeAspect="1"/>
          </p:cNvGrpSpPr>
          <p:nvPr/>
        </p:nvGrpSpPr>
        <p:grpSpPr>
          <a:xfrm>
            <a:off x="4267200" y="5257800"/>
            <a:ext cx="1143000" cy="1203325"/>
            <a:chOff x="1691" y="1613"/>
            <a:chExt cx="2237" cy="2206"/>
          </a:xfrm>
        </p:grpSpPr>
        <p:sp>
          <p:nvSpPr>
            <p:cNvPr id="16440" name="Freeform 12"/>
            <p:cNvSpPr/>
            <p:nvPr/>
          </p:nvSpPr>
          <p:spPr>
            <a:xfrm>
              <a:off x="1863" y="1613"/>
              <a:ext cx="2065" cy="2206"/>
            </a:xfrm>
            <a:custGeom>
              <a:avLst/>
              <a:gdLst>
                <a:gd name="txL" fmla="*/ 0 w 2065"/>
                <a:gd name="txT" fmla="*/ 0 h 2206"/>
                <a:gd name="txR" fmla="*/ 2065 w 2065"/>
                <a:gd name="txB" fmla="*/ 2206 h 2206"/>
              </a:gdLst>
              <a:ahLst/>
              <a:cxnLst>
                <a:cxn ang="0">
                  <a:pos x="636" y="2170"/>
                </a:cxn>
                <a:cxn ang="0">
                  <a:pos x="133" y="2114"/>
                </a:cxn>
                <a:cxn ang="0">
                  <a:pos x="57" y="2054"/>
                </a:cxn>
                <a:cxn ang="0">
                  <a:pos x="535" y="1987"/>
                </a:cxn>
                <a:cxn ang="0">
                  <a:pos x="859" y="1922"/>
                </a:cxn>
                <a:cxn ang="0">
                  <a:pos x="723" y="1709"/>
                </a:cxn>
                <a:cxn ang="0">
                  <a:pos x="592" y="1622"/>
                </a:cxn>
                <a:cxn ang="0">
                  <a:pos x="776" y="1595"/>
                </a:cxn>
                <a:cxn ang="0">
                  <a:pos x="778" y="1516"/>
                </a:cxn>
                <a:cxn ang="0">
                  <a:pos x="602" y="1434"/>
                </a:cxn>
                <a:cxn ang="0">
                  <a:pos x="745" y="1340"/>
                </a:cxn>
                <a:cxn ang="0">
                  <a:pos x="874" y="1256"/>
                </a:cxn>
                <a:cxn ang="0">
                  <a:pos x="723" y="1197"/>
                </a:cxn>
                <a:cxn ang="0">
                  <a:pos x="578" y="1168"/>
                </a:cxn>
                <a:cxn ang="0">
                  <a:pos x="788" y="1084"/>
                </a:cxn>
                <a:cxn ang="0">
                  <a:pos x="897" y="1104"/>
                </a:cxn>
                <a:cxn ang="0">
                  <a:pos x="805" y="911"/>
                </a:cxn>
                <a:cxn ang="0">
                  <a:pos x="639" y="731"/>
                </a:cxn>
                <a:cxn ang="0">
                  <a:pos x="749" y="765"/>
                </a:cxn>
                <a:cxn ang="0">
                  <a:pos x="877" y="841"/>
                </a:cxn>
                <a:cxn ang="0">
                  <a:pos x="791" y="652"/>
                </a:cxn>
                <a:cxn ang="0">
                  <a:pos x="675" y="447"/>
                </a:cxn>
                <a:cxn ang="0">
                  <a:pos x="738" y="397"/>
                </a:cxn>
                <a:cxn ang="0">
                  <a:pos x="869" y="545"/>
                </a:cxn>
                <a:cxn ang="0">
                  <a:pos x="848" y="297"/>
                </a:cxn>
                <a:cxn ang="0">
                  <a:pos x="831" y="136"/>
                </a:cxn>
                <a:cxn ang="0">
                  <a:pos x="902" y="233"/>
                </a:cxn>
                <a:cxn ang="0">
                  <a:pos x="971" y="394"/>
                </a:cxn>
                <a:cxn ang="0">
                  <a:pos x="1030" y="37"/>
                </a:cxn>
                <a:cxn ang="0">
                  <a:pos x="1078" y="346"/>
                </a:cxn>
                <a:cxn ang="0">
                  <a:pos x="1244" y="218"/>
                </a:cxn>
                <a:cxn ang="0">
                  <a:pos x="1334" y="123"/>
                </a:cxn>
                <a:cxn ang="0">
                  <a:pos x="1301" y="279"/>
                </a:cxn>
                <a:cxn ang="0">
                  <a:pos x="1105" y="592"/>
                </a:cxn>
                <a:cxn ang="0">
                  <a:pos x="1193" y="588"/>
                </a:cxn>
                <a:cxn ang="0">
                  <a:pos x="1347" y="485"/>
                </a:cxn>
                <a:cxn ang="0">
                  <a:pos x="1347" y="635"/>
                </a:cxn>
                <a:cxn ang="0">
                  <a:pos x="1224" y="745"/>
                </a:cxn>
                <a:cxn ang="0">
                  <a:pos x="1100" y="915"/>
                </a:cxn>
                <a:cxn ang="0">
                  <a:pos x="1191" y="882"/>
                </a:cxn>
                <a:cxn ang="0">
                  <a:pos x="1310" y="811"/>
                </a:cxn>
                <a:cxn ang="0">
                  <a:pos x="1364" y="897"/>
                </a:cxn>
                <a:cxn ang="0">
                  <a:pos x="1207" y="1058"/>
                </a:cxn>
                <a:cxn ang="0">
                  <a:pos x="1128" y="1228"/>
                </a:cxn>
                <a:cxn ang="0">
                  <a:pos x="1288" y="1187"/>
                </a:cxn>
                <a:cxn ang="0">
                  <a:pos x="1420" y="1098"/>
                </a:cxn>
                <a:cxn ang="0">
                  <a:pos x="1330" y="1273"/>
                </a:cxn>
                <a:cxn ang="0">
                  <a:pos x="1175" y="1402"/>
                </a:cxn>
                <a:cxn ang="0">
                  <a:pos x="1357" y="1456"/>
                </a:cxn>
                <a:cxn ang="0">
                  <a:pos x="1454" y="1447"/>
                </a:cxn>
                <a:cxn ang="0">
                  <a:pos x="1306" y="1565"/>
                </a:cxn>
                <a:cxn ang="0">
                  <a:pos x="1120" y="1743"/>
                </a:cxn>
                <a:cxn ang="0">
                  <a:pos x="1328" y="1748"/>
                </a:cxn>
                <a:cxn ang="0">
                  <a:pos x="1447" y="1765"/>
                </a:cxn>
                <a:cxn ang="0">
                  <a:pos x="1203" y="1874"/>
                </a:cxn>
                <a:cxn ang="0">
                  <a:pos x="1158" y="1968"/>
                </a:cxn>
                <a:cxn ang="0">
                  <a:pos x="1663" y="2035"/>
                </a:cxn>
                <a:cxn ang="0">
                  <a:pos x="2012" y="2117"/>
                </a:cxn>
                <a:cxn ang="0">
                  <a:pos x="1813" y="2144"/>
                </a:cxn>
                <a:cxn ang="0">
                  <a:pos x="1376" y="2187"/>
                </a:cxn>
              </a:cxnLst>
              <a:rect l="txL" t="txT" r="txR" b="txB"/>
              <a:pathLst>
                <a:path w="2065" h="2206">
                  <a:moveTo>
                    <a:pt x="1131" y="2206"/>
                  </a:moveTo>
                  <a:lnTo>
                    <a:pt x="1100" y="2206"/>
                  </a:lnTo>
                  <a:lnTo>
                    <a:pt x="1070" y="2204"/>
                  </a:lnTo>
                  <a:lnTo>
                    <a:pt x="1038" y="2204"/>
                  </a:lnTo>
                  <a:lnTo>
                    <a:pt x="1008" y="2203"/>
                  </a:lnTo>
                  <a:lnTo>
                    <a:pt x="977" y="2201"/>
                  </a:lnTo>
                  <a:lnTo>
                    <a:pt x="945" y="2198"/>
                  </a:lnTo>
                  <a:lnTo>
                    <a:pt x="915" y="2197"/>
                  </a:lnTo>
                  <a:lnTo>
                    <a:pt x="884" y="2194"/>
                  </a:lnTo>
                  <a:lnTo>
                    <a:pt x="852" y="2193"/>
                  </a:lnTo>
                  <a:lnTo>
                    <a:pt x="822" y="2190"/>
                  </a:lnTo>
                  <a:lnTo>
                    <a:pt x="791" y="2186"/>
                  </a:lnTo>
                  <a:lnTo>
                    <a:pt x="759" y="2183"/>
                  </a:lnTo>
                  <a:lnTo>
                    <a:pt x="729" y="2180"/>
                  </a:lnTo>
                  <a:lnTo>
                    <a:pt x="698" y="2177"/>
                  </a:lnTo>
                  <a:lnTo>
                    <a:pt x="666" y="2173"/>
                  </a:lnTo>
                  <a:lnTo>
                    <a:pt x="636" y="2170"/>
                  </a:lnTo>
                  <a:lnTo>
                    <a:pt x="605" y="2166"/>
                  </a:lnTo>
                  <a:lnTo>
                    <a:pt x="573" y="2163"/>
                  </a:lnTo>
                  <a:lnTo>
                    <a:pt x="542" y="2158"/>
                  </a:lnTo>
                  <a:lnTo>
                    <a:pt x="512" y="2155"/>
                  </a:lnTo>
                  <a:lnTo>
                    <a:pt x="480" y="2151"/>
                  </a:lnTo>
                  <a:lnTo>
                    <a:pt x="449" y="2148"/>
                  </a:lnTo>
                  <a:lnTo>
                    <a:pt x="419" y="2144"/>
                  </a:lnTo>
                  <a:lnTo>
                    <a:pt x="387" y="2141"/>
                  </a:lnTo>
                  <a:lnTo>
                    <a:pt x="356" y="2138"/>
                  </a:lnTo>
                  <a:lnTo>
                    <a:pt x="326" y="2135"/>
                  </a:lnTo>
                  <a:lnTo>
                    <a:pt x="294" y="2133"/>
                  </a:lnTo>
                  <a:lnTo>
                    <a:pt x="263" y="2130"/>
                  </a:lnTo>
                  <a:lnTo>
                    <a:pt x="233" y="2127"/>
                  </a:lnTo>
                  <a:lnTo>
                    <a:pt x="201" y="2124"/>
                  </a:lnTo>
                  <a:lnTo>
                    <a:pt x="171" y="2123"/>
                  </a:lnTo>
                  <a:lnTo>
                    <a:pt x="140" y="2121"/>
                  </a:lnTo>
                  <a:lnTo>
                    <a:pt x="133" y="2114"/>
                  </a:lnTo>
                  <a:lnTo>
                    <a:pt x="120" y="2107"/>
                  </a:lnTo>
                  <a:lnTo>
                    <a:pt x="108" y="2105"/>
                  </a:lnTo>
                  <a:lnTo>
                    <a:pt x="98" y="2103"/>
                  </a:lnTo>
                  <a:lnTo>
                    <a:pt x="86" y="2101"/>
                  </a:lnTo>
                  <a:lnTo>
                    <a:pt x="74" y="2098"/>
                  </a:lnTo>
                  <a:lnTo>
                    <a:pt x="63" y="2097"/>
                  </a:lnTo>
                  <a:lnTo>
                    <a:pt x="51" y="2094"/>
                  </a:lnTo>
                  <a:lnTo>
                    <a:pt x="40" y="2093"/>
                  </a:lnTo>
                  <a:lnTo>
                    <a:pt x="28" y="2091"/>
                  </a:lnTo>
                  <a:lnTo>
                    <a:pt x="21" y="2090"/>
                  </a:lnTo>
                  <a:lnTo>
                    <a:pt x="15" y="2087"/>
                  </a:lnTo>
                  <a:lnTo>
                    <a:pt x="10" y="2083"/>
                  </a:lnTo>
                  <a:lnTo>
                    <a:pt x="4" y="2078"/>
                  </a:lnTo>
                  <a:lnTo>
                    <a:pt x="0" y="2073"/>
                  </a:lnTo>
                  <a:lnTo>
                    <a:pt x="1" y="2067"/>
                  </a:lnTo>
                  <a:lnTo>
                    <a:pt x="30" y="2060"/>
                  </a:lnTo>
                  <a:lnTo>
                    <a:pt x="57" y="2054"/>
                  </a:lnTo>
                  <a:lnTo>
                    <a:pt x="86" y="2048"/>
                  </a:lnTo>
                  <a:lnTo>
                    <a:pt x="114" y="2044"/>
                  </a:lnTo>
                  <a:lnTo>
                    <a:pt x="143" y="2040"/>
                  </a:lnTo>
                  <a:lnTo>
                    <a:pt x="171" y="2035"/>
                  </a:lnTo>
                  <a:lnTo>
                    <a:pt x="200" y="2032"/>
                  </a:lnTo>
                  <a:lnTo>
                    <a:pt x="229" y="2028"/>
                  </a:lnTo>
                  <a:lnTo>
                    <a:pt x="257" y="2024"/>
                  </a:lnTo>
                  <a:lnTo>
                    <a:pt x="286" y="2020"/>
                  </a:lnTo>
                  <a:lnTo>
                    <a:pt x="314" y="2015"/>
                  </a:lnTo>
                  <a:lnTo>
                    <a:pt x="343" y="2011"/>
                  </a:lnTo>
                  <a:lnTo>
                    <a:pt x="372" y="2005"/>
                  </a:lnTo>
                  <a:lnTo>
                    <a:pt x="400" y="1998"/>
                  </a:lnTo>
                  <a:lnTo>
                    <a:pt x="427" y="1990"/>
                  </a:lnTo>
                  <a:lnTo>
                    <a:pt x="456" y="1981"/>
                  </a:lnTo>
                  <a:lnTo>
                    <a:pt x="482" y="1985"/>
                  </a:lnTo>
                  <a:lnTo>
                    <a:pt x="509" y="1987"/>
                  </a:lnTo>
                  <a:lnTo>
                    <a:pt x="535" y="1987"/>
                  </a:lnTo>
                  <a:lnTo>
                    <a:pt x="560" y="1985"/>
                  </a:lnTo>
                  <a:lnTo>
                    <a:pt x="586" y="1982"/>
                  </a:lnTo>
                  <a:lnTo>
                    <a:pt x="612" y="1980"/>
                  </a:lnTo>
                  <a:lnTo>
                    <a:pt x="636" y="1974"/>
                  </a:lnTo>
                  <a:lnTo>
                    <a:pt x="662" y="1970"/>
                  </a:lnTo>
                  <a:lnTo>
                    <a:pt x="688" y="1964"/>
                  </a:lnTo>
                  <a:lnTo>
                    <a:pt x="713" y="1960"/>
                  </a:lnTo>
                  <a:lnTo>
                    <a:pt x="739" y="1955"/>
                  </a:lnTo>
                  <a:lnTo>
                    <a:pt x="764" y="1951"/>
                  </a:lnTo>
                  <a:lnTo>
                    <a:pt x="789" y="1948"/>
                  </a:lnTo>
                  <a:lnTo>
                    <a:pt x="815" y="1947"/>
                  </a:lnTo>
                  <a:lnTo>
                    <a:pt x="841" y="1947"/>
                  </a:lnTo>
                  <a:lnTo>
                    <a:pt x="867" y="1949"/>
                  </a:lnTo>
                  <a:lnTo>
                    <a:pt x="867" y="1939"/>
                  </a:lnTo>
                  <a:lnTo>
                    <a:pt x="865" y="1932"/>
                  </a:lnTo>
                  <a:lnTo>
                    <a:pt x="864" y="1927"/>
                  </a:lnTo>
                  <a:lnTo>
                    <a:pt x="859" y="1922"/>
                  </a:lnTo>
                  <a:lnTo>
                    <a:pt x="856" y="1915"/>
                  </a:lnTo>
                  <a:lnTo>
                    <a:pt x="848" y="1902"/>
                  </a:lnTo>
                  <a:lnTo>
                    <a:pt x="839" y="1889"/>
                  </a:lnTo>
                  <a:lnTo>
                    <a:pt x="831" y="1879"/>
                  </a:lnTo>
                  <a:lnTo>
                    <a:pt x="821" y="1871"/>
                  </a:lnTo>
                  <a:lnTo>
                    <a:pt x="811" y="1862"/>
                  </a:lnTo>
                  <a:lnTo>
                    <a:pt x="801" y="1854"/>
                  </a:lnTo>
                  <a:lnTo>
                    <a:pt x="791" y="1844"/>
                  </a:lnTo>
                  <a:lnTo>
                    <a:pt x="781" y="1835"/>
                  </a:lnTo>
                  <a:lnTo>
                    <a:pt x="766" y="1812"/>
                  </a:lnTo>
                  <a:lnTo>
                    <a:pt x="758" y="1785"/>
                  </a:lnTo>
                  <a:lnTo>
                    <a:pt x="752" y="1755"/>
                  </a:lnTo>
                  <a:lnTo>
                    <a:pt x="742" y="1725"/>
                  </a:lnTo>
                  <a:lnTo>
                    <a:pt x="738" y="1718"/>
                  </a:lnTo>
                  <a:lnTo>
                    <a:pt x="733" y="1713"/>
                  </a:lnTo>
                  <a:lnTo>
                    <a:pt x="729" y="1712"/>
                  </a:lnTo>
                  <a:lnTo>
                    <a:pt x="723" y="1709"/>
                  </a:lnTo>
                  <a:lnTo>
                    <a:pt x="716" y="1706"/>
                  </a:lnTo>
                  <a:lnTo>
                    <a:pt x="701" y="1708"/>
                  </a:lnTo>
                  <a:lnTo>
                    <a:pt x="683" y="1709"/>
                  </a:lnTo>
                  <a:lnTo>
                    <a:pt x="668" y="1709"/>
                  </a:lnTo>
                  <a:lnTo>
                    <a:pt x="651" y="1708"/>
                  </a:lnTo>
                  <a:lnTo>
                    <a:pt x="635" y="1705"/>
                  </a:lnTo>
                  <a:lnTo>
                    <a:pt x="619" y="1701"/>
                  </a:lnTo>
                  <a:lnTo>
                    <a:pt x="606" y="1693"/>
                  </a:lnTo>
                  <a:lnTo>
                    <a:pt x="593" y="1683"/>
                  </a:lnTo>
                  <a:lnTo>
                    <a:pt x="590" y="1678"/>
                  </a:lnTo>
                  <a:lnTo>
                    <a:pt x="586" y="1671"/>
                  </a:lnTo>
                  <a:lnTo>
                    <a:pt x="582" y="1665"/>
                  </a:lnTo>
                  <a:lnTo>
                    <a:pt x="576" y="1659"/>
                  </a:lnTo>
                  <a:lnTo>
                    <a:pt x="582" y="1633"/>
                  </a:lnTo>
                  <a:lnTo>
                    <a:pt x="585" y="1628"/>
                  </a:lnTo>
                  <a:lnTo>
                    <a:pt x="589" y="1626"/>
                  </a:lnTo>
                  <a:lnTo>
                    <a:pt x="592" y="1622"/>
                  </a:lnTo>
                  <a:lnTo>
                    <a:pt x="598" y="1619"/>
                  </a:lnTo>
                  <a:lnTo>
                    <a:pt x="603" y="1618"/>
                  </a:lnTo>
                  <a:lnTo>
                    <a:pt x="610" y="1618"/>
                  </a:lnTo>
                  <a:lnTo>
                    <a:pt x="618" y="1616"/>
                  </a:lnTo>
                  <a:lnTo>
                    <a:pt x="626" y="1613"/>
                  </a:lnTo>
                  <a:lnTo>
                    <a:pt x="635" y="1615"/>
                  </a:lnTo>
                  <a:lnTo>
                    <a:pt x="649" y="1610"/>
                  </a:lnTo>
                  <a:lnTo>
                    <a:pt x="662" y="1605"/>
                  </a:lnTo>
                  <a:lnTo>
                    <a:pt x="675" y="1599"/>
                  </a:lnTo>
                  <a:lnTo>
                    <a:pt x="688" y="1592"/>
                  </a:lnTo>
                  <a:lnTo>
                    <a:pt x="701" y="1586"/>
                  </a:lnTo>
                  <a:lnTo>
                    <a:pt x="713" y="1582"/>
                  </a:lnTo>
                  <a:lnTo>
                    <a:pt x="729" y="1580"/>
                  </a:lnTo>
                  <a:lnTo>
                    <a:pt x="745" y="1580"/>
                  </a:lnTo>
                  <a:lnTo>
                    <a:pt x="756" y="1585"/>
                  </a:lnTo>
                  <a:lnTo>
                    <a:pt x="766" y="1589"/>
                  </a:lnTo>
                  <a:lnTo>
                    <a:pt x="776" y="1595"/>
                  </a:lnTo>
                  <a:lnTo>
                    <a:pt x="785" y="1602"/>
                  </a:lnTo>
                  <a:lnTo>
                    <a:pt x="794" y="1608"/>
                  </a:lnTo>
                  <a:lnTo>
                    <a:pt x="804" y="1613"/>
                  </a:lnTo>
                  <a:lnTo>
                    <a:pt x="814" y="1619"/>
                  </a:lnTo>
                  <a:lnTo>
                    <a:pt x="824" y="1623"/>
                  </a:lnTo>
                  <a:lnTo>
                    <a:pt x="842" y="1623"/>
                  </a:lnTo>
                  <a:lnTo>
                    <a:pt x="855" y="1608"/>
                  </a:lnTo>
                  <a:lnTo>
                    <a:pt x="854" y="1602"/>
                  </a:lnTo>
                  <a:lnTo>
                    <a:pt x="851" y="1596"/>
                  </a:lnTo>
                  <a:lnTo>
                    <a:pt x="849" y="1590"/>
                  </a:lnTo>
                  <a:lnTo>
                    <a:pt x="846" y="1583"/>
                  </a:lnTo>
                  <a:lnTo>
                    <a:pt x="836" y="1570"/>
                  </a:lnTo>
                  <a:lnTo>
                    <a:pt x="825" y="1559"/>
                  </a:lnTo>
                  <a:lnTo>
                    <a:pt x="814" y="1549"/>
                  </a:lnTo>
                  <a:lnTo>
                    <a:pt x="801" y="1539"/>
                  </a:lnTo>
                  <a:lnTo>
                    <a:pt x="788" y="1527"/>
                  </a:lnTo>
                  <a:lnTo>
                    <a:pt x="778" y="1516"/>
                  </a:lnTo>
                  <a:lnTo>
                    <a:pt x="768" y="1502"/>
                  </a:lnTo>
                  <a:lnTo>
                    <a:pt x="762" y="1486"/>
                  </a:lnTo>
                  <a:lnTo>
                    <a:pt x="759" y="1482"/>
                  </a:lnTo>
                  <a:lnTo>
                    <a:pt x="756" y="1477"/>
                  </a:lnTo>
                  <a:lnTo>
                    <a:pt x="752" y="1473"/>
                  </a:lnTo>
                  <a:lnTo>
                    <a:pt x="748" y="1467"/>
                  </a:lnTo>
                  <a:lnTo>
                    <a:pt x="742" y="1466"/>
                  </a:lnTo>
                  <a:lnTo>
                    <a:pt x="735" y="1463"/>
                  </a:lnTo>
                  <a:lnTo>
                    <a:pt x="729" y="1462"/>
                  </a:lnTo>
                  <a:lnTo>
                    <a:pt x="722" y="1460"/>
                  </a:lnTo>
                  <a:lnTo>
                    <a:pt x="705" y="1460"/>
                  </a:lnTo>
                  <a:lnTo>
                    <a:pt x="686" y="1460"/>
                  </a:lnTo>
                  <a:lnTo>
                    <a:pt x="668" y="1459"/>
                  </a:lnTo>
                  <a:lnTo>
                    <a:pt x="649" y="1456"/>
                  </a:lnTo>
                  <a:lnTo>
                    <a:pt x="632" y="1452"/>
                  </a:lnTo>
                  <a:lnTo>
                    <a:pt x="616" y="1444"/>
                  </a:lnTo>
                  <a:lnTo>
                    <a:pt x="602" y="1434"/>
                  </a:lnTo>
                  <a:lnTo>
                    <a:pt x="589" y="1420"/>
                  </a:lnTo>
                  <a:lnTo>
                    <a:pt x="582" y="1407"/>
                  </a:lnTo>
                  <a:lnTo>
                    <a:pt x="580" y="1394"/>
                  </a:lnTo>
                  <a:lnTo>
                    <a:pt x="582" y="1389"/>
                  </a:lnTo>
                  <a:lnTo>
                    <a:pt x="583" y="1383"/>
                  </a:lnTo>
                  <a:lnTo>
                    <a:pt x="586" y="1376"/>
                  </a:lnTo>
                  <a:lnTo>
                    <a:pt x="590" y="1372"/>
                  </a:lnTo>
                  <a:lnTo>
                    <a:pt x="602" y="1363"/>
                  </a:lnTo>
                  <a:lnTo>
                    <a:pt x="619" y="1363"/>
                  </a:lnTo>
                  <a:lnTo>
                    <a:pt x="636" y="1363"/>
                  </a:lnTo>
                  <a:lnTo>
                    <a:pt x="652" y="1362"/>
                  </a:lnTo>
                  <a:lnTo>
                    <a:pt x="669" y="1360"/>
                  </a:lnTo>
                  <a:lnTo>
                    <a:pt x="686" y="1357"/>
                  </a:lnTo>
                  <a:lnTo>
                    <a:pt x="703" y="1353"/>
                  </a:lnTo>
                  <a:lnTo>
                    <a:pt x="721" y="1347"/>
                  </a:lnTo>
                  <a:lnTo>
                    <a:pt x="738" y="1340"/>
                  </a:lnTo>
                  <a:lnTo>
                    <a:pt x="745" y="1340"/>
                  </a:lnTo>
                  <a:lnTo>
                    <a:pt x="752" y="1340"/>
                  </a:lnTo>
                  <a:lnTo>
                    <a:pt x="759" y="1340"/>
                  </a:lnTo>
                  <a:lnTo>
                    <a:pt x="768" y="1340"/>
                  </a:lnTo>
                  <a:lnTo>
                    <a:pt x="781" y="1344"/>
                  </a:lnTo>
                  <a:lnTo>
                    <a:pt x="794" y="1352"/>
                  </a:lnTo>
                  <a:lnTo>
                    <a:pt x="805" y="1359"/>
                  </a:lnTo>
                  <a:lnTo>
                    <a:pt x="815" y="1367"/>
                  </a:lnTo>
                  <a:lnTo>
                    <a:pt x="826" y="1376"/>
                  </a:lnTo>
                  <a:lnTo>
                    <a:pt x="838" y="1384"/>
                  </a:lnTo>
                  <a:lnTo>
                    <a:pt x="851" y="1390"/>
                  </a:lnTo>
                  <a:lnTo>
                    <a:pt x="865" y="1396"/>
                  </a:lnTo>
                  <a:lnTo>
                    <a:pt x="879" y="1390"/>
                  </a:lnTo>
                  <a:lnTo>
                    <a:pt x="884" y="1359"/>
                  </a:lnTo>
                  <a:lnTo>
                    <a:pt x="885" y="1326"/>
                  </a:lnTo>
                  <a:lnTo>
                    <a:pt x="884" y="1293"/>
                  </a:lnTo>
                  <a:lnTo>
                    <a:pt x="878" y="1260"/>
                  </a:lnTo>
                  <a:lnTo>
                    <a:pt x="874" y="1256"/>
                  </a:lnTo>
                  <a:lnTo>
                    <a:pt x="868" y="1251"/>
                  </a:lnTo>
                  <a:lnTo>
                    <a:pt x="864" y="1247"/>
                  </a:lnTo>
                  <a:lnTo>
                    <a:pt x="858" y="1243"/>
                  </a:lnTo>
                  <a:lnTo>
                    <a:pt x="849" y="1238"/>
                  </a:lnTo>
                  <a:lnTo>
                    <a:pt x="841" y="1233"/>
                  </a:lnTo>
                  <a:lnTo>
                    <a:pt x="832" y="1227"/>
                  </a:lnTo>
                  <a:lnTo>
                    <a:pt x="825" y="1220"/>
                  </a:lnTo>
                  <a:lnTo>
                    <a:pt x="816" y="1213"/>
                  </a:lnTo>
                  <a:lnTo>
                    <a:pt x="808" y="1204"/>
                  </a:lnTo>
                  <a:lnTo>
                    <a:pt x="799" y="1197"/>
                  </a:lnTo>
                  <a:lnTo>
                    <a:pt x="791" y="1188"/>
                  </a:lnTo>
                  <a:lnTo>
                    <a:pt x="779" y="1183"/>
                  </a:lnTo>
                  <a:lnTo>
                    <a:pt x="769" y="1181"/>
                  </a:lnTo>
                  <a:lnTo>
                    <a:pt x="758" y="1183"/>
                  </a:lnTo>
                  <a:lnTo>
                    <a:pt x="746" y="1187"/>
                  </a:lnTo>
                  <a:lnTo>
                    <a:pt x="735" y="1191"/>
                  </a:lnTo>
                  <a:lnTo>
                    <a:pt x="723" y="1197"/>
                  </a:lnTo>
                  <a:lnTo>
                    <a:pt x="712" y="1201"/>
                  </a:lnTo>
                  <a:lnTo>
                    <a:pt x="699" y="1204"/>
                  </a:lnTo>
                  <a:lnTo>
                    <a:pt x="688" y="1206"/>
                  </a:lnTo>
                  <a:lnTo>
                    <a:pt x="675" y="1207"/>
                  </a:lnTo>
                  <a:lnTo>
                    <a:pt x="663" y="1208"/>
                  </a:lnTo>
                  <a:lnTo>
                    <a:pt x="651" y="1211"/>
                  </a:lnTo>
                  <a:lnTo>
                    <a:pt x="638" y="1214"/>
                  </a:lnTo>
                  <a:lnTo>
                    <a:pt x="625" y="1216"/>
                  </a:lnTo>
                  <a:lnTo>
                    <a:pt x="613" y="1214"/>
                  </a:lnTo>
                  <a:lnTo>
                    <a:pt x="600" y="1213"/>
                  </a:lnTo>
                  <a:lnTo>
                    <a:pt x="593" y="1210"/>
                  </a:lnTo>
                  <a:lnTo>
                    <a:pt x="588" y="1204"/>
                  </a:lnTo>
                  <a:lnTo>
                    <a:pt x="585" y="1200"/>
                  </a:lnTo>
                  <a:lnTo>
                    <a:pt x="583" y="1197"/>
                  </a:lnTo>
                  <a:lnTo>
                    <a:pt x="580" y="1191"/>
                  </a:lnTo>
                  <a:lnTo>
                    <a:pt x="578" y="1186"/>
                  </a:lnTo>
                  <a:lnTo>
                    <a:pt x="578" y="1168"/>
                  </a:lnTo>
                  <a:lnTo>
                    <a:pt x="580" y="1154"/>
                  </a:lnTo>
                  <a:lnTo>
                    <a:pt x="592" y="1141"/>
                  </a:lnTo>
                  <a:lnTo>
                    <a:pt x="606" y="1131"/>
                  </a:lnTo>
                  <a:lnTo>
                    <a:pt x="622" y="1127"/>
                  </a:lnTo>
                  <a:lnTo>
                    <a:pt x="641" y="1124"/>
                  </a:lnTo>
                  <a:lnTo>
                    <a:pt x="659" y="1123"/>
                  </a:lnTo>
                  <a:lnTo>
                    <a:pt x="678" y="1121"/>
                  </a:lnTo>
                  <a:lnTo>
                    <a:pt x="696" y="1120"/>
                  </a:lnTo>
                  <a:lnTo>
                    <a:pt x="713" y="1115"/>
                  </a:lnTo>
                  <a:lnTo>
                    <a:pt x="722" y="1111"/>
                  </a:lnTo>
                  <a:lnTo>
                    <a:pt x="729" y="1105"/>
                  </a:lnTo>
                  <a:lnTo>
                    <a:pt x="738" y="1101"/>
                  </a:lnTo>
                  <a:lnTo>
                    <a:pt x="746" y="1095"/>
                  </a:lnTo>
                  <a:lnTo>
                    <a:pt x="755" y="1091"/>
                  </a:lnTo>
                  <a:lnTo>
                    <a:pt x="765" y="1087"/>
                  </a:lnTo>
                  <a:lnTo>
                    <a:pt x="776" y="1085"/>
                  </a:lnTo>
                  <a:lnTo>
                    <a:pt x="788" y="1084"/>
                  </a:lnTo>
                  <a:lnTo>
                    <a:pt x="792" y="1084"/>
                  </a:lnTo>
                  <a:lnTo>
                    <a:pt x="796" y="1087"/>
                  </a:lnTo>
                  <a:lnTo>
                    <a:pt x="801" y="1088"/>
                  </a:lnTo>
                  <a:lnTo>
                    <a:pt x="806" y="1090"/>
                  </a:lnTo>
                  <a:lnTo>
                    <a:pt x="812" y="1094"/>
                  </a:lnTo>
                  <a:lnTo>
                    <a:pt x="818" y="1100"/>
                  </a:lnTo>
                  <a:lnTo>
                    <a:pt x="825" y="1105"/>
                  </a:lnTo>
                  <a:lnTo>
                    <a:pt x="831" y="1110"/>
                  </a:lnTo>
                  <a:lnTo>
                    <a:pt x="846" y="1115"/>
                  </a:lnTo>
                  <a:lnTo>
                    <a:pt x="854" y="1117"/>
                  </a:lnTo>
                  <a:lnTo>
                    <a:pt x="861" y="1117"/>
                  </a:lnTo>
                  <a:lnTo>
                    <a:pt x="869" y="1117"/>
                  </a:lnTo>
                  <a:lnTo>
                    <a:pt x="878" y="1115"/>
                  </a:lnTo>
                  <a:lnTo>
                    <a:pt x="884" y="1114"/>
                  </a:lnTo>
                  <a:lnTo>
                    <a:pt x="888" y="1113"/>
                  </a:lnTo>
                  <a:lnTo>
                    <a:pt x="891" y="1110"/>
                  </a:lnTo>
                  <a:lnTo>
                    <a:pt x="897" y="1104"/>
                  </a:lnTo>
                  <a:lnTo>
                    <a:pt x="898" y="1095"/>
                  </a:lnTo>
                  <a:lnTo>
                    <a:pt x="899" y="1087"/>
                  </a:lnTo>
                  <a:lnTo>
                    <a:pt x="899" y="1077"/>
                  </a:lnTo>
                  <a:lnTo>
                    <a:pt x="897" y="1067"/>
                  </a:lnTo>
                  <a:lnTo>
                    <a:pt x="892" y="1057"/>
                  </a:lnTo>
                  <a:lnTo>
                    <a:pt x="887" y="1048"/>
                  </a:lnTo>
                  <a:lnTo>
                    <a:pt x="881" y="1041"/>
                  </a:lnTo>
                  <a:lnTo>
                    <a:pt x="874" y="1032"/>
                  </a:lnTo>
                  <a:lnTo>
                    <a:pt x="867" y="1025"/>
                  </a:lnTo>
                  <a:lnTo>
                    <a:pt x="858" y="1017"/>
                  </a:lnTo>
                  <a:lnTo>
                    <a:pt x="849" y="1010"/>
                  </a:lnTo>
                  <a:lnTo>
                    <a:pt x="841" y="1002"/>
                  </a:lnTo>
                  <a:lnTo>
                    <a:pt x="831" y="984"/>
                  </a:lnTo>
                  <a:lnTo>
                    <a:pt x="822" y="962"/>
                  </a:lnTo>
                  <a:lnTo>
                    <a:pt x="814" y="940"/>
                  </a:lnTo>
                  <a:lnTo>
                    <a:pt x="808" y="915"/>
                  </a:lnTo>
                  <a:lnTo>
                    <a:pt x="805" y="911"/>
                  </a:lnTo>
                  <a:lnTo>
                    <a:pt x="802" y="904"/>
                  </a:lnTo>
                  <a:lnTo>
                    <a:pt x="798" y="898"/>
                  </a:lnTo>
                  <a:lnTo>
                    <a:pt x="794" y="892"/>
                  </a:lnTo>
                  <a:lnTo>
                    <a:pt x="778" y="879"/>
                  </a:lnTo>
                  <a:lnTo>
                    <a:pt x="759" y="871"/>
                  </a:lnTo>
                  <a:lnTo>
                    <a:pt x="739" y="862"/>
                  </a:lnTo>
                  <a:lnTo>
                    <a:pt x="718" y="855"/>
                  </a:lnTo>
                  <a:lnTo>
                    <a:pt x="698" y="848"/>
                  </a:lnTo>
                  <a:lnTo>
                    <a:pt x="678" y="838"/>
                  </a:lnTo>
                  <a:lnTo>
                    <a:pt x="662" y="826"/>
                  </a:lnTo>
                  <a:lnTo>
                    <a:pt x="648" y="809"/>
                  </a:lnTo>
                  <a:lnTo>
                    <a:pt x="639" y="798"/>
                  </a:lnTo>
                  <a:lnTo>
                    <a:pt x="633" y="784"/>
                  </a:lnTo>
                  <a:lnTo>
                    <a:pt x="629" y="769"/>
                  </a:lnTo>
                  <a:lnTo>
                    <a:pt x="631" y="754"/>
                  </a:lnTo>
                  <a:lnTo>
                    <a:pt x="636" y="735"/>
                  </a:lnTo>
                  <a:lnTo>
                    <a:pt x="639" y="731"/>
                  </a:lnTo>
                  <a:lnTo>
                    <a:pt x="642" y="725"/>
                  </a:lnTo>
                  <a:lnTo>
                    <a:pt x="646" y="718"/>
                  </a:lnTo>
                  <a:lnTo>
                    <a:pt x="653" y="712"/>
                  </a:lnTo>
                  <a:lnTo>
                    <a:pt x="659" y="711"/>
                  </a:lnTo>
                  <a:lnTo>
                    <a:pt x="665" y="709"/>
                  </a:lnTo>
                  <a:lnTo>
                    <a:pt x="671" y="711"/>
                  </a:lnTo>
                  <a:lnTo>
                    <a:pt x="678" y="711"/>
                  </a:lnTo>
                  <a:lnTo>
                    <a:pt x="692" y="715"/>
                  </a:lnTo>
                  <a:lnTo>
                    <a:pt x="696" y="722"/>
                  </a:lnTo>
                  <a:lnTo>
                    <a:pt x="702" y="729"/>
                  </a:lnTo>
                  <a:lnTo>
                    <a:pt x="706" y="735"/>
                  </a:lnTo>
                  <a:lnTo>
                    <a:pt x="712" y="742"/>
                  </a:lnTo>
                  <a:lnTo>
                    <a:pt x="719" y="748"/>
                  </a:lnTo>
                  <a:lnTo>
                    <a:pt x="725" y="755"/>
                  </a:lnTo>
                  <a:lnTo>
                    <a:pt x="732" y="759"/>
                  </a:lnTo>
                  <a:lnTo>
                    <a:pt x="741" y="765"/>
                  </a:lnTo>
                  <a:lnTo>
                    <a:pt x="749" y="765"/>
                  </a:lnTo>
                  <a:lnTo>
                    <a:pt x="758" y="765"/>
                  </a:lnTo>
                  <a:lnTo>
                    <a:pt x="768" y="766"/>
                  </a:lnTo>
                  <a:lnTo>
                    <a:pt x="776" y="768"/>
                  </a:lnTo>
                  <a:lnTo>
                    <a:pt x="786" y="769"/>
                  </a:lnTo>
                  <a:lnTo>
                    <a:pt x="795" y="771"/>
                  </a:lnTo>
                  <a:lnTo>
                    <a:pt x="805" y="774"/>
                  </a:lnTo>
                  <a:lnTo>
                    <a:pt x="814" y="776"/>
                  </a:lnTo>
                  <a:lnTo>
                    <a:pt x="822" y="784"/>
                  </a:lnTo>
                  <a:lnTo>
                    <a:pt x="834" y="792"/>
                  </a:lnTo>
                  <a:lnTo>
                    <a:pt x="845" y="804"/>
                  </a:lnTo>
                  <a:lnTo>
                    <a:pt x="852" y="816"/>
                  </a:lnTo>
                  <a:lnTo>
                    <a:pt x="854" y="821"/>
                  </a:lnTo>
                  <a:lnTo>
                    <a:pt x="856" y="825"/>
                  </a:lnTo>
                  <a:lnTo>
                    <a:pt x="859" y="829"/>
                  </a:lnTo>
                  <a:lnTo>
                    <a:pt x="865" y="835"/>
                  </a:lnTo>
                  <a:lnTo>
                    <a:pt x="871" y="838"/>
                  </a:lnTo>
                  <a:lnTo>
                    <a:pt x="877" y="841"/>
                  </a:lnTo>
                  <a:lnTo>
                    <a:pt x="884" y="844"/>
                  </a:lnTo>
                  <a:lnTo>
                    <a:pt x="891" y="847"/>
                  </a:lnTo>
                  <a:lnTo>
                    <a:pt x="909" y="847"/>
                  </a:lnTo>
                  <a:lnTo>
                    <a:pt x="914" y="828"/>
                  </a:lnTo>
                  <a:lnTo>
                    <a:pt x="914" y="811"/>
                  </a:lnTo>
                  <a:lnTo>
                    <a:pt x="911" y="792"/>
                  </a:lnTo>
                  <a:lnTo>
                    <a:pt x="905" y="775"/>
                  </a:lnTo>
                  <a:lnTo>
                    <a:pt x="898" y="758"/>
                  </a:lnTo>
                  <a:lnTo>
                    <a:pt x="888" y="741"/>
                  </a:lnTo>
                  <a:lnTo>
                    <a:pt x="877" y="726"/>
                  </a:lnTo>
                  <a:lnTo>
                    <a:pt x="864" y="712"/>
                  </a:lnTo>
                  <a:lnTo>
                    <a:pt x="852" y="701"/>
                  </a:lnTo>
                  <a:lnTo>
                    <a:pt x="841" y="691"/>
                  </a:lnTo>
                  <a:lnTo>
                    <a:pt x="828" y="682"/>
                  </a:lnTo>
                  <a:lnTo>
                    <a:pt x="816" y="672"/>
                  </a:lnTo>
                  <a:lnTo>
                    <a:pt x="804" y="662"/>
                  </a:lnTo>
                  <a:lnTo>
                    <a:pt x="791" y="652"/>
                  </a:lnTo>
                  <a:lnTo>
                    <a:pt x="779" y="642"/>
                  </a:lnTo>
                  <a:lnTo>
                    <a:pt x="768" y="630"/>
                  </a:lnTo>
                  <a:lnTo>
                    <a:pt x="752" y="605"/>
                  </a:lnTo>
                  <a:lnTo>
                    <a:pt x="743" y="575"/>
                  </a:lnTo>
                  <a:lnTo>
                    <a:pt x="741" y="540"/>
                  </a:lnTo>
                  <a:lnTo>
                    <a:pt x="742" y="507"/>
                  </a:lnTo>
                  <a:lnTo>
                    <a:pt x="741" y="500"/>
                  </a:lnTo>
                  <a:lnTo>
                    <a:pt x="738" y="495"/>
                  </a:lnTo>
                  <a:lnTo>
                    <a:pt x="735" y="489"/>
                  </a:lnTo>
                  <a:lnTo>
                    <a:pt x="729" y="483"/>
                  </a:lnTo>
                  <a:lnTo>
                    <a:pt x="722" y="477"/>
                  </a:lnTo>
                  <a:lnTo>
                    <a:pt x="715" y="472"/>
                  </a:lnTo>
                  <a:lnTo>
                    <a:pt x="706" y="467"/>
                  </a:lnTo>
                  <a:lnTo>
                    <a:pt x="699" y="463"/>
                  </a:lnTo>
                  <a:lnTo>
                    <a:pt x="691" y="459"/>
                  </a:lnTo>
                  <a:lnTo>
                    <a:pt x="682" y="453"/>
                  </a:lnTo>
                  <a:lnTo>
                    <a:pt x="675" y="447"/>
                  </a:lnTo>
                  <a:lnTo>
                    <a:pt x="666" y="440"/>
                  </a:lnTo>
                  <a:lnTo>
                    <a:pt x="656" y="420"/>
                  </a:lnTo>
                  <a:lnTo>
                    <a:pt x="649" y="397"/>
                  </a:lnTo>
                  <a:lnTo>
                    <a:pt x="649" y="372"/>
                  </a:lnTo>
                  <a:lnTo>
                    <a:pt x="658" y="347"/>
                  </a:lnTo>
                  <a:lnTo>
                    <a:pt x="662" y="346"/>
                  </a:lnTo>
                  <a:lnTo>
                    <a:pt x="665" y="343"/>
                  </a:lnTo>
                  <a:lnTo>
                    <a:pt x="671" y="340"/>
                  </a:lnTo>
                  <a:lnTo>
                    <a:pt x="676" y="337"/>
                  </a:lnTo>
                  <a:lnTo>
                    <a:pt x="695" y="342"/>
                  </a:lnTo>
                  <a:lnTo>
                    <a:pt x="701" y="347"/>
                  </a:lnTo>
                  <a:lnTo>
                    <a:pt x="705" y="354"/>
                  </a:lnTo>
                  <a:lnTo>
                    <a:pt x="709" y="364"/>
                  </a:lnTo>
                  <a:lnTo>
                    <a:pt x="712" y="374"/>
                  </a:lnTo>
                  <a:lnTo>
                    <a:pt x="718" y="384"/>
                  </a:lnTo>
                  <a:lnTo>
                    <a:pt x="731" y="396"/>
                  </a:lnTo>
                  <a:lnTo>
                    <a:pt x="738" y="397"/>
                  </a:lnTo>
                  <a:lnTo>
                    <a:pt x="745" y="400"/>
                  </a:lnTo>
                  <a:lnTo>
                    <a:pt x="754" y="402"/>
                  </a:lnTo>
                  <a:lnTo>
                    <a:pt x="762" y="404"/>
                  </a:lnTo>
                  <a:lnTo>
                    <a:pt x="775" y="414"/>
                  </a:lnTo>
                  <a:lnTo>
                    <a:pt x="785" y="426"/>
                  </a:lnTo>
                  <a:lnTo>
                    <a:pt x="794" y="440"/>
                  </a:lnTo>
                  <a:lnTo>
                    <a:pt x="802" y="456"/>
                  </a:lnTo>
                  <a:lnTo>
                    <a:pt x="809" y="473"/>
                  </a:lnTo>
                  <a:lnTo>
                    <a:pt x="815" y="490"/>
                  </a:lnTo>
                  <a:lnTo>
                    <a:pt x="822" y="506"/>
                  </a:lnTo>
                  <a:lnTo>
                    <a:pt x="829" y="523"/>
                  </a:lnTo>
                  <a:lnTo>
                    <a:pt x="839" y="535"/>
                  </a:lnTo>
                  <a:lnTo>
                    <a:pt x="845" y="538"/>
                  </a:lnTo>
                  <a:lnTo>
                    <a:pt x="851" y="540"/>
                  </a:lnTo>
                  <a:lnTo>
                    <a:pt x="856" y="545"/>
                  </a:lnTo>
                  <a:lnTo>
                    <a:pt x="865" y="548"/>
                  </a:lnTo>
                  <a:lnTo>
                    <a:pt x="869" y="545"/>
                  </a:lnTo>
                  <a:lnTo>
                    <a:pt x="874" y="540"/>
                  </a:lnTo>
                  <a:lnTo>
                    <a:pt x="877" y="535"/>
                  </a:lnTo>
                  <a:lnTo>
                    <a:pt x="881" y="530"/>
                  </a:lnTo>
                  <a:lnTo>
                    <a:pt x="875" y="512"/>
                  </a:lnTo>
                  <a:lnTo>
                    <a:pt x="868" y="497"/>
                  </a:lnTo>
                  <a:lnTo>
                    <a:pt x="859" y="485"/>
                  </a:lnTo>
                  <a:lnTo>
                    <a:pt x="849" y="472"/>
                  </a:lnTo>
                  <a:lnTo>
                    <a:pt x="839" y="457"/>
                  </a:lnTo>
                  <a:lnTo>
                    <a:pt x="836" y="435"/>
                  </a:lnTo>
                  <a:lnTo>
                    <a:pt x="838" y="412"/>
                  </a:lnTo>
                  <a:lnTo>
                    <a:pt x="844" y="387"/>
                  </a:lnTo>
                  <a:lnTo>
                    <a:pt x="852" y="364"/>
                  </a:lnTo>
                  <a:lnTo>
                    <a:pt x="855" y="352"/>
                  </a:lnTo>
                  <a:lnTo>
                    <a:pt x="855" y="337"/>
                  </a:lnTo>
                  <a:lnTo>
                    <a:pt x="854" y="323"/>
                  </a:lnTo>
                  <a:lnTo>
                    <a:pt x="855" y="309"/>
                  </a:lnTo>
                  <a:lnTo>
                    <a:pt x="848" y="297"/>
                  </a:lnTo>
                  <a:lnTo>
                    <a:pt x="841" y="287"/>
                  </a:lnTo>
                  <a:lnTo>
                    <a:pt x="834" y="276"/>
                  </a:lnTo>
                  <a:lnTo>
                    <a:pt x="826" y="264"/>
                  </a:lnTo>
                  <a:lnTo>
                    <a:pt x="819" y="251"/>
                  </a:lnTo>
                  <a:lnTo>
                    <a:pt x="814" y="239"/>
                  </a:lnTo>
                  <a:lnTo>
                    <a:pt x="809" y="226"/>
                  </a:lnTo>
                  <a:lnTo>
                    <a:pt x="805" y="210"/>
                  </a:lnTo>
                  <a:lnTo>
                    <a:pt x="804" y="201"/>
                  </a:lnTo>
                  <a:lnTo>
                    <a:pt x="804" y="193"/>
                  </a:lnTo>
                  <a:lnTo>
                    <a:pt x="804" y="184"/>
                  </a:lnTo>
                  <a:lnTo>
                    <a:pt x="804" y="174"/>
                  </a:lnTo>
                  <a:lnTo>
                    <a:pt x="806" y="166"/>
                  </a:lnTo>
                  <a:lnTo>
                    <a:pt x="811" y="158"/>
                  </a:lnTo>
                  <a:lnTo>
                    <a:pt x="815" y="151"/>
                  </a:lnTo>
                  <a:lnTo>
                    <a:pt x="821" y="143"/>
                  </a:lnTo>
                  <a:lnTo>
                    <a:pt x="825" y="140"/>
                  </a:lnTo>
                  <a:lnTo>
                    <a:pt x="831" y="136"/>
                  </a:lnTo>
                  <a:lnTo>
                    <a:pt x="836" y="133"/>
                  </a:lnTo>
                  <a:lnTo>
                    <a:pt x="845" y="130"/>
                  </a:lnTo>
                  <a:lnTo>
                    <a:pt x="854" y="133"/>
                  </a:lnTo>
                  <a:lnTo>
                    <a:pt x="861" y="134"/>
                  </a:lnTo>
                  <a:lnTo>
                    <a:pt x="867" y="137"/>
                  </a:lnTo>
                  <a:lnTo>
                    <a:pt x="872" y="141"/>
                  </a:lnTo>
                  <a:lnTo>
                    <a:pt x="874" y="147"/>
                  </a:lnTo>
                  <a:lnTo>
                    <a:pt x="878" y="153"/>
                  </a:lnTo>
                  <a:lnTo>
                    <a:pt x="881" y="158"/>
                  </a:lnTo>
                  <a:lnTo>
                    <a:pt x="882" y="166"/>
                  </a:lnTo>
                  <a:lnTo>
                    <a:pt x="882" y="177"/>
                  </a:lnTo>
                  <a:lnTo>
                    <a:pt x="882" y="187"/>
                  </a:lnTo>
                  <a:lnTo>
                    <a:pt x="884" y="198"/>
                  </a:lnTo>
                  <a:lnTo>
                    <a:pt x="885" y="210"/>
                  </a:lnTo>
                  <a:lnTo>
                    <a:pt x="889" y="217"/>
                  </a:lnTo>
                  <a:lnTo>
                    <a:pt x="897" y="224"/>
                  </a:lnTo>
                  <a:lnTo>
                    <a:pt x="902" y="233"/>
                  </a:lnTo>
                  <a:lnTo>
                    <a:pt x="911" y="240"/>
                  </a:lnTo>
                  <a:lnTo>
                    <a:pt x="918" y="249"/>
                  </a:lnTo>
                  <a:lnTo>
                    <a:pt x="924" y="257"/>
                  </a:lnTo>
                  <a:lnTo>
                    <a:pt x="931" y="266"/>
                  </a:lnTo>
                  <a:lnTo>
                    <a:pt x="935" y="276"/>
                  </a:lnTo>
                  <a:lnTo>
                    <a:pt x="941" y="304"/>
                  </a:lnTo>
                  <a:lnTo>
                    <a:pt x="939" y="333"/>
                  </a:lnTo>
                  <a:lnTo>
                    <a:pt x="938" y="363"/>
                  </a:lnTo>
                  <a:lnTo>
                    <a:pt x="939" y="393"/>
                  </a:lnTo>
                  <a:lnTo>
                    <a:pt x="941" y="397"/>
                  </a:lnTo>
                  <a:lnTo>
                    <a:pt x="942" y="402"/>
                  </a:lnTo>
                  <a:lnTo>
                    <a:pt x="945" y="406"/>
                  </a:lnTo>
                  <a:lnTo>
                    <a:pt x="951" y="410"/>
                  </a:lnTo>
                  <a:lnTo>
                    <a:pt x="957" y="413"/>
                  </a:lnTo>
                  <a:lnTo>
                    <a:pt x="964" y="410"/>
                  </a:lnTo>
                  <a:lnTo>
                    <a:pt x="968" y="404"/>
                  </a:lnTo>
                  <a:lnTo>
                    <a:pt x="971" y="394"/>
                  </a:lnTo>
                  <a:lnTo>
                    <a:pt x="974" y="386"/>
                  </a:lnTo>
                  <a:lnTo>
                    <a:pt x="977" y="376"/>
                  </a:lnTo>
                  <a:lnTo>
                    <a:pt x="974" y="356"/>
                  </a:lnTo>
                  <a:lnTo>
                    <a:pt x="974" y="337"/>
                  </a:lnTo>
                  <a:lnTo>
                    <a:pt x="977" y="319"/>
                  </a:lnTo>
                  <a:lnTo>
                    <a:pt x="981" y="300"/>
                  </a:lnTo>
                  <a:lnTo>
                    <a:pt x="987" y="281"/>
                  </a:lnTo>
                  <a:lnTo>
                    <a:pt x="992" y="264"/>
                  </a:lnTo>
                  <a:lnTo>
                    <a:pt x="1000" y="246"/>
                  </a:lnTo>
                  <a:lnTo>
                    <a:pt x="1007" y="226"/>
                  </a:lnTo>
                  <a:lnTo>
                    <a:pt x="1007" y="187"/>
                  </a:lnTo>
                  <a:lnTo>
                    <a:pt x="1005" y="147"/>
                  </a:lnTo>
                  <a:lnTo>
                    <a:pt x="1005" y="108"/>
                  </a:lnTo>
                  <a:lnTo>
                    <a:pt x="1012" y="67"/>
                  </a:lnTo>
                  <a:lnTo>
                    <a:pt x="1017" y="57"/>
                  </a:lnTo>
                  <a:lnTo>
                    <a:pt x="1022" y="47"/>
                  </a:lnTo>
                  <a:lnTo>
                    <a:pt x="1030" y="37"/>
                  </a:lnTo>
                  <a:lnTo>
                    <a:pt x="1037" y="27"/>
                  </a:lnTo>
                  <a:lnTo>
                    <a:pt x="1045" y="18"/>
                  </a:lnTo>
                  <a:lnTo>
                    <a:pt x="1054" y="11"/>
                  </a:lnTo>
                  <a:lnTo>
                    <a:pt x="1064" y="4"/>
                  </a:lnTo>
                  <a:lnTo>
                    <a:pt x="1074" y="0"/>
                  </a:lnTo>
                  <a:lnTo>
                    <a:pt x="1088" y="1"/>
                  </a:lnTo>
                  <a:lnTo>
                    <a:pt x="1094" y="2"/>
                  </a:lnTo>
                  <a:lnTo>
                    <a:pt x="1100" y="7"/>
                  </a:lnTo>
                  <a:lnTo>
                    <a:pt x="1105" y="12"/>
                  </a:lnTo>
                  <a:lnTo>
                    <a:pt x="1111" y="18"/>
                  </a:lnTo>
                  <a:lnTo>
                    <a:pt x="1115" y="65"/>
                  </a:lnTo>
                  <a:lnTo>
                    <a:pt x="1113" y="111"/>
                  </a:lnTo>
                  <a:lnTo>
                    <a:pt x="1105" y="158"/>
                  </a:lnTo>
                  <a:lnTo>
                    <a:pt x="1095" y="204"/>
                  </a:lnTo>
                  <a:lnTo>
                    <a:pt x="1085" y="251"/>
                  </a:lnTo>
                  <a:lnTo>
                    <a:pt x="1080" y="299"/>
                  </a:lnTo>
                  <a:lnTo>
                    <a:pt x="1078" y="346"/>
                  </a:lnTo>
                  <a:lnTo>
                    <a:pt x="1087" y="394"/>
                  </a:lnTo>
                  <a:lnTo>
                    <a:pt x="1098" y="404"/>
                  </a:lnTo>
                  <a:lnTo>
                    <a:pt x="1111" y="403"/>
                  </a:lnTo>
                  <a:lnTo>
                    <a:pt x="1125" y="392"/>
                  </a:lnTo>
                  <a:lnTo>
                    <a:pt x="1137" y="379"/>
                  </a:lnTo>
                  <a:lnTo>
                    <a:pt x="1145" y="363"/>
                  </a:lnTo>
                  <a:lnTo>
                    <a:pt x="1154" y="344"/>
                  </a:lnTo>
                  <a:lnTo>
                    <a:pt x="1160" y="326"/>
                  </a:lnTo>
                  <a:lnTo>
                    <a:pt x="1165" y="306"/>
                  </a:lnTo>
                  <a:lnTo>
                    <a:pt x="1173" y="286"/>
                  </a:lnTo>
                  <a:lnTo>
                    <a:pt x="1180" y="266"/>
                  </a:lnTo>
                  <a:lnTo>
                    <a:pt x="1190" y="256"/>
                  </a:lnTo>
                  <a:lnTo>
                    <a:pt x="1200" y="247"/>
                  </a:lnTo>
                  <a:lnTo>
                    <a:pt x="1211" y="239"/>
                  </a:lnTo>
                  <a:lnTo>
                    <a:pt x="1223" y="233"/>
                  </a:lnTo>
                  <a:lnTo>
                    <a:pt x="1233" y="226"/>
                  </a:lnTo>
                  <a:lnTo>
                    <a:pt x="1244" y="218"/>
                  </a:lnTo>
                  <a:lnTo>
                    <a:pt x="1256" y="208"/>
                  </a:lnTo>
                  <a:lnTo>
                    <a:pt x="1266" y="197"/>
                  </a:lnTo>
                  <a:lnTo>
                    <a:pt x="1268" y="186"/>
                  </a:lnTo>
                  <a:lnTo>
                    <a:pt x="1274" y="176"/>
                  </a:lnTo>
                  <a:lnTo>
                    <a:pt x="1278" y="166"/>
                  </a:lnTo>
                  <a:lnTo>
                    <a:pt x="1280" y="154"/>
                  </a:lnTo>
                  <a:lnTo>
                    <a:pt x="1283" y="148"/>
                  </a:lnTo>
                  <a:lnTo>
                    <a:pt x="1286" y="144"/>
                  </a:lnTo>
                  <a:lnTo>
                    <a:pt x="1288" y="138"/>
                  </a:lnTo>
                  <a:lnTo>
                    <a:pt x="1291" y="134"/>
                  </a:lnTo>
                  <a:lnTo>
                    <a:pt x="1297" y="128"/>
                  </a:lnTo>
                  <a:lnTo>
                    <a:pt x="1301" y="127"/>
                  </a:lnTo>
                  <a:lnTo>
                    <a:pt x="1304" y="126"/>
                  </a:lnTo>
                  <a:lnTo>
                    <a:pt x="1308" y="124"/>
                  </a:lnTo>
                  <a:lnTo>
                    <a:pt x="1314" y="121"/>
                  </a:lnTo>
                  <a:lnTo>
                    <a:pt x="1327" y="121"/>
                  </a:lnTo>
                  <a:lnTo>
                    <a:pt x="1334" y="123"/>
                  </a:lnTo>
                  <a:lnTo>
                    <a:pt x="1340" y="128"/>
                  </a:lnTo>
                  <a:lnTo>
                    <a:pt x="1346" y="134"/>
                  </a:lnTo>
                  <a:lnTo>
                    <a:pt x="1353" y="140"/>
                  </a:lnTo>
                  <a:lnTo>
                    <a:pt x="1356" y="143"/>
                  </a:lnTo>
                  <a:lnTo>
                    <a:pt x="1357" y="147"/>
                  </a:lnTo>
                  <a:lnTo>
                    <a:pt x="1359" y="153"/>
                  </a:lnTo>
                  <a:lnTo>
                    <a:pt x="1361" y="158"/>
                  </a:lnTo>
                  <a:lnTo>
                    <a:pt x="1361" y="166"/>
                  </a:lnTo>
                  <a:lnTo>
                    <a:pt x="1361" y="174"/>
                  </a:lnTo>
                  <a:lnTo>
                    <a:pt x="1361" y="181"/>
                  </a:lnTo>
                  <a:lnTo>
                    <a:pt x="1363" y="190"/>
                  </a:lnTo>
                  <a:lnTo>
                    <a:pt x="1359" y="208"/>
                  </a:lnTo>
                  <a:lnTo>
                    <a:pt x="1350" y="224"/>
                  </a:lnTo>
                  <a:lnTo>
                    <a:pt x="1340" y="240"/>
                  </a:lnTo>
                  <a:lnTo>
                    <a:pt x="1328" y="253"/>
                  </a:lnTo>
                  <a:lnTo>
                    <a:pt x="1314" y="266"/>
                  </a:lnTo>
                  <a:lnTo>
                    <a:pt x="1301" y="279"/>
                  </a:lnTo>
                  <a:lnTo>
                    <a:pt x="1287" y="290"/>
                  </a:lnTo>
                  <a:lnTo>
                    <a:pt x="1273" y="303"/>
                  </a:lnTo>
                  <a:lnTo>
                    <a:pt x="1268" y="342"/>
                  </a:lnTo>
                  <a:lnTo>
                    <a:pt x="1260" y="377"/>
                  </a:lnTo>
                  <a:lnTo>
                    <a:pt x="1247" y="412"/>
                  </a:lnTo>
                  <a:lnTo>
                    <a:pt x="1228" y="443"/>
                  </a:lnTo>
                  <a:lnTo>
                    <a:pt x="1207" y="470"/>
                  </a:lnTo>
                  <a:lnTo>
                    <a:pt x="1181" y="495"/>
                  </a:lnTo>
                  <a:lnTo>
                    <a:pt x="1154" y="515"/>
                  </a:lnTo>
                  <a:lnTo>
                    <a:pt x="1123" y="532"/>
                  </a:lnTo>
                  <a:lnTo>
                    <a:pt x="1113" y="543"/>
                  </a:lnTo>
                  <a:lnTo>
                    <a:pt x="1110" y="548"/>
                  </a:lnTo>
                  <a:lnTo>
                    <a:pt x="1108" y="552"/>
                  </a:lnTo>
                  <a:lnTo>
                    <a:pt x="1107" y="558"/>
                  </a:lnTo>
                  <a:lnTo>
                    <a:pt x="1105" y="562"/>
                  </a:lnTo>
                  <a:lnTo>
                    <a:pt x="1105" y="578"/>
                  </a:lnTo>
                  <a:lnTo>
                    <a:pt x="1105" y="592"/>
                  </a:lnTo>
                  <a:lnTo>
                    <a:pt x="1108" y="608"/>
                  </a:lnTo>
                  <a:lnTo>
                    <a:pt x="1113" y="623"/>
                  </a:lnTo>
                  <a:lnTo>
                    <a:pt x="1114" y="652"/>
                  </a:lnTo>
                  <a:lnTo>
                    <a:pt x="1121" y="659"/>
                  </a:lnTo>
                  <a:lnTo>
                    <a:pt x="1131" y="659"/>
                  </a:lnTo>
                  <a:lnTo>
                    <a:pt x="1141" y="658"/>
                  </a:lnTo>
                  <a:lnTo>
                    <a:pt x="1151" y="655"/>
                  </a:lnTo>
                  <a:lnTo>
                    <a:pt x="1155" y="651"/>
                  </a:lnTo>
                  <a:lnTo>
                    <a:pt x="1158" y="646"/>
                  </a:lnTo>
                  <a:lnTo>
                    <a:pt x="1161" y="642"/>
                  </a:lnTo>
                  <a:lnTo>
                    <a:pt x="1167" y="636"/>
                  </a:lnTo>
                  <a:lnTo>
                    <a:pt x="1168" y="629"/>
                  </a:lnTo>
                  <a:lnTo>
                    <a:pt x="1173" y="620"/>
                  </a:lnTo>
                  <a:lnTo>
                    <a:pt x="1175" y="613"/>
                  </a:lnTo>
                  <a:lnTo>
                    <a:pt x="1180" y="605"/>
                  </a:lnTo>
                  <a:lnTo>
                    <a:pt x="1188" y="592"/>
                  </a:lnTo>
                  <a:lnTo>
                    <a:pt x="1193" y="588"/>
                  </a:lnTo>
                  <a:lnTo>
                    <a:pt x="1200" y="585"/>
                  </a:lnTo>
                  <a:lnTo>
                    <a:pt x="1205" y="582"/>
                  </a:lnTo>
                  <a:lnTo>
                    <a:pt x="1211" y="576"/>
                  </a:lnTo>
                  <a:lnTo>
                    <a:pt x="1224" y="573"/>
                  </a:lnTo>
                  <a:lnTo>
                    <a:pt x="1238" y="572"/>
                  </a:lnTo>
                  <a:lnTo>
                    <a:pt x="1253" y="570"/>
                  </a:lnTo>
                  <a:lnTo>
                    <a:pt x="1267" y="569"/>
                  </a:lnTo>
                  <a:lnTo>
                    <a:pt x="1281" y="566"/>
                  </a:lnTo>
                  <a:lnTo>
                    <a:pt x="1294" y="560"/>
                  </a:lnTo>
                  <a:lnTo>
                    <a:pt x="1307" y="553"/>
                  </a:lnTo>
                  <a:lnTo>
                    <a:pt x="1317" y="543"/>
                  </a:lnTo>
                  <a:lnTo>
                    <a:pt x="1321" y="532"/>
                  </a:lnTo>
                  <a:lnTo>
                    <a:pt x="1326" y="520"/>
                  </a:lnTo>
                  <a:lnTo>
                    <a:pt x="1331" y="507"/>
                  </a:lnTo>
                  <a:lnTo>
                    <a:pt x="1337" y="493"/>
                  </a:lnTo>
                  <a:lnTo>
                    <a:pt x="1343" y="489"/>
                  </a:lnTo>
                  <a:lnTo>
                    <a:pt x="1347" y="485"/>
                  </a:lnTo>
                  <a:lnTo>
                    <a:pt x="1353" y="482"/>
                  </a:lnTo>
                  <a:lnTo>
                    <a:pt x="1359" y="479"/>
                  </a:lnTo>
                  <a:lnTo>
                    <a:pt x="1367" y="475"/>
                  </a:lnTo>
                  <a:lnTo>
                    <a:pt x="1379" y="476"/>
                  </a:lnTo>
                  <a:lnTo>
                    <a:pt x="1384" y="480"/>
                  </a:lnTo>
                  <a:lnTo>
                    <a:pt x="1390" y="485"/>
                  </a:lnTo>
                  <a:lnTo>
                    <a:pt x="1396" y="490"/>
                  </a:lnTo>
                  <a:lnTo>
                    <a:pt x="1403" y="497"/>
                  </a:lnTo>
                  <a:lnTo>
                    <a:pt x="1404" y="516"/>
                  </a:lnTo>
                  <a:lnTo>
                    <a:pt x="1404" y="533"/>
                  </a:lnTo>
                  <a:lnTo>
                    <a:pt x="1403" y="552"/>
                  </a:lnTo>
                  <a:lnTo>
                    <a:pt x="1399" y="570"/>
                  </a:lnTo>
                  <a:lnTo>
                    <a:pt x="1391" y="588"/>
                  </a:lnTo>
                  <a:lnTo>
                    <a:pt x="1381" y="603"/>
                  </a:lnTo>
                  <a:lnTo>
                    <a:pt x="1370" y="618"/>
                  </a:lnTo>
                  <a:lnTo>
                    <a:pt x="1356" y="629"/>
                  </a:lnTo>
                  <a:lnTo>
                    <a:pt x="1347" y="635"/>
                  </a:lnTo>
                  <a:lnTo>
                    <a:pt x="1337" y="639"/>
                  </a:lnTo>
                  <a:lnTo>
                    <a:pt x="1327" y="643"/>
                  </a:lnTo>
                  <a:lnTo>
                    <a:pt x="1316" y="648"/>
                  </a:lnTo>
                  <a:lnTo>
                    <a:pt x="1304" y="652"/>
                  </a:lnTo>
                  <a:lnTo>
                    <a:pt x="1293" y="655"/>
                  </a:lnTo>
                  <a:lnTo>
                    <a:pt x="1281" y="661"/>
                  </a:lnTo>
                  <a:lnTo>
                    <a:pt x="1271" y="665"/>
                  </a:lnTo>
                  <a:lnTo>
                    <a:pt x="1267" y="669"/>
                  </a:lnTo>
                  <a:lnTo>
                    <a:pt x="1263" y="673"/>
                  </a:lnTo>
                  <a:lnTo>
                    <a:pt x="1260" y="679"/>
                  </a:lnTo>
                  <a:lnTo>
                    <a:pt x="1254" y="683"/>
                  </a:lnTo>
                  <a:lnTo>
                    <a:pt x="1251" y="693"/>
                  </a:lnTo>
                  <a:lnTo>
                    <a:pt x="1247" y="703"/>
                  </a:lnTo>
                  <a:lnTo>
                    <a:pt x="1241" y="715"/>
                  </a:lnTo>
                  <a:lnTo>
                    <a:pt x="1237" y="728"/>
                  </a:lnTo>
                  <a:lnTo>
                    <a:pt x="1231" y="736"/>
                  </a:lnTo>
                  <a:lnTo>
                    <a:pt x="1224" y="745"/>
                  </a:lnTo>
                  <a:lnTo>
                    <a:pt x="1217" y="754"/>
                  </a:lnTo>
                  <a:lnTo>
                    <a:pt x="1210" y="761"/>
                  </a:lnTo>
                  <a:lnTo>
                    <a:pt x="1201" y="768"/>
                  </a:lnTo>
                  <a:lnTo>
                    <a:pt x="1191" y="774"/>
                  </a:lnTo>
                  <a:lnTo>
                    <a:pt x="1181" y="779"/>
                  </a:lnTo>
                  <a:lnTo>
                    <a:pt x="1171" y="784"/>
                  </a:lnTo>
                  <a:lnTo>
                    <a:pt x="1158" y="792"/>
                  </a:lnTo>
                  <a:lnTo>
                    <a:pt x="1145" y="802"/>
                  </a:lnTo>
                  <a:lnTo>
                    <a:pt x="1134" y="814"/>
                  </a:lnTo>
                  <a:lnTo>
                    <a:pt x="1123" y="826"/>
                  </a:lnTo>
                  <a:lnTo>
                    <a:pt x="1114" y="839"/>
                  </a:lnTo>
                  <a:lnTo>
                    <a:pt x="1105" y="854"/>
                  </a:lnTo>
                  <a:lnTo>
                    <a:pt x="1100" y="871"/>
                  </a:lnTo>
                  <a:lnTo>
                    <a:pt x="1095" y="888"/>
                  </a:lnTo>
                  <a:lnTo>
                    <a:pt x="1095" y="897"/>
                  </a:lnTo>
                  <a:lnTo>
                    <a:pt x="1097" y="907"/>
                  </a:lnTo>
                  <a:lnTo>
                    <a:pt x="1100" y="915"/>
                  </a:lnTo>
                  <a:lnTo>
                    <a:pt x="1103" y="925"/>
                  </a:lnTo>
                  <a:lnTo>
                    <a:pt x="1110" y="931"/>
                  </a:lnTo>
                  <a:lnTo>
                    <a:pt x="1115" y="932"/>
                  </a:lnTo>
                  <a:lnTo>
                    <a:pt x="1121" y="934"/>
                  </a:lnTo>
                  <a:lnTo>
                    <a:pt x="1125" y="934"/>
                  </a:lnTo>
                  <a:lnTo>
                    <a:pt x="1131" y="934"/>
                  </a:lnTo>
                  <a:lnTo>
                    <a:pt x="1137" y="934"/>
                  </a:lnTo>
                  <a:lnTo>
                    <a:pt x="1143" y="934"/>
                  </a:lnTo>
                  <a:lnTo>
                    <a:pt x="1147" y="932"/>
                  </a:lnTo>
                  <a:lnTo>
                    <a:pt x="1153" y="929"/>
                  </a:lnTo>
                  <a:lnTo>
                    <a:pt x="1160" y="924"/>
                  </a:lnTo>
                  <a:lnTo>
                    <a:pt x="1165" y="918"/>
                  </a:lnTo>
                  <a:lnTo>
                    <a:pt x="1171" y="911"/>
                  </a:lnTo>
                  <a:lnTo>
                    <a:pt x="1175" y="904"/>
                  </a:lnTo>
                  <a:lnTo>
                    <a:pt x="1180" y="897"/>
                  </a:lnTo>
                  <a:lnTo>
                    <a:pt x="1185" y="889"/>
                  </a:lnTo>
                  <a:lnTo>
                    <a:pt x="1191" y="882"/>
                  </a:lnTo>
                  <a:lnTo>
                    <a:pt x="1197" y="875"/>
                  </a:lnTo>
                  <a:lnTo>
                    <a:pt x="1204" y="871"/>
                  </a:lnTo>
                  <a:lnTo>
                    <a:pt x="1214" y="867"/>
                  </a:lnTo>
                  <a:lnTo>
                    <a:pt x="1224" y="864"/>
                  </a:lnTo>
                  <a:lnTo>
                    <a:pt x="1234" y="859"/>
                  </a:lnTo>
                  <a:lnTo>
                    <a:pt x="1238" y="859"/>
                  </a:lnTo>
                  <a:lnTo>
                    <a:pt x="1243" y="858"/>
                  </a:lnTo>
                  <a:lnTo>
                    <a:pt x="1248" y="858"/>
                  </a:lnTo>
                  <a:lnTo>
                    <a:pt x="1254" y="857"/>
                  </a:lnTo>
                  <a:lnTo>
                    <a:pt x="1258" y="855"/>
                  </a:lnTo>
                  <a:lnTo>
                    <a:pt x="1264" y="854"/>
                  </a:lnTo>
                  <a:lnTo>
                    <a:pt x="1271" y="852"/>
                  </a:lnTo>
                  <a:lnTo>
                    <a:pt x="1277" y="851"/>
                  </a:lnTo>
                  <a:lnTo>
                    <a:pt x="1287" y="844"/>
                  </a:lnTo>
                  <a:lnTo>
                    <a:pt x="1296" y="835"/>
                  </a:lnTo>
                  <a:lnTo>
                    <a:pt x="1304" y="824"/>
                  </a:lnTo>
                  <a:lnTo>
                    <a:pt x="1310" y="811"/>
                  </a:lnTo>
                  <a:lnTo>
                    <a:pt x="1317" y="801"/>
                  </a:lnTo>
                  <a:lnTo>
                    <a:pt x="1326" y="794"/>
                  </a:lnTo>
                  <a:lnTo>
                    <a:pt x="1337" y="788"/>
                  </a:lnTo>
                  <a:lnTo>
                    <a:pt x="1350" y="782"/>
                  </a:lnTo>
                  <a:lnTo>
                    <a:pt x="1369" y="785"/>
                  </a:lnTo>
                  <a:lnTo>
                    <a:pt x="1376" y="789"/>
                  </a:lnTo>
                  <a:lnTo>
                    <a:pt x="1381" y="796"/>
                  </a:lnTo>
                  <a:lnTo>
                    <a:pt x="1384" y="798"/>
                  </a:lnTo>
                  <a:lnTo>
                    <a:pt x="1386" y="802"/>
                  </a:lnTo>
                  <a:lnTo>
                    <a:pt x="1387" y="808"/>
                  </a:lnTo>
                  <a:lnTo>
                    <a:pt x="1389" y="814"/>
                  </a:lnTo>
                  <a:lnTo>
                    <a:pt x="1389" y="829"/>
                  </a:lnTo>
                  <a:lnTo>
                    <a:pt x="1387" y="844"/>
                  </a:lnTo>
                  <a:lnTo>
                    <a:pt x="1383" y="858"/>
                  </a:lnTo>
                  <a:lnTo>
                    <a:pt x="1379" y="872"/>
                  </a:lnTo>
                  <a:lnTo>
                    <a:pt x="1371" y="885"/>
                  </a:lnTo>
                  <a:lnTo>
                    <a:pt x="1364" y="897"/>
                  </a:lnTo>
                  <a:lnTo>
                    <a:pt x="1356" y="908"/>
                  </a:lnTo>
                  <a:lnTo>
                    <a:pt x="1346" y="918"/>
                  </a:lnTo>
                  <a:lnTo>
                    <a:pt x="1333" y="927"/>
                  </a:lnTo>
                  <a:lnTo>
                    <a:pt x="1320" y="934"/>
                  </a:lnTo>
                  <a:lnTo>
                    <a:pt x="1306" y="941"/>
                  </a:lnTo>
                  <a:lnTo>
                    <a:pt x="1293" y="948"/>
                  </a:lnTo>
                  <a:lnTo>
                    <a:pt x="1278" y="955"/>
                  </a:lnTo>
                  <a:lnTo>
                    <a:pt x="1266" y="964"/>
                  </a:lnTo>
                  <a:lnTo>
                    <a:pt x="1254" y="974"/>
                  </a:lnTo>
                  <a:lnTo>
                    <a:pt x="1244" y="987"/>
                  </a:lnTo>
                  <a:lnTo>
                    <a:pt x="1240" y="1000"/>
                  </a:lnTo>
                  <a:lnTo>
                    <a:pt x="1237" y="1011"/>
                  </a:lnTo>
                  <a:lnTo>
                    <a:pt x="1236" y="1022"/>
                  </a:lnTo>
                  <a:lnTo>
                    <a:pt x="1233" y="1037"/>
                  </a:lnTo>
                  <a:lnTo>
                    <a:pt x="1226" y="1045"/>
                  </a:lnTo>
                  <a:lnTo>
                    <a:pt x="1217" y="1053"/>
                  </a:lnTo>
                  <a:lnTo>
                    <a:pt x="1207" y="1058"/>
                  </a:lnTo>
                  <a:lnTo>
                    <a:pt x="1195" y="1064"/>
                  </a:lnTo>
                  <a:lnTo>
                    <a:pt x="1184" y="1070"/>
                  </a:lnTo>
                  <a:lnTo>
                    <a:pt x="1173" y="1075"/>
                  </a:lnTo>
                  <a:lnTo>
                    <a:pt x="1161" y="1080"/>
                  </a:lnTo>
                  <a:lnTo>
                    <a:pt x="1148" y="1085"/>
                  </a:lnTo>
                  <a:lnTo>
                    <a:pt x="1143" y="1088"/>
                  </a:lnTo>
                  <a:lnTo>
                    <a:pt x="1137" y="1094"/>
                  </a:lnTo>
                  <a:lnTo>
                    <a:pt x="1130" y="1100"/>
                  </a:lnTo>
                  <a:lnTo>
                    <a:pt x="1124" y="1105"/>
                  </a:lnTo>
                  <a:lnTo>
                    <a:pt x="1118" y="1111"/>
                  </a:lnTo>
                  <a:lnTo>
                    <a:pt x="1115" y="1115"/>
                  </a:lnTo>
                  <a:lnTo>
                    <a:pt x="1113" y="1121"/>
                  </a:lnTo>
                  <a:lnTo>
                    <a:pt x="1111" y="1130"/>
                  </a:lnTo>
                  <a:lnTo>
                    <a:pt x="1107" y="1137"/>
                  </a:lnTo>
                  <a:lnTo>
                    <a:pt x="1117" y="1166"/>
                  </a:lnTo>
                  <a:lnTo>
                    <a:pt x="1124" y="1197"/>
                  </a:lnTo>
                  <a:lnTo>
                    <a:pt x="1128" y="1228"/>
                  </a:lnTo>
                  <a:lnTo>
                    <a:pt x="1135" y="1260"/>
                  </a:lnTo>
                  <a:lnTo>
                    <a:pt x="1141" y="1261"/>
                  </a:lnTo>
                  <a:lnTo>
                    <a:pt x="1161" y="1256"/>
                  </a:lnTo>
                  <a:lnTo>
                    <a:pt x="1170" y="1250"/>
                  </a:lnTo>
                  <a:lnTo>
                    <a:pt x="1177" y="1243"/>
                  </a:lnTo>
                  <a:lnTo>
                    <a:pt x="1184" y="1236"/>
                  </a:lnTo>
                  <a:lnTo>
                    <a:pt x="1190" y="1226"/>
                  </a:lnTo>
                  <a:lnTo>
                    <a:pt x="1197" y="1217"/>
                  </a:lnTo>
                  <a:lnTo>
                    <a:pt x="1203" y="1208"/>
                  </a:lnTo>
                  <a:lnTo>
                    <a:pt x="1210" y="1200"/>
                  </a:lnTo>
                  <a:lnTo>
                    <a:pt x="1218" y="1193"/>
                  </a:lnTo>
                  <a:lnTo>
                    <a:pt x="1228" y="1187"/>
                  </a:lnTo>
                  <a:lnTo>
                    <a:pt x="1240" y="1184"/>
                  </a:lnTo>
                  <a:lnTo>
                    <a:pt x="1251" y="1184"/>
                  </a:lnTo>
                  <a:lnTo>
                    <a:pt x="1264" y="1186"/>
                  </a:lnTo>
                  <a:lnTo>
                    <a:pt x="1277" y="1187"/>
                  </a:lnTo>
                  <a:lnTo>
                    <a:pt x="1288" y="1187"/>
                  </a:lnTo>
                  <a:lnTo>
                    <a:pt x="1300" y="1184"/>
                  </a:lnTo>
                  <a:lnTo>
                    <a:pt x="1311" y="1178"/>
                  </a:lnTo>
                  <a:lnTo>
                    <a:pt x="1321" y="1173"/>
                  </a:lnTo>
                  <a:lnTo>
                    <a:pt x="1328" y="1166"/>
                  </a:lnTo>
                  <a:lnTo>
                    <a:pt x="1336" y="1157"/>
                  </a:lnTo>
                  <a:lnTo>
                    <a:pt x="1341" y="1147"/>
                  </a:lnTo>
                  <a:lnTo>
                    <a:pt x="1347" y="1137"/>
                  </a:lnTo>
                  <a:lnTo>
                    <a:pt x="1353" y="1125"/>
                  </a:lnTo>
                  <a:lnTo>
                    <a:pt x="1357" y="1114"/>
                  </a:lnTo>
                  <a:lnTo>
                    <a:pt x="1363" y="1103"/>
                  </a:lnTo>
                  <a:lnTo>
                    <a:pt x="1370" y="1095"/>
                  </a:lnTo>
                  <a:lnTo>
                    <a:pt x="1376" y="1091"/>
                  </a:lnTo>
                  <a:lnTo>
                    <a:pt x="1383" y="1087"/>
                  </a:lnTo>
                  <a:lnTo>
                    <a:pt x="1391" y="1083"/>
                  </a:lnTo>
                  <a:lnTo>
                    <a:pt x="1411" y="1088"/>
                  </a:lnTo>
                  <a:lnTo>
                    <a:pt x="1417" y="1093"/>
                  </a:lnTo>
                  <a:lnTo>
                    <a:pt x="1420" y="1098"/>
                  </a:lnTo>
                  <a:lnTo>
                    <a:pt x="1423" y="1105"/>
                  </a:lnTo>
                  <a:lnTo>
                    <a:pt x="1429" y="1111"/>
                  </a:lnTo>
                  <a:lnTo>
                    <a:pt x="1429" y="1133"/>
                  </a:lnTo>
                  <a:lnTo>
                    <a:pt x="1427" y="1153"/>
                  </a:lnTo>
                  <a:lnTo>
                    <a:pt x="1424" y="1171"/>
                  </a:lnTo>
                  <a:lnTo>
                    <a:pt x="1419" y="1190"/>
                  </a:lnTo>
                  <a:lnTo>
                    <a:pt x="1411" y="1206"/>
                  </a:lnTo>
                  <a:lnTo>
                    <a:pt x="1403" y="1220"/>
                  </a:lnTo>
                  <a:lnTo>
                    <a:pt x="1393" y="1231"/>
                  </a:lnTo>
                  <a:lnTo>
                    <a:pt x="1381" y="1241"/>
                  </a:lnTo>
                  <a:lnTo>
                    <a:pt x="1376" y="1247"/>
                  </a:lnTo>
                  <a:lnTo>
                    <a:pt x="1369" y="1253"/>
                  </a:lnTo>
                  <a:lnTo>
                    <a:pt x="1361" y="1257"/>
                  </a:lnTo>
                  <a:lnTo>
                    <a:pt x="1354" y="1261"/>
                  </a:lnTo>
                  <a:lnTo>
                    <a:pt x="1347" y="1266"/>
                  </a:lnTo>
                  <a:lnTo>
                    <a:pt x="1339" y="1270"/>
                  </a:lnTo>
                  <a:lnTo>
                    <a:pt x="1330" y="1273"/>
                  </a:lnTo>
                  <a:lnTo>
                    <a:pt x="1320" y="1277"/>
                  </a:lnTo>
                  <a:lnTo>
                    <a:pt x="1311" y="1277"/>
                  </a:lnTo>
                  <a:lnTo>
                    <a:pt x="1301" y="1277"/>
                  </a:lnTo>
                  <a:lnTo>
                    <a:pt x="1293" y="1279"/>
                  </a:lnTo>
                  <a:lnTo>
                    <a:pt x="1284" y="1281"/>
                  </a:lnTo>
                  <a:lnTo>
                    <a:pt x="1277" y="1286"/>
                  </a:lnTo>
                  <a:lnTo>
                    <a:pt x="1268" y="1290"/>
                  </a:lnTo>
                  <a:lnTo>
                    <a:pt x="1261" y="1296"/>
                  </a:lnTo>
                  <a:lnTo>
                    <a:pt x="1256" y="1303"/>
                  </a:lnTo>
                  <a:lnTo>
                    <a:pt x="1250" y="1313"/>
                  </a:lnTo>
                  <a:lnTo>
                    <a:pt x="1246" y="1324"/>
                  </a:lnTo>
                  <a:lnTo>
                    <a:pt x="1240" y="1339"/>
                  </a:lnTo>
                  <a:lnTo>
                    <a:pt x="1234" y="1352"/>
                  </a:lnTo>
                  <a:lnTo>
                    <a:pt x="1223" y="1366"/>
                  </a:lnTo>
                  <a:lnTo>
                    <a:pt x="1207" y="1379"/>
                  </a:lnTo>
                  <a:lnTo>
                    <a:pt x="1191" y="1390"/>
                  </a:lnTo>
                  <a:lnTo>
                    <a:pt x="1175" y="1402"/>
                  </a:lnTo>
                  <a:lnTo>
                    <a:pt x="1161" y="1414"/>
                  </a:lnTo>
                  <a:lnTo>
                    <a:pt x="1151" y="1430"/>
                  </a:lnTo>
                  <a:lnTo>
                    <a:pt x="1145" y="1449"/>
                  </a:lnTo>
                  <a:lnTo>
                    <a:pt x="1147" y="1472"/>
                  </a:lnTo>
                  <a:lnTo>
                    <a:pt x="1155" y="1490"/>
                  </a:lnTo>
                  <a:lnTo>
                    <a:pt x="1161" y="1493"/>
                  </a:lnTo>
                  <a:lnTo>
                    <a:pt x="1167" y="1495"/>
                  </a:lnTo>
                  <a:lnTo>
                    <a:pt x="1173" y="1496"/>
                  </a:lnTo>
                  <a:lnTo>
                    <a:pt x="1180" y="1496"/>
                  </a:lnTo>
                  <a:lnTo>
                    <a:pt x="1198" y="1480"/>
                  </a:lnTo>
                  <a:lnTo>
                    <a:pt x="1218" y="1470"/>
                  </a:lnTo>
                  <a:lnTo>
                    <a:pt x="1240" y="1463"/>
                  </a:lnTo>
                  <a:lnTo>
                    <a:pt x="1263" y="1460"/>
                  </a:lnTo>
                  <a:lnTo>
                    <a:pt x="1286" y="1459"/>
                  </a:lnTo>
                  <a:lnTo>
                    <a:pt x="1308" y="1459"/>
                  </a:lnTo>
                  <a:lnTo>
                    <a:pt x="1333" y="1457"/>
                  </a:lnTo>
                  <a:lnTo>
                    <a:pt x="1357" y="1456"/>
                  </a:lnTo>
                  <a:lnTo>
                    <a:pt x="1367" y="1446"/>
                  </a:lnTo>
                  <a:lnTo>
                    <a:pt x="1374" y="1436"/>
                  </a:lnTo>
                  <a:lnTo>
                    <a:pt x="1381" y="1424"/>
                  </a:lnTo>
                  <a:lnTo>
                    <a:pt x="1387" y="1412"/>
                  </a:lnTo>
                  <a:lnTo>
                    <a:pt x="1390" y="1409"/>
                  </a:lnTo>
                  <a:lnTo>
                    <a:pt x="1393" y="1404"/>
                  </a:lnTo>
                  <a:lnTo>
                    <a:pt x="1397" y="1400"/>
                  </a:lnTo>
                  <a:lnTo>
                    <a:pt x="1403" y="1397"/>
                  </a:lnTo>
                  <a:lnTo>
                    <a:pt x="1414" y="1397"/>
                  </a:lnTo>
                  <a:lnTo>
                    <a:pt x="1420" y="1399"/>
                  </a:lnTo>
                  <a:lnTo>
                    <a:pt x="1426" y="1400"/>
                  </a:lnTo>
                  <a:lnTo>
                    <a:pt x="1430" y="1403"/>
                  </a:lnTo>
                  <a:lnTo>
                    <a:pt x="1433" y="1406"/>
                  </a:lnTo>
                  <a:lnTo>
                    <a:pt x="1439" y="1414"/>
                  </a:lnTo>
                  <a:lnTo>
                    <a:pt x="1444" y="1424"/>
                  </a:lnTo>
                  <a:lnTo>
                    <a:pt x="1450" y="1434"/>
                  </a:lnTo>
                  <a:lnTo>
                    <a:pt x="1454" y="1447"/>
                  </a:lnTo>
                  <a:lnTo>
                    <a:pt x="1456" y="1462"/>
                  </a:lnTo>
                  <a:lnTo>
                    <a:pt x="1454" y="1473"/>
                  </a:lnTo>
                  <a:lnTo>
                    <a:pt x="1450" y="1485"/>
                  </a:lnTo>
                  <a:lnTo>
                    <a:pt x="1447" y="1497"/>
                  </a:lnTo>
                  <a:lnTo>
                    <a:pt x="1441" y="1510"/>
                  </a:lnTo>
                  <a:lnTo>
                    <a:pt x="1433" y="1520"/>
                  </a:lnTo>
                  <a:lnTo>
                    <a:pt x="1424" y="1529"/>
                  </a:lnTo>
                  <a:lnTo>
                    <a:pt x="1416" y="1537"/>
                  </a:lnTo>
                  <a:lnTo>
                    <a:pt x="1406" y="1545"/>
                  </a:lnTo>
                  <a:lnTo>
                    <a:pt x="1396" y="1550"/>
                  </a:lnTo>
                  <a:lnTo>
                    <a:pt x="1386" y="1558"/>
                  </a:lnTo>
                  <a:lnTo>
                    <a:pt x="1374" y="1562"/>
                  </a:lnTo>
                  <a:lnTo>
                    <a:pt x="1360" y="1568"/>
                  </a:lnTo>
                  <a:lnTo>
                    <a:pt x="1346" y="1568"/>
                  </a:lnTo>
                  <a:lnTo>
                    <a:pt x="1333" y="1568"/>
                  </a:lnTo>
                  <a:lnTo>
                    <a:pt x="1318" y="1566"/>
                  </a:lnTo>
                  <a:lnTo>
                    <a:pt x="1306" y="1565"/>
                  </a:lnTo>
                  <a:lnTo>
                    <a:pt x="1291" y="1565"/>
                  </a:lnTo>
                  <a:lnTo>
                    <a:pt x="1277" y="1566"/>
                  </a:lnTo>
                  <a:lnTo>
                    <a:pt x="1263" y="1570"/>
                  </a:lnTo>
                  <a:lnTo>
                    <a:pt x="1248" y="1576"/>
                  </a:lnTo>
                  <a:lnTo>
                    <a:pt x="1234" y="1590"/>
                  </a:lnTo>
                  <a:lnTo>
                    <a:pt x="1220" y="1605"/>
                  </a:lnTo>
                  <a:lnTo>
                    <a:pt x="1207" y="1619"/>
                  </a:lnTo>
                  <a:lnTo>
                    <a:pt x="1195" y="1635"/>
                  </a:lnTo>
                  <a:lnTo>
                    <a:pt x="1183" y="1649"/>
                  </a:lnTo>
                  <a:lnTo>
                    <a:pt x="1168" y="1662"/>
                  </a:lnTo>
                  <a:lnTo>
                    <a:pt x="1153" y="1673"/>
                  </a:lnTo>
                  <a:lnTo>
                    <a:pt x="1135" y="1682"/>
                  </a:lnTo>
                  <a:lnTo>
                    <a:pt x="1130" y="1688"/>
                  </a:lnTo>
                  <a:lnTo>
                    <a:pt x="1124" y="1701"/>
                  </a:lnTo>
                  <a:lnTo>
                    <a:pt x="1118" y="1715"/>
                  </a:lnTo>
                  <a:lnTo>
                    <a:pt x="1117" y="1729"/>
                  </a:lnTo>
                  <a:lnTo>
                    <a:pt x="1120" y="1743"/>
                  </a:lnTo>
                  <a:lnTo>
                    <a:pt x="1131" y="1746"/>
                  </a:lnTo>
                  <a:lnTo>
                    <a:pt x="1141" y="1748"/>
                  </a:lnTo>
                  <a:lnTo>
                    <a:pt x="1153" y="1748"/>
                  </a:lnTo>
                  <a:lnTo>
                    <a:pt x="1164" y="1745"/>
                  </a:lnTo>
                  <a:lnTo>
                    <a:pt x="1174" y="1741"/>
                  </a:lnTo>
                  <a:lnTo>
                    <a:pt x="1185" y="1736"/>
                  </a:lnTo>
                  <a:lnTo>
                    <a:pt x="1195" y="1731"/>
                  </a:lnTo>
                  <a:lnTo>
                    <a:pt x="1205" y="1726"/>
                  </a:lnTo>
                  <a:lnTo>
                    <a:pt x="1220" y="1723"/>
                  </a:lnTo>
                  <a:lnTo>
                    <a:pt x="1234" y="1723"/>
                  </a:lnTo>
                  <a:lnTo>
                    <a:pt x="1248" y="1725"/>
                  </a:lnTo>
                  <a:lnTo>
                    <a:pt x="1261" y="1728"/>
                  </a:lnTo>
                  <a:lnTo>
                    <a:pt x="1276" y="1732"/>
                  </a:lnTo>
                  <a:lnTo>
                    <a:pt x="1290" y="1738"/>
                  </a:lnTo>
                  <a:lnTo>
                    <a:pt x="1303" y="1742"/>
                  </a:lnTo>
                  <a:lnTo>
                    <a:pt x="1317" y="1748"/>
                  </a:lnTo>
                  <a:lnTo>
                    <a:pt x="1328" y="1748"/>
                  </a:lnTo>
                  <a:lnTo>
                    <a:pt x="1340" y="1748"/>
                  </a:lnTo>
                  <a:lnTo>
                    <a:pt x="1351" y="1745"/>
                  </a:lnTo>
                  <a:lnTo>
                    <a:pt x="1363" y="1741"/>
                  </a:lnTo>
                  <a:lnTo>
                    <a:pt x="1374" y="1735"/>
                  </a:lnTo>
                  <a:lnTo>
                    <a:pt x="1384" y="1729"/>
                  </a:lnTo>
                  <a:lnTo>
                    <a:pt x="1394" y="1723"/>
                  </a:lnTo>
                  <a:lnTo>
                    <a:pt x="1403" y="1716"/>
                  </a:lnTo>
                  <a:lnTo>
                    <a:pt x="1409" y="1715"/>
                  </a:lnTo>
                  <a:lnTo>
                    <a:pt x="1414" y="1715"/>
                  </a:lnTo>
                  <a:lnTo>
                    <a:pt x="1420" y="1718"/>
                  </a:lnTo>
                  <a:lnTo>
                    <a:pt x="1427" y="1719"/>
                  </a:lnTo>
                  <a:lnTo>
                    <a:pt x="1433" y="1726"/>
                  </a:lnTo>
                  <a:lnTo>
                    <a:pt x="1439" y="1733"/>
                  </a:lnTo>
                  <a:lnTo>
                    <a:pt x="1443" y="1741"/>
                  </a:lnTo>
                  <a:lnTo>
                    <a:pt x="1449" y="1751"/>
                  </a:lnTo>
                  <a:lnTo>
                    <a:pt x="1449" y="1758"/>
                  </a:lnTo>
                  <a:lnTo>
                    <a:pt x="1447" y="1765"/>
                  </a:lnTo>
                  <a:lnTo>
                    <a:pt x="1446" y="1774"/>
                  </a:lnTo>
                  <a:lnTo>
                    <a:pt x="1444" y="1781"/>
                  </a:lnTo>
                  <a:lnTo>
                    <a:pt x="1439" y="1794"/>
                  </a:lnTo>
                  <a:lnTo>
                    <a:pt x="1433" y="1804"/>
                  </a:lnTo>
                  <a:lnTo>
                    <a:pt x="1426" y="1811"/>
                  </a:lnTo>
                  <a:lnTo>
                    <a:pt x="1416" y="1819"/>
                  </a:lnTo>
                  <a:lnTo>
                    <a:pt x="1406" y="1828"/>
                  </a:lnTo>
                  <a:lnTo>
                    <a:pt x="1386" y="1841"/>
                  </a:lnTo>
                  <a:lnTo>
                    <a:pt x="1366" y="1848"/>
                  </a:lnTo>
                  <a:lnTo>
                    <a:pt x="1343" y="1851"/>
                  </a:lnTo>
                  <a:lnTo>
                    <a:pt x="1318" y="1851"/>
                  </a:lnTo>
                  <a:lnTo>
                    <a:pt x="1294" y="1851"/>
                  </a:lnTo>
                  <a:lnTo>
                    <a:pt x="1270" y="1851"/>
                  </a:lnTo>
                  <a:lnTo>
                    <a:pt x="1246" y="1852"/>
                  </a:lnTo>
                  <a:lnTo>
                    <a:pt x="1223" y="1858"/>
                  </a:lnTo>
                  <a:lnTo>
                    <a:pt x="1211" y="1865"/>
                  </a:lnTo>
                  <a:lnTo>
                    <a:pt x="1203" y="1874"/>
                  </a:lnTo>
                  <a:lnTo>
                    <a:pt x="1195" y="1885"/>
                  </a:lnTo>
                  <a:lnTo>
                    <a:pt x="1190" y="1898"/>
                  </a:lnTo>
                  <a:lnTo>
                    <a:pt x="1184" y="1904"/>
                  </a:lnTo>
                  <a:lnTo>
                    <a:pt x="1180" y="1909"/>
                  </a:lnTo>
                  <a:lnTo>
                    <a:pt x="1174" y="1917"/>
                  </a:lnTo>
                  <a:lnTo>
                    <a:pt x="1170" y="1922"/>
                  </a:lnTo>
                  <a:lnTo>
                    <a:pt x="1164" y="1929"/>
                  </a:lnTo>
                  <a:lnTo>
                    <a:pt x="1158" y="1935"/>
                  </a:lnTo>
                  <a:lnTo>
                    <a:pt x="1151" y="1941"/>
                  </a:lnTo>
                  <a:lnTo>
                    <a:pt x="1144" y="1947"/>
                  </a:lnTo>
                  <a:lnTo>
                    <a:pt x="1140" y="1951"/>
                  </a:lnTo>
                  <a:lnTo>
                    <a:pt x="1138" y="1954"/>
                  </a:lnTo>
                  <a:lnTo>
                    <a:pt x="1135" y="1958"/>
                  </a:lnTo>
                  <a:lnTo>
                    <a:pt x="1133" y="1965"/>
                  </a:lnTo>
                  <a:lnTo>
                    <a:pt x="1141" y="1967"/>
                  </a:lnTo>
                  <a:lnTo>
                    <a:pt x="1150" y="1968"/>
                  </a:lnTo>
                  <a:lnTo>
                    <a:pt x="1158" y="1968"/>
                  </a:lnTo>
                  <a:lnTo>
                    <a:pt x="1168" y="1968"/>
                  </a:lnTo>
                  <a:lnTo>
                    <a:pt x="1178" y="1968"/>
                  </a:lnTo>
                  <a:lnTo>
                    <a:pt x="1188" y="1968"/>
                  </a:lnTo>
                  <a:lnTo>
                    <a:pt x="1198" y="1968"/>
                  </a:lnTo>
                  <a:lnTo>
                    <a:pt x="1208" y="1970"/>
                  </a:lnTo>
                  <a:lnTo>
                    <a:pt x="1247" y="1975"/>
                  </a:lnTo>
                  <a:lnTo>
                    <a:pt x="1286" y="1981"/>
                  </a:lnTo>
                  <a:lnTo>
                    <a:pt x="1324" y="1987"/>
                  </a:lnTo>
                  <a:lnTo>
                    <a:pt x="1361" y="1992"/>
                  </a:lnTo>
                  <a:lnTo>
                    <a:pt x="1400" y="1998"/>
                  </a:lnTo>
                  <a:lnTo>
                    <a:pt x="1437" y="2004"/>
                  </a:lnTo>
                  <a:lnTo>
                    <a:pt x="1476" y="2010"/>
                  </a:lnTo>
                  <a:lnTo>
                    <a:pt x="1513" y="2014"/>
                  </a:lnTo>
                  <a:lnTo>
                    <a:pt x="1550" y="2020"/>
                  </a:lnTo>
                  <a:lnTo>
                    <a:pt x="1587" y="2025"/>
                  </a:lnTo>
                  <a:lnTo>
                    <a:pt x="1626" y="2030"/>
                  </a:lnTo>
                  <a:lnTo>
                    <a:pt x="1663" y="2035"/>
                  </a:lnTo>
                  <a:lnTo>
                    <a:pt x="1700" y="2041"/>
                  </a:lnTo>
                  <a:lnTo>
                    <a:pt x="1738" y="2045"/>
                  </a:lnTo>
                  <a:lnTo>
                    <a:pt x="1775" y="2051"/>
                  </a:lnTo>
                  <a:lnTo>
                    <a:pt x="1812" y="2057"/>
                  </a:lnTo>
                  <a:lnTo>
                    <a:pt x="1828" y="2061"/>
                  </a:lnTo>
                  <a:lnTo>
                    <a:pt x="1842" y="2065"/>
                  </a:lnTo>
                  <a:lnTo>
                    <a:pt x="1858" y="2070"/>
                  </a:lnTo>
                  <a:lnTo>
                    <a:pt x="1872" y="2075"/>
                  </a:lnTo>
                  <a:lnTo>
                    <a:pt x="1888" y="2080"/>
                  </a:lnTo>
                  <a:lnTo>
                    <a:pt x="1903" y="2084"/>
                  </a:lnTo>
                  <a:lnTo>
                    <a:pt x="1918" y="2088"/>
                  </a:lnTo>
                  <a:lnTo>
                    <a:pt x="1934" y="2093"/>
                  </a:lnTo>
                  <a:lnTo>
                    <a:pt x="1949" y="2098"/>
                  </a:lnTo>
                  <a:lnTo>
                    <a:pt x="1965" y="2103"/>
                  </a:lnTo>
                  <a:lnTo>
                    <a:pt x="1981" y="2107"/>
                  </a:lnTo>
                  <a:lnTo>
                    <a:pt x="1996" y="2113"/>
                  </a:lnTo>
                  <a:lnTo>
                    <a:pt x="2012" y="2117"/>
                  </a:lnTo>
                  <a:lnTo>
                    <a:pt x="2028" y="2123"/>
                  </a:lnTo>
                  <a:lnTo>
                    <a:pt x="2044" y="2127"/>
                  </a:lnTo>
                  <a:lnTo>
                    <a:pt x="2059" y="2133"/>
                  </a:lnTo>
                  <a:lnTo>
                    <a:pt x="2062" y="2135"/>
                  </a:lnTo>
                  <a:lnTo>
                    <a:pt x="2064" y="2138"/>
                  </a:lnTo>
                  <a:lnTo>
                    <a:pt x="2065" y="2143"/>
                  </a:lnTo>
                  <a:lnTo>
                    <a:pt x="2064" y="2148"/>
                  </a:lnTo>
                  <a:lnTo>
                    <a:pt x="2061" y="2151"/>
                  </a:lnTo>
                  <a:lnTo>
                    <a:pt x="2057" y="2153"/>
                  </a:lnTo>
                  <a:lnTo>
                    <a:pt x="2049" y="2154"/>
                  </a:lnTo>
                  <a:lnTo>
                    <a:pt x="2044" y="2157"/>
                  </a:lnTo>
                  <a:lnTo>
                    <a:pt x="2005" y="2148"/>
                  </a:lnTo>
                  <a:lnTo>
                    <a:pt x="1966" y="2144"/>
                  </a:lnTo>
                  <a:lnTo>
                    <a:pt x="1928" y="2141"/>
                  </a:lnTo>
                  <a:lnTo>
                    <a:pt x="1891" y="2140"/>
                  </a:lnTo>
                  <a:lnTo>
                    <a:pt x="1852" y="2141"/>
                  </a:lnTo>
                  <a:lnTo>
                    <a:pt x="1813" y="2144"/>
                  </a:lnTo>
                  <a:lnTo>
                    <a:pt x="1775" y="2147"/>
                  </a:lnTo>
                  <a:lnTo>
                    <a:pt x="1738" y="2151"/>
                  </a:lnTo>
                  <a:lnTo>
                    <a:pt x="1699" y="2155"/>
                  </a:lnTo>
                  <a:lnTo>
                    <a:pt x="1660" y="2160"/>
                  </a:lnTo>
                  <a:lnTo>
                    <a:pt x="1622" y="2164"/>
                  </a:lnTo>
                  <a:lnTo>
                    <a:pt x="1585" y="2167"/>
                  </a:lnTo>
                  <a:lnTo>
                    <a:pt x="1546" y="2168"/>
                  </a:lnTo>
                  <a:lnTo>
                    <a:pt x="1506" y="2168"/>
                  </a:lnTo>
                  <a:lnTo>
                    <a:pt x="1467" y="2167"/>
                  </a:lnTo>
                  <a:lnTo>
                    <a:pt x="1429" y="2163"/>
                  </a:lnTo>
                  <a:lnTo>
                    <a:pt x="1420" y="2166"/>
                  </a:lnTo>
                  <a:lnTo>
                    <a:pt x="1413" y="2168"/>
                  </a:lnTo>
                  <a:lnTo>
                    <a:pt x="1406" y="2173"/>
                  </a:lnTo>
                  <a:lnTo>
                    <a:pt x="1399" y="2176"/>
                  </a:lnTo>
                  <a:lnTo>
                    <a:pt x="1390" y="2180"/>
                  </a:lnTo>
                  <a:lnTo>
                    <a:pt x="1383" y="2184"/>
                  </a:lnTo>
                  <a:lnTo>
                    <a:pt x="1376" y="2187"/>
                  </a:lnTo>
                  <a:lnTo>
                    <a:pt x="1367" y="2191"/>
                  </a:lnTo>
                  <a:lnTo>
                    <a:pt x="1340" y="2196"/>
                  </a:lnTo>
                  <a:lnTo>
                    <a:pt x="1313" y="2198"/>
                  </a:lnTo>
                  <a:lnTo>
                    <a:pt x="1286" y="2201"/>
                  </a:lnTo>
                  <a:lnTo>
                    <a:pt x="1257" y="2201"/>
                  </a:lnTo>
                  <a:lnTo>
                    <a:pt x="1230" y="2203"/>
                  </a:lnTo>
                  <a:lnTo>
                    <a:pt x="1203" y="2203"/>
                  </a:lnTo>
                  <a:lnTo>
                    <a:pt x="1174" y="2204"/>
                  </a:lnTo>
                  <a:lnTo>
                    <a:pt x="1147" y="2206"/>
                  </a:lnTo>
                  <a:lnTo>
                    <a:pt x="1131" y="2206"/>
                  </a:lnTo>
                  <a:close/>
                </a:path>
              </a:pathLst>
            </a:custGeom>
            <a:solidFill>
              <a:srgbClr val="000000">
                <a:alpha val="100000"/>
              </a:srgbClr>
            </a:solidFill>
            <a:ln w="9525">
              <a:noFill/>
            </a:ln>
          </p:spPr>
          <p:txBody>
            <a:bodyPr/>
            <a:p>
              <a:endParaRPr lang="en-US"/>
            </a:p>
          </p:txBody>
        </p:sp>
        <p:sp>
          <p:nvSpPr>
            <p:cNvPr id="16441" name="Freeform 13"/>
            <p:cNvSpPr/>
            <p:nvPr/>
          </p:nvSpPr>
          <p:spPr>
            <a:xfrm>
              <a:off x="1893" y="3578"/>
              <a:ext cx="1996" cy="225"/>
            </a:xfrm>
            <a:custGeom>
              <a:avLst/>
              <a:gdLst>
                <a:gd name="txL" fmla="*/ 0 w 1996"/>
                <a:gd name="txT" fmla="*/ 0 h 225"/>
                <a:gd name="txR" fmla="*/ 1996 w 1996"/>
                <a:gd name="txB" fmla="*/ 225 h 225"/>
              </a:gdLst>
              <a:ahLst/>
              <a:cxnLst>
                <a:cxn ang="0">
                  <a:pos x="1028" y="223"/>
                </a:cxn>
                <a:cxn ang="0">
                  <a:pos x="904" y="218"/>
                </a:cxn>
                <a:cxn ang="0">
                  <a:pos x="779" y="206"/>
                </a:cxn>
                <a:cxn ang="0">
                  <a:pos x="653" y="193"/>
                </a:cxn>
                <a:cxn ang="0">
                  <a:pos x="528" y="178"/>
                </a:cxn>
                <a:cxn ang="0">
                  <a:pos x="403" y="163"/>
                </a:cxn>
                <a:cxn ang="0">
                  <a:pos x="277" y="153"/>
                </a:cxn>
                <a:cxn ang="0">
                  <a:pos x="154" y="146"/>
                </a:cxn>
                <a:cxn ang="0">
                  <a:pos x="110" y="136"/>
                </a:cxn>
                <a:cxn ang="0">
                  <a:pos x="68" y="120"/>
                </a:cxn>
                <a:cxn ang="0">
                  <a:pos x="13" y="113"/>
                </a:cxn>
                <a:cxn ang="0">
                  <a:pos x="60" y="96"/>
                </a:cxn>
                <a:cxn ang="0">
                  <a:pos x="160" y="85"/>
                </a:cxn>
                <a:cxn ang="0">
                  <a:pos x="259" y="72"/>
                </a:cxn>
                <a:cxn ang="0">
                  <a:pos x="359" y="50"/>
                </a:cxn>
                <a:cxn ang="0">
                  <a:pos x="460" y="37"/>
                </a:cxn>
                <a:cxn ang="0">
                  <a:pos x="563" y="30"/>
                </a:cxn>
                <a:cxn ang="0">
                  <a:pos x="666" y="13"/>
                </a:cxn>
                <a:cxn ang="0">
                  <a:pos x="769" y="0"/>
                </a:cxn>
                <a:cxn ang="0">
                  <a:pos x="842" y="22"/>
                </a:cxn>
                <a:cxn ang="0">
                  <a:pos x="837" y="67"/>
                </a:cxn>
                <a:cxn ang="0">
                  <a:pos x="785" y="82"/>
                </a:cxn>
                <a:cxn ang="0">
                  <a:pos x="749" y="100"/>
                </a:cxn>
                <a:cxn ang="0">
                  <a:pos x="772" y="106"/>
                </a:cxn>
                <a:cxn ang="0">
                  <a:pos x="799" y="93"/>
                </a:cxn>
                <a:cxn ang="0">
                  <a:pos x="848" y="92"/>
                </a:cxn>
                <a:cxn ang="0">
                  <a:pos x="885" y="108"/>
                </a:cxn>
                <a:cxn ang="0">
                  <a:pos x="942" y="115"/>
                </a:cxn>
                <a:cxn ang="0">
                  <a:pos x="1034" y="115"/>
                </a:cxn>
                <a:cxn ang="0">
                  <a:pos x="1108" y="108"/>
                </a:cxn>
                <a:cxn ang="0">
                  <a:pos x="1135" y="98"/>
                </a:cxn>
                <a:cxn ang="0">
                  <a:pos x="1190" y="96"/>
                </a:cxn>
                <a:cxn ang="0">
                  <a:pos x="1244" y="89"/>
                </a:cxn>
                <a:cxn ang="0">
                  <a:pos x="1184" y="79"/>
                </a:cxn>
                <a:cxn ang="0">
                  <a:pos x="1120" y="79"/>
                </a:cxn>
                <a:cxn ang="0">
                  <a:pos x="1101" y="90"/>
                </a:cxn>
                <a:cxn ang="0">
                  <a:pos x="1095" y="37"/>
                </a:cxn>
                <a:cxn ang="0">
                  <a:pos x="1226" y="27"/>
                </a:cxn>
                <a:cxn ang="0">
                  <a:pos x="1394" y="47"/>
                </a:cxn>
                <a:cxn ang="0">
                  <a:pos x="1563" y="75"/>
                </a:cxn>
                <a:cxn ang="0">
                  <a:pos x="1732" y="100"/>
                </a:cxn>
                <a:cxn ang="0">
                  <a:pos x="1858" y="130"/>
                </a:cxn>
                <a:cxn ang="0">
                  <a:pos x="1969" y="163"/>
                </a:cxn>
                <a:cxn ang="0">
                  <a:pos x="1974" y="172"/>
                </a:cxn>
                <a:cxn ang="0">
                  <a:pos x="1922" y="159"/>
                </a:cxn>
                <a:cxn ang="0">
                  <a:pos x="1849" y="155"/>
                </a:cxn>
                <a:cxn ang="0">
                  <a:pos x="1776" y="160"/>
                </a:cxn>
                <a:cxn ang="0">
                  <a:pos x="1703" y="175"/>
                </a:cxn>
                <a:cxn ang="0">
                  <a:pos x="1595" y="176"/>
                </a:cxn>
                <a:cxn ang="0">
                  <a:pos x="1459" y="185"/>
                </a:cxn>
                <a:cxn ang="0">
                  <a:pos x="1329" y="206"/>
                </a:cxn>
                <a:cxn ang="0">
                  <a:pos x="1197" y="223"/>
                </a:cxn>
              </a:cxnLst>
              <a:rect l="txL" t="txT" r="txR" b="txB"/>
              <a:pathLst>
                <a:path w="1996" h="225">
                  <a:moveTo>
                    <a:pt x="1121" y="225"/>
                  </a:moveTo>
                  <a:lnTo>
                    <a:pt x="1090" y="225"/>
                  </a:lnTo>
                  <a:lnTo>
                    <a:pt x="1060" y="225"/>
                  </a:lnTo>
                  <a:lnTo>
                    <a:pt x="1028" y="223"/>
                  </a:lnTo>
                  <a:lnTo>
                    <a:pt x="997" y="223"/>
                  </a:lnTo>
                  <a:lnTo>
                    <a:pt x="967" y="222"/>
                  </a:lnTo>
                  <a:lnTo>
                    <a:pt x="935" y="219"/>
                  </a:lnTo>
                  <a:lnTo>
                    <a:pt x="904" y="218"/>
                  </a:lnTo>
                  <a:lnTo>
                    <a:pt x="872" y="215"/>
                  </a:lnTo>
                  <a:lnTo>
                    <a:pt x="841" y="212"/>
                  </a:lnTo>
                  <a:lnTo>
                    <a:pt x="811" y="209"/>
                  </a:lnTo>
                  <a:lnTo>
                    <a:pt x="779" y="206"/>
                  </a:lnTo>
                  <a:lnTo>
                    <a:pt x="748" y="203"/>
                  </a:lnTo>
                  <a:lnTo>
                    <a:pt x="716" y="201"/>
                  </a:lnTo>
                  <a:lnTo>
                    <a:pt x="685" y="196"/>
                  </a:lnTo>
                  <a:lnTo>
                    <a:pt x="653" y="193"/>
                  </a:lnTo>
                  <a:lnTo>
                    <a:pt x="622" y="189"/>
                  </a:lnTo>
                  <a:lnTo>
                    <a:pt x="590" y="185"/>
                  </a:lnTo>
                  <a:lnTo>
                    <a:pt x="559" y="182"/>
                  </a:lnTo>
                  <a:lnTo>
                    <a:pt x="528" y="178"/>
                  </a:lnTo>
                  <a:lnTo>
                    <a:pt x="496" y="175"/>
                  </a:lnTo>
                  <a:lnTo>
                    <a:pt x="465" y="170"/>
                  </a:lnTo>
                  <a:lnTo>
                    <a:pt x="433" y="168"/>
                  </a:lnTo>
                  <a:lnTo>
                    <a:pt x="403" y="163"/>
                  </a:lnTo>
                  <a:lnTo>
                    <a:pt x="372" y="160"/>
                  </a:lnTo>
                  <a:lnTo>
                    <a:pt x="340" y="158"/>
                  </a:lnTo>
                  <a:lnTo>
                    <a:pt x="309" y="155"/>
                  </a:lnTo>
                  <a:lnTo>
                    <a:pt x="277" y="153"/>
                  </a:lnTo>
                  <a:lnTo>
                    <a:pt x="247" y="150"/>
                  </a:lnTo>
                  <a:lnTo>
                    <a:pt x="216" y="149"/>
                  </a:lnTo>
                  <a:lnTo>
                    <a:pt x="184" y="146"/>
                  </a:lnTo>
                  <a:lnTo>
                    <a:pt x="154" y="146"/>
                  </a:lnTo>
                  <a:lnTo>
                    <a:pt x="123" y="145"/>
                  </a:lnTo>
                  <a:lnTo>
                    <a:pt x="118" y="142"/>
                  </a:lnTo>
                  <a:lnTo>
                    <a:pt x="114" y="140"/>
                  </a:lnTo>
                  <a:lnTo>
                    <a:pt x="110" y="136"/>
                  </a:lnTo>
                  <a:lnTo>
                    <a:pt x="106" y="132"/>
                  </a:lnTo>
                  <a:lnTo>
                    <a:pt x="94" y="126"/>
                  </a:lnTo>
                  <a:lnTo>
                    <a:pt x="81" y="123"/>
                  </a:lnTo>
                  <a:lnTo>
                    <a:pt x="68" y="120"/>
                  </a:lnTo>
                  <a:lnTo>
                    <a:pt x="56" y="119"/>
                  </a:lnTo>
                  <a:lnTo>
                    <a:pt x="41" y="116"/>
                  </a:lnTo>
                  <a:lnTo>
                    <a:pt x="27" y="115"/>
                  </a:lnTo>
                  <a:lnTo>
                    <a:pt x="13" y="113"/>
                  </a:lnTo>
                  <a:lnTo>
                    <a:pt x="0" y="110"/>
                  </a:lnTo>
                  <a:lnTo>
                    <a:pt x="10" y="103"/>
                  </a:lnTo>
                  <a:lnTo>
                    <a:pt x="34" y="99"/>
                  </a:lnTo>
                  <a:lnTo>
                    <a:pt x="60" y="96"/>
                  </a:lnTo>
                  <a:lnTo>
                    <a:pt x="84" y="92"/>
                  </a:lnTo>
                  <a:lnTo>
                    <a:pt x="110" y="89"/>
                  </a:lnTo>
                  <a:lnTo>
                    <a:pt x="134" y="87"/>
                  </a:lnTo>
                  <a:lnTo>
                    <a:pt x="160" y="85"/>
                  </a:lnTo>
                  <a:lnTo>
                    <a:pt x="184" y="82"/>
                  </a:lnTo>
                  <a:lnTo>
                    <a:pt x="210" y="79"/>
                  </a:lnTo>
                  <a:lnTo>
                    <a:pt x="234" y="76"/>
                  </a:lnTo>
                  <a:lnTo>
                    <a:pt x="259" y="72"/>
                  </a:lnTo>
                  <a:lnTo>
                    <a:pt x="284" y="67"/>
                  </a:lnTo>
                  <a:lnTo>
                    <a:pt x="309" y="63"/>
                  </a:lnTo>
                  <a:lnTo>
                    <a:pt x="334" y="57"/>
                  </a:lnTo>
                  <a:lnTo>
                    <a:pt x="359" y="50"/>
                  </a:lnTo>
                  <a:lnTo>
                    <a:pt x="385" y="42"/>
                  </a:lnTo>
                  <a:lnTo>
                    <a:pt x="409" y="33"/>
                  </a:lnTo>
                  <a:lnTo>
                    <a:pt x="435" y="36"/>
                  </a:lnTo>
                  <a:lnTo>
                    <a:pt x="460" y="37"/>
                  </a:lnTo>
                  <a:lnTo>
                    <a:pt x="486" y="37"/>
                  </a:lnTo>
                  <a:lnTo>
                    <a:pt x="512" y="36"/>
                  </a:lnTo>
                  <a:lnTo>
                    <a:pt x="538" y="35"/>
                  </a:lnTo>
                  <a:lnTo>
                    <a:pt x="563" y="30"/>
                  </a:lnTo>
                  <a:lnTo>
                    <a:pt x="589" y="27"/>
                  </a:lnTo>
                  <a:lnTo>
                    <a:pt x="615" y="23"/>
                  </a:lnTo>
                  <a:lnTo>
                    <a:pt x="641" y="19"/>
                  </a:lnTo>
                  <a:lnTo>
                    <a:pt x="666" y="13"/>
                  </a:lnTo>
                  <a:lnTo>
                    <a:pt x="692" y="10"/>
                  </a:lnTo>
                  <a:lnTo>
                    <a:pt x="718" y="6"/>
                  </a:lnTo>
                  <a:lnTo>
                    <a:pt x="744" y="3"/>
                  </a:lnTo>
                  <a:lnTo>
                    <a:pt x="769" y="0"/>
                  </a:lnTo>
                  <a:lnTo>
                    <a:pt x="795" y="0"/>
                  </a:lnTo>
                  <a:lnTo>
                    <a:pt x="821" y="0"/>
                  </a:lnTo>
                  <a:lnTo>
                    <a:pt x="841" y="9"/>
                  </a:lnTo>
                  <a:lnTo>
                    <a:pt x="842" y="22"/>
                  </a:lnTo>
                  <a:lnTo>
                    <a:pt x="842" y="36"/>
                  </a:lnTo>
                  <a:lnTo>
                    <a:pt x="842" y="49"/>
                  </a:lnTo>
                  <a:lnTo>
                    <a:pt x="839" y="65"/>
                  </a:lnTo>
                  <a:lnTo>
                    <a:pt x="837" y="67"/>
                  </a:lnTo>
                  <a:lnTo>
                    <a:pt x="822" y="70"/>
                  </a:lnTo>
                  <a:lnTo>
                    <a:pt x="809" y="73"/>
                  </a:lnTo>
                  <a:lnTo>
                    <a:pt x="796" y="77"/>
                  </a:lnTo>
                  <a:lnTo>
                    <a:pt x="785" y="82"/>
                  </a:lnTo>
                  <a:lnTo>
                    <a:pt x="775" y="86"/>
                  </a:lnTo>
                  <a:lnTo>
                    <a:pt x="766" y="90"/>
                  </a:lnTo>
                  <a:lnTo>
                    <a:pt x="756" y="95"/>
                  </a:lnTo>
                  <a:lnTo>
                    <a:pt x="749" y="100"/>
                  </a:lnTo>
                  <a:lnTo>
                    <a:pt x="754" y="110"/>
                  </a:lnTo>
                  <a:lnTo>
                    <a:pt x="759" y="113"/>
                  </a:lnTo>
                  <a:lnTo>
                    <a:pt x="766" y="109"/>
                  </a:lnTo>
                  <a:lnTo>
                    <a:pt x="772" y="106"/>
                  </a:lnTo>
                  <a:lnTo>
                    <a:pt x="779" y="103"/>
                  </a:lnTo>
                  <a:lnTo>
                    <a:pt x="785" y="100"/>
                  </a:lnTo>
                  <a:lnTo>
                    <a:pt x="792" y="96"/>
                  </a:lnTo>
                  <a:lnTo>
                    <a:pt x="799" y="93"/>
                  </a:lnTo>
                  <a:lnTo>
                    <a:pt x="806" y="90"/>
                  </a:lnTo>
                  <a:lnTo>
                    <a:pt x="814" y="87"/>
                  </a:lnTo>
                  <a:lnTo>
                    <a:pt x="839" y="87"/>
                  </a:lnTo>
                  <a:lnTo>
                    <a:pt x="848" y="92"/>
                  </a:lnTo>
                  <a:lnTo>
                    <a:pt x="858" y="96"/>
                  </a:lnTo>
                  <a:lnTo>
                    <a:pt x="867" y="100"/>
                  </a:lnTo>
                  <a:lnTo>
                    <a:pt x="875" y="103"/>
                  </a:lnTo>
                  <a:lnTo>
                    <a:pt x="885" y="108"/>
                  </a:lnTo>
                  <a:lnTo>
                    <a:pt x="897" y="110"/>
                  </a:lnTo>
                  <a:lnTo>
                    <a:pt x="907" y="113"/>
                  </a:lnTo>
                  <a:lnTo>
                    <a:pt x="919" y="116"/>
                  </a:lnTo>
                  <a:lnTo>
                    <a:pt x="942" y="115"/>
                  </a:lnTo>
                  <a:lnTo>
                    <a:pt x="965" y="115"/>
                  </a:lnTo>
                  <a:lnTo>
                    <a:pt x="988" y="115"/>
                  </a:lnTo>
                  <a:lnTo>
                    <a:pt x="1011" y="115"/>
                  </a:lnTo>
                  <a:lnTo>
                    <a:pt x="1034" y="115"/>
                  </a:lnTo>
                  <a:lnTo>
                    <a:pt x="1057" y="115"/>
                  </a:lnTo>
                  <a:lnTo>
                    <a:pt x="1080" y="112"/>
                  </a:lnTo>
                  <a:lnTo>
                    <a:pt x="1104" y="109"/>
                  </a:lnTo>
                  <a:lnTo>
                    <a:pt x="1108" y="108"/>
                  </a:lnTo>
                  <a:lnTo>
                    <a:pt x="1113" y="105"/>
                  </a:lnTo>
                  <a:lnTo>
                    <a:pt x="1117" y="102"/>
                  </a:lnTo>
                  <a:lnTo>
                    <a:pt x="1121" y="99"/>
                  </a:lnTo>
                  <a:lnTo>
                    <a:pt x="1135" y="98"/>
                  </a:lnTo>
                  <a:lnTo>
                    <a:pt x="1148" y="96"/>
                  </a:lnTo>
                  <a:lnTo>
                    <a:pt x="1163" y="96"/>
                  </a:lnTo>
                  <a:lnTo>
                    <a:pt x="1177" y="96"/>
                  </a:lnTo>
                  <a:lnTo>
                    <a:pt x="1190" y="96"/>
                  </a:lnTo>
                  <a:lnTo>
                    <a:pt x="1204" y="98"/>
                  </a:lnTo>
                  <a:lnTo>
                    <a:pt x="1218" y="98"/>
                  </a:lnTo>
                  <a:lnTo>
                    <a:pt x="1233" y="98"/>
                  </a:lnTo>
                  <a:lnTo>
                    <a:pt x="1244" y="89"/>
                  </a:lnTo>
                  <a:lnTo>
                    <a:pt x="1231" y="83"/>
                  </a:lnTo>
                  <a:lnTo>
                    <a:pt x="1216" y="80"/>
                  </a:lnTo>
                  <a:lnTo>
                    <a:pt x="1201" y="79"/>
                  </a:lnTo>
                  <a:lnTo>
                    <a:pt x="1184" y="79"/>
                  </a:lnTo>
                  <a:lnTo>
                    <a:pt x="1168" y="79"/>
                  </a:lnTo>
                  <a:lnTo>
                    <a:pt x="1151" y="80"/>
                  </a:lnTo>
                  <a:lnTo>
                    <a:pt x="1135" y="80"/>
                  </a:lnTo>
                  <a:lnTo>
                    <a:pt x="1120" y="79"/>
                  </a:lnTo>
                  <a:lnTo>
                    <a:pt x="1115" y="82"/>
                  </a:lnTo>
                  <a:lnTo>
                    <a:pt x="1113" y="85"/>
                  </a:lnTo>
                  <a:lnTo>
                    <a:pt x="1107" y="87"/>
                  </a:lnTo>
                  <a:lnTo>
                    <a:pt x="1101" y="90"/>
                  </a:lnTo>
                  <a:lnTo>
                    <a:pt x="1095" y="86"/>
                  </a:lnTo>
                  <a:lnTo>
                    <a:pt x="1094" y="70"/>
                  </a:lnTo>
                  <a:lnTo>
                    <a:pt x="1094" y="53"/>
                  </a:lnTo>
                  <a:lnTo>
                    <a:pt x="1095" y="37"/>
                  </a:lnTo>
                  <a:lnTo>
                    <a:pt x="1101" y="22"/>
                  </a:lnTo>
                  <a:lnTo>
                    <a:pt x="1143" y="22"/>
                  </a:lnTo>
                  <a:lnTo>
                    <a:pt x="1184" y="25"/>
                  </a:lnTo>
                  <a:lnTo>
                    <a:pt x="1226" y="27"/>
                  </a:lnTo>
                  <a:lnTo>
                    <a:pt x="1268" y="32"/>
                  </a:lnTo>
                  <a:lnTo>
                    <a:pt x="1310" y="36"/>
                  </a:lnTo>
                  <a:lnTo>
                    <a:pt x="1351" y="42"/>
                  </a:lnTo>
                  <a:lnTo>
                    <a:pt x="1394" y="47"/>
                  </a:lnTo>
                  <a:lnTo>
                    <a:pt x="1436" y="55"/>
                  </a:lnTo>
                  <a:lnTo>
                    <a:pt x="1479" y="62"/>
                  </a:lnTo>
                  <a:lnTo>
                    <a:pt x="1520" y="69"/>
                  </a:lnTo>
                  <a:lnTo>
                    <a:pt x="1563" y="75"/>
                  </a:lnTo>
                  <a:lnTo>
                    <a:pt x="1605" y="82"/>
                  </a:lnTo>
                  <a:lnTo>
                    <a:pt x="1647" y="89"/>
                  </a:lnTo>
                  <a:lnTo>
                    <a:pt x="1689" y="95"/>
                  </a:lnTo>
                  <a:lnTo>
                    <a:pt x="1732" y="100"/>
                  </a:lnTo>
                  <a:lnTo>
                    <a:pt x="1773" y="105"/>
                  </a:lnTo>
                  <a:lnTo>
                    <a:pt x="1802" y="113"/>
                  </a:lnTo>
                  <a:lnTo>
                    <a:pt x="1829" y="122"/>
                  </a:lnTo>
                  <a:lnTo>
                    <a:pt x="1858" y="130"/>
                  </a:lnTo>
                  <a:lnTo>
                    <a:pt x="1885" y="138"/>
                  </a:lnTo>
                  <a:lnTo>
                    <a:pt x="1914" y="146"/>
                  </a:lnTo>
                  <a:lnTo>
                    <a:pt x="1941" y="155"/>
                  </a:lnTo>
                  <a:lnTo>
                    <a:pt x="1969" y="163"/>
                  </a:lnTo>
                  <a:lnTo>
                    <a:pt x="1996" y="172"/>
                  </a:lnTo>
                  <a:lnTo>
                    <a:pt x="1988" y="173"/>
                  </a:lnTo>
                  <a:lnTo>
                    <a:pt x="1981" y="173"/>
                  </a:lnTo>
                  <a:lnTo>
                    <a:pt x="1974" y="172"/>
                  </a:lnTo>
                  <a:lnTo>
                    <a:pt x="1966" y="169"/>
                  </a:lnTo>
                  <a:lnTo>
                    <a:pt x="1958" y="166"/>
                  </a:lnTo>
                  <a:lnTo>
                    <a:pt x="1939" y="162"/>
                  </a:lnTo>
                  <a:lnTo>
                    <a:pt x="1922" y="159"/>
                  </a:lnTo>
                  <a:lnTo>
                    <a:pt x="1904" y="158"/>
                  </a:lnTo>
                  <a:lnTo>
                    <a:pt x="1885" y="156"/>
                  </a:lnTo>
                  <a:lnTo>
                    <a:pt x="1866" y="156"/>
                  </a:lnTo>
                  <a:lnTo>
                    <a:pt x="1849" y="155"/>
                  </a:lnTo>
                  <a:lnTo>
                    <a:pt x="1831" y="156"/>
                  </a:lnTo>
                  <a:lnTo>
                    <a:pt x="1812" y="158"/>
                  </a:lnTo>
                  <a:lnTo>
                    <a:pt x="1793" y="159"/>
                  </a:lnTo>
                  <a:lnTo>
                    <a:pt x="1776" y="160"/>
                  </a:lnTo>
                  <a:lnTo>
                    <a:pt x="1758" y="163"/>
                  </a:lnTo>
                  <a:lnTo>
                    <a:pt x="1739" y="166"/>
                  </a:lnTo>
                  <a:lnTo>
                    <a:pt x="1722" y="170"/>
                  </a:lnTo>
                  <a:lnTo>
                    <a:pt x="1703" y="175"/>
                  </a:lnTo>
                  <a:lnTo>
                    <a:pt x="1686" y="179"/>
                  </a:lnTo>
                  <a:lnTo>
                    <a:pt x="1668" y="183"/>
                  </a:lnTo>
                  <a:lnTo>
                    <a:pt x="1630" y="179"/>
                  </a:lnTo>
                  <a:lnTo>
                    <a:pt x="1595" y="176"/>
                  </a:lnTo>
                  <a:lnTo>
                    <a:pt x="1560" y="176"/>
                  </a:lnTo>
                  <a:lnTo>
                    <a:pt x="1526" y="178"/>
                  </a:lnTo>
                  <a:lnTo>
                    <a:pt x="1492" y="180"/>
                  </a:lnTo>
                  <a:lnTo>
                    <a:pt x="1459" y="185"/>
                  </a:lnTo>
                  <a:lnTo>
                    <a:pt x="1426" y="189"/>
                  </a:lnTo>
                  <a:lnTo>
                    <a:pt x="1393" y="195"/>
                  </a:lnTo>
                  <a:lnTo>
                    <a:pt x="1360" y="201"/>
                  </a:lnTo>
                  <a:lnTo>
                    <a:pt x="1329" y="206"/>
                  </a:lnTo>
                  <a:lnTo>
                    <a:pt x="1296" y="212"/>
                  </a:lnTo>
                  <a:lnTo>
                    <a:pt x="1263" y="216"/>
                  </a:lnTo>
                  <a:lnTo>
                    <a:pt x="1230" y="221"/>
                  </a:lnTo>
                  <a:lnTo>
                    <a:pt x="1197" y="223"/>
                  </a:lnTo>
                  <a:lnTo>
                    <a:pt x="1163" y="225"/>
                  </a:lnTo>
                  <a:lnTo>
                    <a:pt x="1128" y="225"/>
                  </a:lnTo>
                  <a:lnTo>
                    <a:pt x="1121" y="225"/>
                  </a:lnTo>
                  <a:close/>
                </a:path>
              </a:pathLst>
            </a:custGeom>
            <a:solidFill>
              <a:srgbClr val="FFCC99">
                <a:alpha val="100000"/>
              </a:srgbClr>
            </a:solidFill>
            <a:ln w="9525">
              <a:noFill/>
            </a:ln>
          </p:spPr>
          <p:txBody>
            <a:bodyPr/>
            <a:p>
              <a:endParaRPr lang="en-US"/>
            </a:p>
          </p:txBody>
        </p:sp>
        <p:sp>
          <p:nvSpPr>
            <p:cNvPr id="16442" name="Freeform 14"/>
            <p:cNvSpPr/>
            <p:nvPr/>
          </p:nvSpPr>
          <p:spPr>
            <a:xfrm>
              <a:off x="2665" y="1993"/>
              <a:ext cx="379" cy="1687"/>
            </a:xfrm>
            <a:custGeom>
              <a:avLst/>
              <a:gdLst>
                <a:gd name="txL" fmla="*/ 0 w 379"/>
                <a:gd name="txT" fmla="*/ 0 h 1687"/>
                <a:gd name="txR" fmla="*/ 379 w 379"/>
                <a:gd name="txB" fmla="*/ 1687 h 1687"/>
              </a:gdLst>
              <a:ahLst/>
              <a:cxnLst>
                <a:cxn ang="0">
                  <a:pos x="135" y="1498"/>
                </a:cxn>
                <a:cxn ang="0">
                  <a:pos x="59" y="1392"/>
                </a:cxn>
                <a:cxn ang="0">
                  <a:pos x="19" y="1352"/>
                </a:cxn>
                <a:cxn ang="0">
                  <a:pos x="19" y="1316"/>
                </a:cxn>
                <a:cxn ang="0">
                  <a:pos x="53" y="1362"/>
                </a:cxn>
                <a:cxn ang="0">
                  <a:pos x="103" y="1394"/>
                </a:cxn>
                <a:cxn ang="0">
                  <a:pos x="130" y="1262"/>
                </a:cxn>
                <a:cxn ang="0">
                  <a:pos x="29" y="1085"/>
                </a:cxn>
                <a:cxn ang="0">
                  <a:pos x="106" y="1159"/>
                </a:cxn>
                <a:cxn ang="0">
                  <a:pos x="133" y="1203"/>
                </a:cxn>
                <a:cxn ang="0">
                  <a:pos x="147" y="929"/>
                </a:cxn>
                <a:cxn ang="0">
                  <a:pos x="93" y="813"/>
                </a:cxn>
                <a:cxn ang="0">
                  <a:pos x="119" y="813"/>
                </a:cxn>
                <a:cxn ang="0">
                  <a:pos x="160" y="831"/>
                </a:cxn>
                <a:cxn ang="0">
                  <a:pos x="139" y="638"/>
                </a:cxn>
                <a:cxn ang="0">
                  <a:pos x="103" y="562"/>
                </a:cxn>
                <a:cxn ang="0">
                  <a:pos x="152" y="605"/>
                </a:cxn>
                <a:cxn ang="0">
                  <a:pos x="180" y="567"/>
                </a:cxn>
                <a:cxn ang="0">
                  <a:pos x="180" y="416"/>
                </a:cxn>
                <a:cxn ang="0">
                  <a:pos x="122" y="315"/>
                </a:cxn>
                <a:cxn ang="0">
                  <a:pos x="113" y="271"/>
                </a:cxn>
                <a:cxn ang="0">
                  <a:pos x="172" y="326"/>
                </a:cxn>
                <a:cxn ang="0">
                  <a:pos x="157" y="136"/>
                </a:cxn>
                <a:cxn ang="0">
                  <a:pos x="157" y="115"/>
                </a:cxn>
                <a:cxn ang="0">
                  <a:pos x="198" y="159"/>
                </a:cxn>
                <a:cxn ang="0">
                  <a:pos x="226" y="127"/>
                </a:cxn>
                <a:cxn ang="0">
                  <a:pos x="249" y="29"/>
                </a:cxn>
                <a:cxn ang="0">
                  <a:pos x="255" y="146"/>
                </a:cxn>
                <a:cxn ang="0">
                  <a:pos x="290" y="119"/>
                </a:cxn>
                <a:cxn ang="0">
                  <a:pos x="258" y="202"/>
                </a:cxn>
                <a:cxn ang="0">
                  <a:pos x="260" y="401"/>
                </a:cxn>
                <a:cxn ang="0">
                  <a:pos x="316" y="358"/>
                </a:cxn>
                <a:cxn ang="0">
                  <a:pos x="349" y="359"/>
                </a:cxn>
                <a:cxn ang="0">
                  <a:pos x="301" y="391"/>
                </a:cxn>
                <a:cxn ang="0">
                  <a:pos x="260" y="432"/>
                </a:cxn>
                <a:cxn ang="0">
                  <a:pos x="245" y="611"/>
                </a:cxn>
                <a:cxn ang="0">
                  <a:pos x="260" y="667"/>
                </a:cxn>
                <a:cxn ang="0">
                  <a:pos x="306" y="650"/>
                </a:cxn>
                <a:cxn ang="0">
                  <a:pos x="349" y="627"/>
                </a:cxn>
                <a:cxn ang="0">
                  <a:pos x="311" y="665"/>
                </a:cxn>
                <a:cxn ang="0">
                  <a:pos x="239" y="861"/>
                </a:cxn>
                <a:cxn ang="0">
                  <a:pos x="275" y="1024"/>
                </a:cxn>
                <a:cxn ang="0">
                  <a:pos x="315" y="989"/>
                </a:cxn>
                <a:cxn ang="0">
                  <a:pos x="355" y="976"/>
                </a:cxn>
                <a:cxn ang="0">
                  <a:pos x="238" y="1172"/>
                </a:cxn>
                <a:cxn ang="0">
                  <a:pos x="268" y="1246"/>
                </a:cxn>
                <a:cxn ang="0">
                  <a:pos x="341" y="1205"/>
                </a:cxn>
                <a:cxn ang="0">
                  <a:pos x="296" y="1249"/>
                </a:cxn>
                <a:cxn ang="0">
                  <a:pos x="225" y="1534"/>
                </a:cxn>
                <a:cxn ang="0">
                  <a:pos x="266" y="1492"/>
                </a:cxn>
                <a:cxn ang="0">
                  <a:pos x="313" y="1464"/>
                </a:cxn>
                <a:cxn ang="0">
                  <a:pos x="361" y="1444"/>
                </a:cxn>
                <a:cxn ang="0">
                  <a:pos x="288" y="1504"/>
                </a:cxn>
                <a:cxn ang="0">
                  <a:pos x="249" y="1558"/>
                </a:cxn>
                <a:cxn ang="0">
                  <a:pos x="210" y="1681"/>
                </a:cxn>
                <a:cxn ang="0">
                  <a:pos x="160" y="1687"/>
                </a:cxn>
              </a:cxnLst>
              <a:rect l="txL" t="txT" r="txR" b="txB"/>
              <a:pathLst>
                <a:path w="379" h="1687">
                  <a:moveTo>
                    <a:pt x="155" y="1687"/>
                  </a:moveTo>
                  <a:lnTo>
                    <a:pt x="156" y="1650"/>
                  </a:lnTo>
                  <a:lnTo>
                    <a:pt x="155" y="1611"/>
                  </a:lnTo>
                  <a:lnTo>
                    <a:pt x="152" y="1572"/>
                  </a:lnTo>
                  <a:lnTo>
                    <a:pt x="145" y="1535"/>
                  </a:lnTo>
                  <a:lnTo>
                    <a:pt x="135" y="1498"/>
                  </a:lnTo>
                  <a:lnTo>
                    <a:pt x="120" y="1464"/>
                  </a:lnTo>
                  <a:lnTo>
                    <a:pt x="100" y="1432"/>
                  </a:lnTo>
                  <a:lnTo>
                    <a:pt x="75" y="1405"/>
                  </a:lnTo>
                  <a:lnTo>
                    <a:pt x="69" y="1401"/>
                  </a:lnTo>
                  <a:lnTo>
                    <a:pt x="65" y="1396"/>
                  </a:lnTo>
                  <a:lnTo>
                    <a:pt x="59" y="1392"/>
                  </a:lnTo>
                  <a:lnTo>
                    <a:pt x="53" y="1388"/>
                  </a:lnTo>
                  <a:lnTo>
                    <a:pt x="46" y="1382"/>
                  </a:lnTo>
                  <a:lnTo>
                    <a:pt x="40" y="1378"/>
                  </a:lnTo>
                  <a:lnTo>
                    <a:pt x="33" y="1372"/>
                  </a:lnTo>
                  <a:lnTo>
                    <a:pt x="27" y="1366"/>
                  </a:lnTo>
                  <a:lnTo>
                    <a:pt x="19" y="1352"/>
                  </a:lnTo>
                  <a:lnTo>
                    <a:pt x="13" y="1333"/>
                  </a:lnTo>
                  <a:lnTo>
                    <a:pt x="7" y="1315"/>
                  </a:lnTo>
                  <a:lnTo>
                    <a:pt x="0" y="1298"/>
                  </a:lnTo>
                  <a:lnTo>
                    <a:pt x="9" y="1302"/>
                  </a:lnTo>
                  <a:lnTo>
                    <a:pt x="14" y="1309"/>
                  </a:lnTo>
                  <a:lnTo>
                    <a:pt x="19" y="1316"/>
                  </a:lnTo>
                  <a:lnTo>
                    <a:pt x="23" y="1325"/>
                  </a:lnTo>
                  <a:lnTo>
                    <a:pt x="27" y="1333"/>
                  </a:lnTo>
                  <a:lnTo>
                    <a:pt x="32" y="1341"/>
                  </a:lnTo>
                  <a:lnTo>
                    <a:pt x="37" y="1349"/>
                  </a:lnTo>
                  <a:lnTo>
                    <a:pt x="44" y="1356"/>
                  </a:lnTo>
                  <a:lnTo>
                    <a:pt x="53" y="1362"/>
                  </a:lnTo>
                  <a:lnTo>
                    <a:pt x="62" y="1366"/>
                  </a:lnTo>
                  <a:lnTo>
                    <a:pt x="70" y="1371"/>
                  </a:lnTo>
                  <a:lnTo>
                    <a:pt x="79" y="1376"/>
                  </a:lnTo>
                  <a:lnTo>
                    <a:pt x="87" y="1382"/>
                  </a:lnTo>
                  <a:lnTo>
                    <a:pt x="95" y="1388"/>
                  </a:lnTo>
                  <a:lnTo>
                    <a:pt x="103" y="1394"/>
                  </a:lnTo>
                  <a:lnTo>
                    <a:pt x="110" y="1401"/>
                  </a:lnTo>
                  <a:lnTo>
                    <a:pt x="119" y="1408"/>
                  </a:lnTo>
                  <a:lnTo>
                    <a:pt x="130" y="1404"/>
                  </a:lnTo>
                  <a:lnTo>
                    <a:pt x="140" y="1353"/>
                  </a:lnTo>
                  <a:lnTo>
                    <a:pt x="139" y="1306"/>
                  </a:lnTo>
                  <a:lnTo>
                    <a:pt x="130" y="1262"/>
                  </a:lnTo>
                  <a:lnTo>
                    <a:pt x="115" y="1220"/>
                  </a:lnTo>
                  <a:lnTo>
                    <a:pt x="95" y="1180"/>
                  </a:lnTo>
                  <a:lnTo>
                    <a:pt x="69" y="1142"/>
                  </a:lnTo>
                  <a:lnTo>
                    <a:pt x="42" y="1107"/>
                  </a:lnTo>
                  <a:lnTo>
                    <a:pt x="13" y="1073"/>
                  </a:lnTo>
                  <a:lnTo>
                    <a:pt x="29" y="1085"/>
                  </a:lnTo>
                  <a:lnTo>
                    <a:pt x="43" y="1096"/>
                  </a:lnTo>
                  <a:lnTo>
                    <a:pt x="57" y="1107"/>
                  </a:lnTo>
                  <a:lnTo>
                    <a:pt x="72" y="1117"/>
                  </a:lnTo>
                  <a:lnTo>
                    <a:pt x="83" y="1130"/>
                  </a:lnTo>
                  <a:lnTo>
                    <a:pt x="95" y="1143"/>
                  </a:lnTo>
                  <a:lnTo>
                    <a:pt x="106" y="1159"/>
                  </a:lnTo>
                  <a:lnTo>
                    <a:pt x="116" y="1176"/>
                  </a:lnTo>
                  <a:lnTo>
                    <a:pt x="119" y="1180"/>
                  </a:lnTo>
                  <a:lnTo>
                    <a:pt x="122" y="1188"/>
                  </a:lnTo>
                  <a:lnTo>
                    <a:pt x="123" y="1195"/>
                  </a:lnTo>
                  <a:lnTo>
                    <a:pt x="127" y="1200"/>
                  </a:lnTo>
                  <a:lnTo>
                    <a:pt x="133" y="1203"/>
                  </a:lnTo>
                  <a:lnTo>
                    <a:pt x="140" y="1202"/>
                  </a:lnTo>
                  <a:lnTo>
                    <a:pt x="147" y="1142"/>
                  </a:lnTo>
                  <a:lnTo>
                    <a:pt x="152" y="1077"/>
                  </a:lnTo>
                  <a:lnTo>
                    <a:pt x="155" y="1013"/>
                  </a:lnTo>
                  <a:lnTo>
                    <a:pt x="155" y="949"/>
                  </a:lnTo>
                  <a:lnTo>
                    <a:pt x="147" y="929"/>
                  </a:lnTo>
                  <a:lnTo>
                    <a:pt x="142" y="907"/>
                  </a:lnTo>
                  <a:lnTo>
                    <a:pt x="135" y="886"/>
                  </a:lnTo>
                  <a:lnTo>
                    <a:pt x="127" y="866"/>
                  </a:lnTo>
                  <a:lnTo>
                    <a:pt x="119" y="846"/>
                  </a:lnTo>
                  <a:lnTo>
                    <a:pt x="107" y="828"/>
                  </a:lnTo>
                  <a:lnTo>
                    <a:pt x="93" y="813"/>
                  </a:lnTo>
                  <a:lnTo>
                    <a:pt x="76" y="800"/>
                  </a:lnTo>
                  <a:lnTo>
                    <a:pt x="83" y="798"/>
                  </a:lnTo>
                  <a:lnTo>
                    <a:pt x="92" y="800"/>
                  </a:lnTo>
                  <a:lnTo>
                    <a:pt x="100" y="803"/>
                  </a:lnTo>
                  <a:lnTo>
                    <a:pt x="109" y="804"/>
                  </a:lnTo>
                  <a:lnTo>
                    <a:pt x="119" y="813"/>
                  </a:lnTo>
                  <a:lnTo>
                    <a:pt x="126" y="824"/>
                  </a:lnTo>
                  <a:lnTo>
                    <a:pt x="133" y="837"/>
                  </a:lnTo>
                  <a:lnTo>
                    <a:pt x="139" y="851"/>
                  </a:lnTo>
                  <a:lnTo>
                    <a:pt x="145" y="867"/>
                  </a:lnTo>
                  <a:lnTo>
                    <a:pt x="162" y="863"/>
                  </a:lnTo>
                  <a:lnTo>
                    <a:pt x="160" y="831"/>
                  </a:lnTo>
                  <a:lnTo>
                    <a:pt x="162" y="798"/>
                  </a:lnTo>
                  <a:lnTo>
                    <a:pt x="163" y="764"/>
                  </a:lnTo>
                  <a:lnTo>
                    <a:pt x="162" y="731"/>
                  </a:lnTo>
                  <a:lnTo>
                    <a:pt x="159" y="698"/>
                  </a:lnTo>
                  <a:lnTo>
                    <a:pt x="152" y="667"/>
                  </a:lnTo>
                  <a:lnTo>
                    <a:pt x="139" y="638"/>
                  </a:lnTo>
                  <a:lnTo>
                    <a:pt x="119" y="611"/>
                  </a:lnTo>
                  <a:lnTo>
                    <a:pt x="112" y="600"/>
                  </a:lnTo>
                  <a:lnTo>
                    <a:pt x="107" y="587"/>
                  </a:lnTo>
                  <a:lnTo>
                    <a:pt x="102" y="571"/>
                  </a:lnTo>
                  <a:lnTo>
                    <a:pt x="96" y="555"/>
                  </a:lnTo>
                  <a:lnTo>
                    <a:pt x="103" y="562"/>
                  </a:lnTo>
                  <a:lnTo>
                    <a:pt x="110" y="570"/>
                  </a:lnTo>
                  <a:lnTo>
                    <a:pt x="117" y="577"/>
                  </a:lnTo>
                  <a:lnTo>
                    <a:pt x="126" y="584"/>
                  </a:lnTo>
                  <a:lnTo>
                    <a:pt x="133" y="591"/>
                  </a:lnTo>
                  <a:lnTo>
                    <a:pt x="142" y="598"/>
                  </a:lnTo>
                  <a:lnTo>
                    <a:pt x="152" y="605"/>
                  </a:lnTo>
                  <a:lnTo>
                    <a:pt x="162" y="611"/>
                  </a:lnTo>
                  <a:lnTo>
                    <a:pt x="167" y="610"/>
                  </a:lnTo>
                  <a:lnTo>
                    <a:pt x="173" y="601"/>
                  </a:lnTo>
                  <a:lnTo>
                    <a:pt x="176" y="590"/>
                  </a:lnTo>
                  <a:lnTo>
                    <a:pt x="177" y="578"/>
                  </a:lnTo>
                  <a:lnTo>
                    <a:pt x="180" y="567"/>
                  </a:lnTo>
                  <a:lnTo>
                    <a:pt x="177" y="539"/>
                  </a:lnTo>
                  <a:lnTo>
                    <a:pt x="176" y="517"/>
                  </a:lnTo>
                  <a:lnTo>
                    <a:pt x="175" y="497"/>
                  </a:lnTo>
                  <a:lnTo>
                    <a:pt x="179" y="477"/>
                  </a:lnTo>
                  <a:lnTo>
                    <a:pt x="182" y="446"/>
                  </a:lnTo>
                  <a:lnTo>
                    <a:pt x="180" y="416"/>
                  </a:lnTo>
                  <a:lnTo>
                    <a:pt x="173" y="386"/>
                  </a:lnTo>
                  <a:lnTo>
                    <a:pt x="163" y="359"/>
                  </a:lnTo>
                  <a:lnTo>
                    <a:pt x="155" y="348"/>
                  </a:lnTo>
                  <a:lnTo>
                    <a:pt x="143" y="336"/>
                  </a:lnTo>
                  <a:lnTo>
                    <a:pt x="133" y="326"/>
                  </a:lnTo>
                  <a:lnTo>
                    <a:pt x="122" y="315"/>
                  </a:lnTo>
                  <a:lnTo>
                    <a:pt x="112" y="303"/>
                  </a:lnTo>
                  <a:lnTo>
                    <a:pt x="103" y="292"/>
                  </a:lnTo>
                  <a:lnTo>
                    <a:pt x="95" y="279"/>
                  </a:lnTo>
                  <a:lnTo>
                    <a:pt x="89" y="263"/>
                  </a:lnTo>
                  <a:lnTo>
                    <a:pt x="102" y="266"/>
                  </a:lnTo>
                  <a:lnTo>
                    <a:pt x="113" y="271"/>
                  </a:lnTo>
                  <a:lnTo>
                    <a:pt x="125" y="279"/>
                  </a:lnTo>
                  <a:lnTo>
                    <a:pt x="135" y="288"/>
                  </a:lnTo>
                  <a:lnTo>
                    <a:pt x="143" y="298"/>
                  </a:lnTo>
                  <a:lnTo>
                    <a:pt x="153" y="308"/>
                  </a:lnTo>
                  <a:lnTo>
                    <a:pt x="162" y="318"/>
                  </a:lnTo>
                  <a:lnTo>
                    <a:pt x="172" y="326"/>
                  </a:lnTo>
                  <a:lnTo>
                    <a:pt x="176" y="325"/>
                  </a:lnTo>
                  <a:lnTo>
                    <a:pt x="180" y="282"/>
                  </a:lnTo>
                  <a:lnTo>
                    <a:pt x="183" y="235"/>
                  </a:lnTo>
                  <a:lnTo>
                    <a:pt x="179" y="189"/>
                  </a:lnTo>
                  <a:lnTo>
                    <a:pt x="165" y="146"/>
                  </a:lnTo>
                  <a:lnTo>
                    <a:pt x="157" y="136"/>
                  </a:lnTo>
                  <a:lnTo>
                    <a:pt x="150" y="126"/>
                  </a:lnTo>
                  <a:lnTo>
                    <a:pt x="145" y="115"/>
                  </a:lnTo>
                  <a:lnTo>
                    <a:pt x="139" y="102"/>
                  </a:lnTo>
                  <a:lnTo>
                    <a:pt x="145" y="100"/>
                  </a:lnTo>
                  <a:lnTo>
                    <a:pt x="152" y="107"/>
                  </a:lnTo>
                  <a:lnTo>
                    <a:pt x="157" y="115"/>
                  </a:lnTo>
                  <a:lnTo>
                    <a:pt x="165" y="123"/>
                  </a:lnTo>
                  <a:lnTo>
                    <a:pt x="172" y="130"/>
                  </a:lnTo>
                  <a:lnTo>
                    <a:pt x="177" y="139"/>
                  </a:lnTo>
                  <a:lnTo>
                    <a:pt x="185" y="146"/>
                  </a:lnTo>
                  <a:lnTo>
                    <a:pt x="190" y="153"/>
                  </a:lnTo>
                  <a:lnTo>
                    <a:pt x="198" y="159"/>
                  </a:lnTo>
                  <a:lnTo>
                    <a:pt x="203" y="156"/>
                  </a:lnTo>
                  <a:lnTo>
                    <a:pt x="210" y="153"/>
                  </a:lnTo>
                  <a:lnTo>
                    <a:pt x="215" y="147"/>
                  </a:lnTo>
                  <a:lnTo>
                    <a:pt x="218" y="140"/>
                  </a:lnTo>
                  <a:lnTo>
                    <a:pt x="220" y="135"/>
                  </a:lnTo>
                  <a:lnTo>
                    <a:pt x="226" y="127"/>
                  </a:lnTo>
                  <a:lnTo>
                    <a:pt x="233" y="96"/>
                  </a:lnTo>
                  <a:lnTo>
                    <a:pt x="238" y="65"/>
                  </a:lnTo>
                  <a:lnTo>
                    <a:pt x="239" y="33"/>
                  </a:lnTo>
                  <a:lnTo>
                    <a:pt x="236" y="0"/>
                  </a:lnTo>
                  <a:lnTo>
                    <a:pt x="243" y="13"/>
                  </a:lnTo>
                  <a:lnTo>
                    <a:pt x="249" y="29"/>
                  </a:lnTo>
                  <a:lnTo>
                    <a:pt x="255" y="43"/>
                  </a:lnTo>
                  <a:lnTo>
                    <a:pt x="260" y="59"/>
                  </a:lnTo>
                  <a:lnTo>
                    <a:pt x="263" y="80"/>
                  </a:lnTo>
                  <a:lnTo>
                    <a:pt x="260" y="102"/>
                  </a:lnTo>
                  <a:lnTo>
                    <a:pt x="256" y="123"/>
                  </a:lnTo>
                  <a:lnTo>
                    <a:pt x="255" y="146"/>
                  </a:lnTo>
                  <a:lnTo>
                    <a:pt x="262" y="147"/>
                  </a:lnTo>
                  <a:lnTo>
                    <a:pt x="269" y="143"/>
                  </a:lnTo>
                  <a:lnTo>
                    <a:pt x="275" y="137"/>
                  </a:lnTo>
                  <a:lnTo>
                    <a:pt x="280" y="132"/>
                  </a:lnTo>
                  <a:lnTo>
                    <a:pt x="286" y="126"/>
                  </a:lnTo>
                  <a:lnTo>
                    <a:pt x="290" y="119"/>
                  </a:lnTo>
                  <a:lnTo>
                    <a:pt x="296" y="112"/>
                  </a:lnTo>
                  <a:lnTo>
                    <a:pt x="302" y="106"/>
                  </a:lnTo>
                  <a:lnTo>
                    <a:pt x="309" y="100"/>
                  </a:lnTo>
                  <a:lnTo>
                    <a:pt x="283" y="130"/>
                  </a:lnTo>
                  <a:lnTo>
                    <a:pt x="268" y="165"/>
                  </a:lnTo>
                  <a:lnTo>
                    <a:pt x="258" y="202"/>
                  </a:lnTo>
                  <a:lnTo>
                    <a:pt x="253" y="240"/>
                  </a:lnTo>
                  <a:lnTo>
                    <a:pt x="253" y="281"/>
                  </a:lnTo>
                  <a:lnTo>
                    <a:pt x="253" y="321"/>
                  </a:lnTo>
                  <a:lnTo>
                    <a:pt x="255" y="361"/>
                  </a:lnTo>
                  <a:lnTo>
                    <a:pt x="255" y="399"/>
                  </a:lnTo>
                  <a:lnTo>
                    <a:pt x="260" y="401"/>
                  </a:lnTo>
                  <a:lnTo>
                    <a:pt x="272" y="386"/>
                  </a:lnTo>
                  <a:lnTo>
                    <a:pt x="282" y="374"/>
                  </a:lnTo>
                  <a:lnTo>
                    <a:pt x="289" y="369"/>
                  </a:lnTo>
                  <a:lnTo>
                    <a:pt x="296" y="365"/>
                  </a:lnTo>
                  <a:lnTo>
                    <a:pt x="306" y="362"/>
                  </a:lnTo>
                  <a:lnTo>
                    <a:pt x="316" y="358"/>
                  </a:lnTo>
                  <a:lnTo>
                    <a:pt x="326" y="355"/>
                  </a:lnTo>
                  <a:lnTo>
                    <a:pt x="336" y="352"/>
                  </a:lnTo>
                  <a:lnTo>
                    <a:pt x="346" y="348"/>
                  </a:lnTo>
                  <a:lnTo>
                    <a:pt x="356" y="345"/>
                  </a:lnTo>
                  <a:lnTo>
                    <a:pt x="355" y="352"/>
                  </a:lnTo>
                  <a:lnTo>
                    <a:pt x="349" y="359"/>
                  </a:lnTo>
                  <a:lnTo>
                    <a:pt x="342" y="366"/>
                  </a:lnTo>
                  <a:lnTo>
                    <a:pt x="333" y="371"/>
                  </a:lnTo>
                  <a:lnTo>
                    <a:pt x="323" y="376"/>
                  </a:lnTo>
                  <a:lnTo>
                    <a:pt x="313" y="382"/>
                  </a:lnTo>
                  <a:lnTo>
                    <a:pt x="306" y="386"/>
                  </a:lnTo>
                  <a:lnTo>
                    <a:pt x="301" y="391"/>
                  </a:lnTo>
                  <a:lnTo>
                    <a:pt x="293" y="396"/>
                  </a:lnTo>
                  <a:lnTo>
                    <a:pt x="288" y="404"/>
                  </a:lnTo>
                  <a:lnTo>
                    <a:pt x="280" y="411"/>
                  </a:lnTo>
                  <a:lnTo>
                    <a:pt x="273" y="418"/>
                  </a:lnTo>
                  <a:lnTo>
                    <a:pt x="268" y="425"/>
                  </a:lnTo>
                  <a:lnTo>
                    <a:pt x="260" y="432"/>
                  </a:lnTo>
                  <a:lnTo>
                    <a:pt x="248" y="459"/>
                  </a:lnTo>
                  <a:lnTo>
                    <a:pt x="242" y="488"/>
                  </a:lnTo>
                  <a:lnTo>
                    <a:pt x="240" y="518"/>
                  </a:lnTo>
                  <a:lnTo>
                    <a:pt x="242" y="548"/>
                  </a:lnTo>
                  <a:lnTo>
                    <a:pt x="243" y="580"/>
                  </a:lnTo>
                  <a:lnTo>
                    <a:pt x="245" y="611"/>
                  </a:lnTo>
                  <a:lnTo>
                    <a:pt x="245" y="642"/>
                  </a:lnTo>
                  <a:lnTo>
                    <a:pt x="240" y="673"/>
                  </a:lnTo>
                  <a:lnTo>
                    <a:pt x="248" y="675"/>
                  </a:lnTo>
                  <a:lnTo>
                    <a:pt x="252" y="673"/>
                  </a:lnTo>
                  <a:lnTo>
                    <a:pt x="256" y="670"/>
                  </a:lnTo>
                  <a:lnTo>
                    <a:pt x="260" y="667"/>
                  </a:lnTo>
                  <a:lnTo>
                    <a:pt x="266" y="661"/>
                  </a:lnTo>
                  <a:lnTo>
                    <a:pt x="273" y="658"/>
                  </a:lnTo>
                  <a:lnTo>
                    <a:pt x="280" y="655"/>
                  </a:lnTo>
                  <a:lnTo>
                    <a:pt x="288" y="654"/>
                  </a:lnTo>
                  <a:lnTo>
                    <a:pt x="298" y="652"/>
                  </a:lnTo>
                  <a:lnTo>
                    <a:pt x="306" y="650"/>
                  </a:lnTo>
                  <a:lnTo>
                    <a:pt x="315" y="648"/>
                  </a:lnTo>
                  <a:lnTo>
                    <a:pt x="323" y="644"/>
                  </a:lnTo>
                  <a:lnTo>
                    <a:pt x="332" y="640"/>
                  </a:lnTo>
                  <a:lnTo>
                    <a:pt x="338" y="637"/>
                  </a:lnTo>
                  <a:lnTo>
                    <a:pt x="343" y="632"/>
                  </a:lnTo>
                  <a:lnTo>
                    <a:pt x="349" y="627"/>
                  </a:lnTo>
                  <a:lnTo>
                    <a:pt x="356" y="622"/>
                  </a:lnTo>
                  <a:lnTo>
                    <a:pt x="352" y="637"/>
                  </a:lnTo>
                  <a:lnTo>
                    <a:pt x="342" y="645"/>
                  </a:lnTo>
                  <a:lnTo>
                    <a:pt x="332" y="652"/>
                  </a:lnTo>
                  <a:lnTo>
                    <a:pt x="322" y="660"/>
                  </a:lnTo>
                  <a:lnTo>
                    <a:pt x="311" y="665"/>
                  </a:lnTo>
                  <a:lnTo>
                    <a:pt x="299" y="671"/>
                  </a:lnTo>
                  <a:lnTo>
                    <a:pt x="288" y="678"/>
                  </a:lnTo>
                  <a:lnTo>
                    <a:pt x="278" y="684"/>
                  </a:lnTo>
                  <a:lnTo>
                    <a:pt x="266" y="693"/>
                  </a:lnTo>
                  <a:lnTo>
                    <a:pt x="245" y="777"/>
                  </a:lnTo>
                  <a:lnTo>
                    <a:pt x="239" y="861"/>
                  </a:lnTo>
                  <a:lnTo>
                    <a:pt x="242" y="947"/>
                  </a:lnTo>
                  <a:lnTo>
                    <a:pt x="249" y="1030"/>
                  </a:lnTo>
                  <a:lnTo>
                    <a:pt x="259" y="1040"/>
                  </a:lnTo>
                  <a:lnTo>
                    <a:pt x="263" y="1039"/>
                  </a:lnTo>
                  <a:lnTo>
                    <a:pt x="269" y="1032"/>
                  </a:lnTo>
                  <a:lnTo>
                    <a:pt x="275" y="1024"/>
                  </a:lnTo>
                  <a:lnTo>
                    <a:pt x="280" y="1017"/>
                  </a:lnTo>
                  <a:lnTo>
                    <a:pt x="286" y="1009"/>
                  </a:lnTo>
                  <a:lnTo>
                    <a:pt x="293" y="1002"/>
                  </a:lnTo>
                  <a:lnTo>
                    <a:pt x="299" y="997"/>
                  </a:lnTo>
                  <a:lnTo>
                    <a:pt x="306" y="993"/>
                  </a:lnTo>
                  <a:lnTo>
                    <a:pt x="315" y="989"/>
                  </a:lnTo>
                  <a:lnTo>
                    <a:pt x="322" y="984"/>
                  </a:lnTo>
                  <a:lnTo>
                    <a:pt x="331" y="980"/>
                  </a:lnTo>
                  <a:lnTo>
                    <a:pt x="339" y="976"/>
                  </a:lnTo>
                  <a:lnTo>
                    <a:pt x="346" y="972"/>
                  </a:lnTo>
                  <a:lnTo>
                    <a:pt x="353" y="967"/>
                  </a:lnTo>
                  <a:lnTo>
                    <a:pt x="355" y="976"/>
                  </a:lnTo>
                  <a:lnTo>
                    <a:pt x="322" y="999"/>
                  </a:lnTo>
                  <a:lnTo>
                    <a:pt x="295" y="1027"/>
                  </a:lnTo>
                  <a:lnTo>
                    <a:pt x="272" y="1059"/>
                  </a:lnTo>
                  <a:lnTo>
                    <a:pt x="255" y="1095"/>
                  </a:lnTo>
                  <a:lnTo>
                    <a:pt x="243" y="1132"/>
                  </a:lnTo>
                  <a:lnTo>
                    <a:pt x="238" y="1172"/>
                  </a:lnTo>
                  <a:lnTo>
                    <a:pt x="238" y="1213"/>
                  </a:lnTo>
                  <a:lnTo>
                    <a:pt x="245" y="1256"/>
                  </a:lnTo>
                  <a:lnTo>
                    <a:pt x="255" y="1262"/>
                  </a:lnTo>
                  <a:lnTo>
                    <a:pt x="260" y="1259"/>
                  </a:lnTo>
                  <a:lnTo>
                    <a:pt x="263" y="1253"/>
                  </a:lnTo>
                  <a:lnTo>
                    <a:pt x="268" y="1246"/>
                  </a:lnTo>
                  <a:lnTo>
                    <a:pt x="276" y="1239"/>
                  </a:lnTo>
                  <a:lnTo>
                    <a:pt x="289" y="1233"/>
                  </a:lnTo>
                  <a:lnTo>
                    <a:pt x="302" y="1226"/>
                  </a:lnTo>
                  <a:lnTo>
                    <a:pt x="315" y="1219"/>
                  </a:lnTo>
                  <a:lnTo>
                    <a:pt x="328" y="1212"/>
                  </a:lnTo>
                  <a:lnTo>
                    <a:pt x="341" y="1205"/>
                  </a:lnTo>
                  <a:lnTo>
                    <a:pt x="353" y="1196"/>
                  </a:lnTo>
                  <a:lnTo>
                    <a:pt x="366" y="1188"/>
                  </a:lnTo>
                  <a:lnTo>
                    <a:pt x="379" y="1178"/>
                  </a:lnTo>
                  <a:lnTo>
                    <a:pt x="378" y="1193"/>
                  </a:lnTo>
                  <a:lnTo>
                    <a:pt x="333" y="1218"/>
                  </a:lnTo>
                  <a:lnTo>
                    <a:pt x="296" y="1249"/>
                  </a:lnTo>
                  <a:lnTo>
                    <a:pt x="268" y="1286"/>
                  </a:lnTo>
                  <a:lnTo>
                    <a:pt x="246" y="1331"/>
                  </a:lnTo>
                  <a:lnTo>
                    <a:pt x="230" y="1378"/>
                  </a:lnTo>
                  <a:lnTo>
                    <a:pt x="222" y="1428"/>
                  </a:lnTo>
                  <a:lnTo>
                    <a:pt x="220" y="1481"/>
                  </a:lnTo>
                  <a:lnTo>
                    <a:pt x="225" y="1534"/>
                  </a:lnTo>
                  <a:lnTo>
                    <a:pt x="238" y="1537"/>
                  </a:lnTo>
                  <a:lnTo>
                    <a:pt x="248" y="1525"/>
                  </a:lnTo>
                  <a:lnTo>
                    <a:pt x="250" y="1517"/>
                  </a:lnTo>
                  <a:lnTo>
                    <a:pt x="255" y="1508"/>
                  </a:lnTo>
                  <a:lnTo>
                    <a:pt x="260" y="1499"/>
                  </a:lnTo>
                  <a:lnTo>
                    <a:pt x="266" y="1492"/>
                  </a:lnTo>
                  <a:lnTo>
                    <a:pt x="272" y="1485"/>
                  </a:lnTo>
                  <a:lnTo>
                    <a:pt x="280" y="1479"/>
                  </a:lnTo>
                  <a:lnTo>
                    <a:pt x="289" y="1474"/>
                  </a:lnTo>
                  <a:lnTo>
                    <a:pt x="298" y="1469"/>
                  </a:lnTo>
                  <a:lnTo>
                    <a:pt x="306" y="1466"/>
                  </a:lnTo>
                  <a:lnTo>
                    <a:pt x="313" y="1464"/>
                  </a:lnTo>
                  <a:lnTo>
                    <a:pt x="321" y="1461"/>
                  </a:lnTo>
                  <a:lnTo>
                    <a:pt x="329" y="1456"/>
                  </a:lnTo>
                  <a:lnTo>
                    <a:pt x="336" y="1454"/>
                  </a:lnTo>
                  <a:lnTo>
                    <a:pt x="343" y="1451"/>
                  </a:lnTo>
                  <a:lnTo>
                    <a:pt x="352" y="1446"/>
                  </a:lnTo>
                  <a:lnTo>
                    <a:pt x="361" y="1444"/>
                  </a:lnTo>
                  <a:lnTo>
                    <a:pt x="352" y="1459"/>
                  </a:lnTo>
                  <a:lnTo>
                    <a:pt x="342" y="1471"/>
                  </a:lnTo>
                  <a:lnTo>
                    <a:pt x="329" y="1479"/>
                  </a:lnTo>
                  <a:lnTo>
                    <a:pt x="316" y="1488"/>
                  </a:lnTo>
                  <a:lnTo>
                    <a:pt x="302" y="1495"/>
                  </a:lnTo>
                  <a:lnTo>
                    <a:pt x="288" y="1504"/>
                  </a:lnTo>
                  <a:lnTo>
                    <a:pt x="275" y="1514"/>
                  </a:lnTo>
                  <a:lnTo>
                    <a:pt x="263" y="1527"/>
                  </a:lnTo>
                  <a:lnTo>
                    <a:pt x="260" y="1534"/>
                  </a:lnTo>
                  <a:lnTo>
                    <a:pt x="256" y="1539"/>
                  </a:lnTo>
                  <a:lnTo>
                    <a:pt x="252" y="1548"/>
                  </a:lnTo>
                  <a:lnTo>
                    <a:pt x="249" y="1558"/>
                  </a:lnTo>
                  <a:lnTo>
                    <a:pt x="242" y="1587"/>
                  </a:lnTo>
                  <a:lnTo>
                    <a:pt x="238" y="1618"/>
                  </a:lnTo>
                  <a:lnTo>
                    <a:pt x="232" y="1650"/>
                  </a:lnTo>
                  <a:lnTo>
                    <a:pt x="226" y="1681"/>
                  </a:lnTo>
                  <a:lnTo>
                    <a:pt x="219" y="1681"/>
                  </a:lnTo>
                  <a:lnTo>
                    <a:pt x="210" y="1681"/>
                  </a:lnTo>
                  <a:lnTo>
                    <a:pt x="203" y="1683"/>
                  </a:lnTo>
                  <a:lnTo>
                    <a:pt x="195" y="1683"/>
                  </a:lnTo>
                  <a:lnTo>
                    <a:pt x="186" y="1683"/>
                  </a:lnTo>
                  <a:lnTo>
                    <a:pt x="177" y="1684"/>
                  </a:lnTo>
                  <a:lnTo>
                    <a:pt x="169" y="1685"/>
                  </a:lnTo>
                  <a:lnTo>
                    <a:pt x="160" y="1687"/>
                  </a:lnTo>
                  <a:lnTo>
                    <a:pt x="155" y="1687"/>
                  </a:lnTo>
                  <a:close/>
                </a:path>
              </a:pathLst>
            </a:custGeom>
            <a:solidFill>
              <a:srgbClr val="009933">
                <a:alpha val="100000"/>
              </a:srgbClr>
            </a:solidFill>
            <a:ln w="9525">
              <a:noFill/>
            </a:ln>
          </p:spPr>
          <p:txBody>
            <a:bodyPr/>
            <a:p>
              <a:endParaRPr lang="en-US"/>
            </a:p>
          </p:txBody>
        </p:sp>
        <p:sp>
          <p:nvSpPr>
            <p:cNvPr id="16443" name="Freeform 15"/>
            <p:cNvSpPr/>
            <p:nvPr/>
          </p:nvSpPr>
          <p:spPr>
            <a:xfrm>
              <a:off x="2456" y="1630"/>
              <a:ext cx="846" cy="2047"/>
            </a:xfrm>
            <a:custGeom>
              <a:avLst/>
              <a:gdLst>
                <a:gd name="txL" fmla="*/ 0 w 846"/>
                <a:gd name="txT" fmla="*/ 0 h 2047"/>
                <a:gd name="txR" fmla="*/ 846 w 846"/>
                <a:gd name="txB" fmla="*/ 2047 h 2047"/>
              </a:gdLst>
              <a:ahLst/>
              <a:cxnLst>
                <a:cxn ang="0">
                  <a:pos x="468" y="1840"/>
                </a:cxn>
                <a:cxn ang="0">
                  <a:pos x="467" y="1586"/>
                </a:cxn>
                <a:cxn ang="0">
                  <a:pos x="467" y="1246"/>
                </a:cxn>
                <a:cxn ang="0">
                  <a:pos x="471" y="955"/>
                </a:cxn>
                <a:cxn ang="0">
                  <a:pos x="489" y="718"/>
                </a:cxn>
                <a:cxn ang="0">
                  <a:pos x="432" y="293"/>
                </a:cxn>
                <a:cxn ang="0">
                  <a:pos x="331" y="621"/>
                </a:cxn>
                <a:cxn ang="0">
                  <a:pos x="262" y="852"/>
                </a:cxn>
                <a:cxn ang="0">
                  <a:pos x="266" y="1166"/>
                </a:cxn>
                <a:cxn ang="0">
                  <a:pos x="188" y="1395"/>
                </a:cxn>
                <a:cxn ang="0">
                  <a:pos x="178" y="1634"/>
                </a:cxn>
                <a:cxn ang="0">
                  <a:pos x="299" y="1967"/>
                </a:cxn>
                <a:cxn ang="0">
                  <a:pos x="192" y="1787"/>
                </a:cxn>
                <a:cxn ang="0">
                  <a:pos x="133" y="1671"/>
                </a:cxn>
                <a:cxn ang="0">
                  <a:pos x="9" y="1652"/>
                </a:cxn>
                <a:cxn ang="0">
                  <a:pos x="274" y="1602"/>
                </a:cxn>
                <a:cxn ang="0">
                  <a:pos x="166" y="1416"/>
                </a:cxn>
                <a:cxn ang="0">
                  <a:pos x="58" y="1395"/>
                </a:cxn>
                <a:cxn ang="0">
                  <a:pos x="116" y="1350"/>
                </a:cxn>
                <a:cxn ang="0">
                  <a:pos x="258" y="1196"/>
                </a:cxn>
                <a:cxn ang="0">
                  <a:pos x="155" y="1134"/>
                </a:cxn>
                <a:cxn ang="0">
                  <a:pos x="69" y="1157"/>
                </a:cxn>
                <a:cxn ang="0">
                  <a:pos x="109" y="1117"/>
                </a:cxn>
                <a:cxn ang="0">
                  <a:pos x="324" y="1031"/>
                </a:cxn>
                <a:cxn ang="0">
                  <a:pos x="226" y="860"/>
                </a:cxn>
                <a:cxn ang="0">
                  <a:pos x="146" y="811"/>
                </a:cxn>
                <a:cxn ang="0">
                  <a:pos x="75" y="706"/>
                </a:cxn>
                <a:cxn ang="0">
                  <a:pos x="334" y="824"/>
                </a:cxn>
                <a:cxn ang="0">
                  <a:pos x="256" y="656"/>
                </a:cxn>
                <a:cxn ang="0">
                  <a:pos x="176" y="578"/>
                </a:cxn>
                <a:cxn ang="0">
                  <a:pos x="112" y="410"/>
                </a:cxn>
                <a:cxn ang="0">
                  <a:pos x="199" y="452"/>
                </a:cxn>
                <a:cxn ang="0">
                  <a:pos x="278" y="420"/>
                </a:cxn>
                <a:cxn ang="0">
                  <a:pos x="278" y="279"/>
                </a:cxn>
                <a:cxn ang="0">
                  <a:pos x="232" y="144"/>
                </a:cxn>
                <a:cxn ang="0">
                  <a:pos x="395" y="375"/>
                </a:cxn>
                <a:cxn ang="0">
                  <a:pos x="428" y="220"/>
                </a:cxn>
                <a:cxn ang="0">
                  <a:pos x="447" y="36"/>
                </a:cxn>
                <a:cxn ang="0">
                  <a:pos x="478" y="149"/>
                </a:cxn>
                <a:cxn ang="0">
                  <a:pos x="479" y="385"/>
                </a:cxn>
                <a:cxn ang="0">
                  <a:pos x="695" y="164"/>
                </a:cxn>
                <a:cxn ang="0">
                  <a:pos x="677" y="257"/>
                </a:cxn>
                <a:cxn ang="0">
                  <a:pos x="628" y="412"/>
                </a:cxn>
                <a:cxn ang="0">
                  <a:pos x="531" y="658"/>
                </a:cxn>
                <a:cxn ang="0">
                  <a:pos x="786" y="479"/>
                </a:cxn>
                <a:cxn ang="0">
                  <a:pos x="737" y="602"/>
                </a:cxn>
                <a:cxn ang="0">
                  <a:pos x="627" y="668"/>
                </a:cxn>
                <a:cxn ang="0">
                  <a:pos x="507" y="925"/>
                </a:cxn>
                <a:cxn ang="0">
                  <a:pos x="715" y="828"/>
                </a:cxn>
                <a:cxn ang="0">
                  <a:pos x="718" y="890"/>
                </a:cxn>
                <a:cxn ang="0">
                  <a:pos x="615" y="1000"/>
                </a:cxn>
                <a:cxn ang="0">
                  <a:pos x="520" y="1239"/>
                </a:cxn>
                <a:cxn ang="0">
                  <a:pos x="747" y="1159"/>
                </a:cxn>
                <a:cxn ang="0">
                  <a:pos x="761" y="1203"/>
                </a:cxn>
                <a:cxn ang="0">
                  <a:pos x="657" y="1269"/>
                </a:cxn>
                <a:cxn ang="0">
                  <a:pos x="585" y="1493"/>
                </a:cxn>
                <a:cxn ang="0">
                  <a:pos x="844" y="1442"/>
                </a:cxn>
                <a:cxn ang="0">
                  <a:pos x="734" y="1533"/>
                </a:cxn>
                <a:cxn ang="0">
                  <a:pos x="650" y="1542"/>
                </a:cxn>
                <a:cxn ang="0">
                  <a:pos x="512" y="1737"/>
                </a:cxn>
                <a:cxn ang="0">
                  <a:pos x="821" y="1764"/>
                </a:cxn>
                <a:cxn ang="0">
                  <a:pos x="723" y="1795"/>
                </a:cxn>
                <a:cxn ang="0">
                  <a:pos x="604" y="1821"/>
                </a:cxn>
              </a:cxnLst>
              <a:rect l="txL" t="txT" r="txR" b="txB"/>
              <a:pathLst>
                <a:path w="846" h="2047">
                  <a:moveTo>
                    <a:pt x="491" y="2047"/>
                  </a:moveTo>
                  <a:lnTo>
                    <a:pt x="485" y="2046"/>
                  </a:lnTo>
                  <a:lnTo>
                    <a:pt x="477" y="2046"/>
                  </a:lnTo>
                  <a:lnTo>
                    <a:pt x="469" y="2046"/>
                  </a:lnTo>
                  <a:lnTo>
                    <a:pt x="461" y="2046"/>
                  </a:lnTo>
                  <a:lnTo>
                    <a:pt x="457" y="2018"/>
                  </a:lnTo>
                  <a:lnTo>
                    <a:pt x="461" y="1991"/>
                  </a:lnTo>
                  <a:lnTo>
                    <a:pt x="467" y="1964"/>
                  </a:lnTo>
                  <a:lnTo>
                    <a:pt x="471" y="1935"/>
                  </a:lnTo>
                  <a:lnTo>
                    <a:pt x="474" y="1928"/>
                  </a:lnTo>
                  <a:lnTo>
                    <a:pt x="477" y="1921"/>
                  </a:lnTo>
                  <a:lnTo>
                    <a:pt x="481" y="1914"/>
                  </a:lnTo>
                  <a:lnTo>
                    <a:pt x="484" y="1905"/>
                  </a:lnTo>
                  <a:lnTo>
                    <a:pt x="489" y="1892"/>
                  </a:lnTo>
                  <a:lnTo>
                    <a:pt x="510" y="1881"/>
                  </a:lnTo>
                  <a:lnTo>
                    <a:pt x="528" y="1870"/>
                  </a:lnTo>
                  <a:lnTo>
                    <a:pt x="545" y="1855"/>
                  </a:lnTo>
                  <a:lnTo>
                    <a:pt x="562" y="1841"/>
                  </a:lnTo>
                  <a:lnTo>
                    <a:pt x="578" y="1825"/>
                  </a:lnTo>
                  <a:lnTo>
                    <a:pt x="594" y="1807"/>
                  </a:lnTo>
                  <a:lnTo>
                    <a:pt x="608" y="1788"/>
                  </a:lnTo>
                  <a:lnTo>
                    <a:pt x="621" y="1767"/>
                  </a:lnTo>
                  <a:lnTo>
                    <a:pt x="618" y="1761"/>
                  </a:lnTo>
                  <a:lnTo>
                    <a:pt x="612" y="1759"/>
                  </a:lnTo>
                  <a:lnTo>
                    <a:pt x="595" y="1774"/>
                  </a:lnTo>
                  <a:lnTo>
                    <a:pt x="575" y="1785"/>
                  </a:lnTo>
                  <a:lnTo>
                    <a:pt x="552" y="1795"/>
                  </a:lnTo>
                  <a:lnTo>
                    <a:pt x="531" y="1804"/>
                  </a:lnTo>
                  <a:lnTo>
                    <a:pt x="508" y="1814"/>
                  </a:lnTo>
                  <a:lnTo>
                    <a:pt x="487" y="1825"/>
                  </a:lnTo>
                  <a:lnTo>
                    <a:pt x="468" y="1840"/>
                  </a:lnTo>
                  <a:lnTo>
                    <a:pt x="452" y="1858"/>
                  </a:lnTo>
                  <a:lnTo>
                    <a:pt x="452" y="1812"/>
                  </a:lnTo>
                  <a:lnTo>
                    <a:pt x="454" y="1767"/>
                  </a:lnTo>
                  <a:lnTo>
                    <a:pt x="459" y="1721"/>
                  </a:lnTo>
                  <a:lnTo>
                    <a:pt x="472" y="1675"/>
                  </a:lnTo>
                  <a:lnTo>
                    <a:pt x="484" y="1658"/>
                  </a:lnTo>
                  <a:lnTo>
                    <a:pt x="497" y="1644"/>
                  </a:lnTo>
                  <a:lnTo>
                    <a:pt x="512" y="1631"/>
                  </a:lnTo>
                  <a:lnTo>
                    <a:pt x="528" y="1619"/>
                  </a:lnTo>
                  <a:lnTo>
                    <a:pt x="545" y="1608"/>
                  </a:lnTo>
                  <a:lnTo>
                    <a:pt x="562" y="1596"/>
                  </a:lnTo>
                  <a:lnTo>
                    <a:pt x="578" y="1585"/>
                  </a:lnTo>
                  <a:lnTo>
                    <a:pt x="594" y="1572"/>
                  </a:lnTo>
                  <a:lnTo>
                    <a:pt x="600" y="1562"/>
                  </a:lnTo>
                  <a:lnTo>
                    <a:pt x="605" y="1551"/>
                  </a:lnTo>
                  <a:lnTo>
                    <a:pt x="608" y="1536"/>
                  </a:lnTo>
                  <a:lnTo>
                    <a:pt x="612" y="1523"/>
                  </a:lnTo>
                  <a:lnTo>
                    <a:pt x="607" y="1513"/>
                  </a:lnTo>
                  <a:lnTo>
                    <a:pt x="600" y="1515"/>
                  </a:lnTo>
                  <a:lnTo>
                    <a:pt x="594" y="1518"/>
                  </a:lnTo>
                  <a:lnTo>
                    <a:pt x="588" y="1522"/>
                  </a:lnTo>
                  <a:lnTo>
                    <a:pt x="581" y="1525"/>
                  </a:lnTo>
                  <a:lnTo>
                    <a:pt x="570" y="1535"/>
                  </a:lnTo>
                  <a:lnTo>
                    <a:pt x="557" y="1545"/>
                  </a:lnTo>
                  <a:lnTo>
                    <a:pt x="544" y="1553"/>
                  </a:lnTo>
                  <a:lnTo>
                    <a:pt x="531" y="1561"/>
                  </a:lnTo>
                  <a:lnTo>
                    <a:pt x="515" y="1568"/>
                  </a:lnTo>
                  <a:lnTo>
                    <a:pt x="501" y="1575"/>
                  </a:lnTo>
                  <a:lnTo>
                    <a:pt x="487" y="1582"/>
                  </a:lnTo>
                  <a:lnTo>
                    <a:pt x="471" y="1589"/>
                  </a:lnTo>
                  <a:lnTo>
                    <a:pt x="467" y="1586"/>
                  </a:lnTo>
                  <a:lnTo>
                    <a:pt x="467" y="1546"/>
                  </a:lnTo>
                  <a:lnTo>
                    <a:pt x="469" y="1506"/>
                  </a:lnTo>
                  <a:lnTo>
                    <a:pt x="477" y="1468"/>
                  </a:lnTo>
                  <a:lnTo>
                    <a:pt x="492" y="1433"/>
                  </a:lnTo>
                  <a:lnTo>
                    <a:pt x="508" y="1415"/>
                  </a:lnTo>
                  <a:lnTo>
                    <a:pt x="524" y="1397"/>
                  </a:lnTo>
                  <a:lnTo>
                    <a:pt x="542" y="1379"/>
                  </a:lnTo>
                  <a:lnTo>
                    <a:pt x="560" y="1362"/>
                  </a:lnTo>
                  <a:lnTo>
                    <a:pt x="577" y="1343"/>
                  </a:lnTo>
                  <a:lnTo>
                    <a:pt x="592" y="1323"/>
                  </a:lnTo>
                  <a:lnTo>
                    <a:pt x="605" y="1302"/>
                  </a:lnTo>
                  <a:lnTo>
                    <a:pt x="615" y="1277"/>
                  </a:lnTo>
                  <a:lnTo>
                    <a:pt x="608" y="1266"/>
                  </a:lnTo>
                  <a:lnTo>
                    <a:pt x="604" y="1269"/>
                  </a:lnTo>
                  <a:lnTo>
                    <a:pt x="595" y="1282"/>
                  </a:lnTo>
                  <a:lnTo>
                    <a:pt x="584" y="1293"/>
                  </a:lnTo>
                  <a:lnTo>
                    <a:pt x="574" y="1302"/>
                  </a:lnTo>
                  <a:lnTo>
                    <a:pt x="561" y="1310"/>
                  </a:lnTo>
                  <a:lnTo>
                    <a:pt x="548" y="1319"/>
                  </a:lnTo>
                  <a:lnTo>
                    <a:pt x="535" y="1326"/>
                  </a:lnTo>
                  <a:lnTo>
                    <a:pt x="522" y="1333"/>
                  </a:lnTo>
                  <a:lnTo>
                    <a:pt x="508" y="1340"/>
                  </a:lnTo>
                  <a:lnTo>
                    <a:pt x="499" y="1345"/>
                  </a:lnTo>
                  <a:lnTo>
                    <a:pt x="491" y="1350"/>
                  </a:lnTo>
                  <a:lnTo>
                    <a:pt x="484" y="1357"/>
                  </a:lnTo>
                  <a:lnTo>
                    <a:pt x="478" y="1366"/>
                  </a:lnTo>
                  <a:lnTo>
                    <a:pt x="475" y="1350"/>
                  </a:lnTo>
                  <a:lnTo>
                    <a:pt x="472" y="1335"/>
                  </a:lnTo>
                  <a:lnTo>
                    <a:pt x="468" y="1319"/>
                  </a:lnTo>
                  <a:lnTo>
                    <a:pt x="461" y="1303"/>
                  </a:lnTo>
                  <a:lnTo>
                    <a:pt x="467" y="1246"/>
                  </a:lnTo>
                  <a:lnTo>
                    <a:pt x="467" y="1189"/>
                  </a:lnTo>
                  <a:lnTo>
                    <a:pt x="468" y="1131"/>
                  </a:lnTo>
                  <a:lnTo>
                    <a:pt x="479" y="1074"/>
                  </a:lnTo>
                  <a:lnTo>
                    <a:pt x="491" y="1064"/>
                  </a:lnTo>
                  <a:lnTo>
                    <a:pt x="504" y="1057"/>
                  </a:lnTo>
                  <a:lnTo>
                    <a:pt x="515" y="1050"/>
                  </a:lnTo>
                  <a:lnTo>
                    <a:pt x="530" y="1043"/>
                  </a:lnTo>
                  <a:lnTo>
                    <a:pt x="541" y="1036"/>
                  </a:lnTo>
                  <a:lnTo>
                    <a:pt x="554" y="1028"/>
                  </a:lnTo>
                  <a:lnTo>
                    <a:pt x="564" y="1018"/>
                  </a:lnTo>
                  <a:lnTo>
                    <a:pt x="574" y="1007"/>
                  </a:lnTo>
                  <a:lnTo>
                    <a:pt x="581" y="995"/>
                  </a:lnTo>
                  <a:lnTo>
                    <a:pt x="588" y="983"/>
                  </a:lnTo>
                  <a:lnTo>
                    <a:pt x="594" y="967"/>
                  </a:lnTo>
                  <a:lnTo>
                    <a:pt x="600" y="951"/>
                  </a:lnTo>
                  <a:lnTo>
                    <a:pt x="595" y="940"/>
                  </a:lnTo>
                  <a:lnTo>
                    <a:pt x="581" y="945"/>
                  </a:lnTo>
                  <a:lnTo>
                    <a:pt x="575" y="953"/>
                  </a:lnTo>
                  <a:lnTo>
                    <a:pt x="570" y="960"/>
                  </a:lnTo>
                  <a:lnTo>
                    <a:pt x="562" y="965"/>
                  </a:lnTo>
                  <a:lnTo>
                    <a:pt x="557" y="973"/>
                  </a:lnTo>
                  <a:lnTo>
                    <a:pt x="550" y="978"/>
                  </a:lnTo>
                  <a:lnTo>
                    <a:pt x="541" y="983"/>
                  </a:lnTo>
                  <a:lnTo>
                    <a:pt x="532" y="987"/>
                  </a:lnTo>
                  <a:lnTo>
                    <a:pt x="524" y="991"/>
                  </a:lnTo>
                  <a:lnTo>
                    <a:pt x="501" y="1001"/>
                  </a:lnTo>
                  <a:lnTo>
                    <a:pt x="494" y="1000"/>
                  </a:lnTo>
                  <a:lnTo>
                    <a:pt x="485" y="1000"/>
                  </a:lnTo>
                  <a:lnTo>
                    <a:pt x="478" y="1001"/>
                  </a:lnTo>
                  <a:lnTo>
                    <a:pt x="469" y="1004"/>
                  </a:lnTo>
                  <a:lnTo>
                    <a:pt x="471" y="955"/>
                  </a:lnTo>
                  <a:lnTo>
                    <a:pt x="467" y="907"/>
                  </a:lnTo>
                  <a:lnTo>
                    <a:pt x="468" y="858"/>
                  </a:lnTo>
                  <a:lnTo>
                    <a:pt x="479" y="809"/>
                  </a:lnTo>
                  <a:lnTo>
                    <a:pt x="488" y="799"/>
                  </a:lnTo>
                  <a:lnTo>
                    <a:pt x="497" y="789"/>
                  </a:lnTo>
                  <a:lnTo>
                    <a:pt x="505" y="781"/>
                  </a:lnTo>
                  <a:lnTo>
                    <a:pt x="515" y="772"/>
                  </a:lnTo>
                  <a:lnTo>
                    <a:pt x="525" y="764"/>
                  </a:lnTo>
                  <a:lnTo>
                    <a:pt x="537" y="757"/>
                  </a:lnTo>
                  <a:lnTo>
                    <a:pt x="547" y="751"/>
                  </a:lnTo>
                  <a:lnTo>
                    <a:pt x="558" y="745"/>
                  </a:lnTo>
                  <a:lnTo>
                    <a:pt x="565" y="737"/>
                  </a:lnTo>
                  <a:lnTo>
                    <a:pt x="572" y="729"/>
                  </a:lnTo>
                  <a:lnTo>
                    <a:pt x="580" y="721"/>
                  </a:lnTo>
                  <a:lnTo>
                    <a:pt x="585" y="714"/>
                  </a:lnTo>
                  <a:lnTo>
                    <a:pt x="591" y="705"/>
                  </a:lnTo>
                  <a:lnTo>
                    <a:pt x="595" y="696"/>
                  </a:lnTo>
                  <a:lnTo>
                    <a:pt x="601" y="686"/>
                  </a:lnTo>
                  <a:lnTo>
                    <a:pt x="605" y="676"/>
                  </a:lnTo>
                  <a:lnTo>
                    <a:pt x="597" y="665"/>
                  </a:lnTo>
                  <a:lnTo>
                    <a:pt x="587" y="671"/>
                  </a:lnTo>
                  <a:lnTo>
                    <a:pt x="575" y="679"/>
                  </a:lnTo>
                  <a:lnTo>
                    <a:pt x="565" y="688"/>
                  </a:lnTo>
                  <a:lnTo>
                    <a:pt x="555" y="695"/>
                  </a:lnTo>
                  <a:lnTo>
                    <a:pt x="545" y="696"/>
                  </a:lnTo>
                  <a:lnTo>
                    <a:pt x="537" y="699"/>
                  </a:lnTo>
                  <a:lnTo>
                    <a:pt x="527" y="702"/>
                  </a:lnTo>
                  <a:lnTo>
                    <a:pt x="517" y="705"/>
                  </a:lnTo>
                  <a:lnTo>
                    <a:pt x="507" y="709"/>
                  </a:lnTo>
                  <a:lnTo>
                    <a:pt x="498" y="714"/>
                  </a:lnTo>
                  <a:lnTo>
                    <a:pt x="489" y="718"/>
                  </a:lnTo>
                  <a:lnTo>
                    <a:pt x="481" y="724"/>
                  </a:lnTo>
                  <a:lnTo>
                    <a:pt x="475" y="679"/>
                  </a:lnTo>
                  <a:lnTo>
                    <a:pt x="475" y="636"/>
                  </a:lnTo>
                  <a:lnTo>
                    <a:pt x="479" y="595"/>
                  </a:lnTo>
                  <a:lnTo>
                    <a:pt x="489" y="555"/>
                  </a:lnTo>
                  <a:lnTo>
                    <a:pt x="504" y="516"/>
                  </a:lnTo>
                  <a:lnTo>
                    <a:pt x="524" y="480"/>
                  </a:lnTo>
                  <a:lnTo>
                    <a:pt x="550" y="446"/>
                  </a:lnTo>
                  <a:lnTo>
                    <a:pt x="580" y="415"/>
                  </a:lnTo>
                  <a:lnTo>
                    <a:pt x="570" y="407"/>
                  </a:lnTo>
                  <a:lnTo>
                    <a:pt x="560" y="416"/>
                  </a:lnTo>
                  <a:lnTo>
                    <a:pt x="550" y="423"/>
                  </a:lnTo>
                  <a:lnTo>
                    <a:pt x="540" y="430"/>
                  </a:lnTo>
                  <a:lnTo>
                    <a:pt x="530" y="438"/>
                  </a:lnTo>
                  <a:lnTo>
                    <a:pt x="518" y="445"/>
                  </a:lnTo>
                  <a:lnTo>
                    <a:pt x="508" y="452"/>
                  </a:lnTo>
                  <a:lnTo>
                    <a:pt x="497" y="462"/>
                  </a:lnTo>
                  <a:lnTo>
                    <a:pt x="487" y="472"/>
                  </a:lnTo>
                  <a:lnTo>
                    <a:pt x="487" y="443"/>
                  </a:lnTo>
                  <a:lnTo>
                    <a:pt x="481" y="413"/>
                  </a:lnTo>
                  <a:lnTo>
                    <a:pt x="471" y="383"/>
                  </a:lnTo>
                  <a:lnTo>
                    <a:pt x="459" y="356"/>
                  </a:lnTo>
                  <a:lnTo>
                    <a:pt x="457" y="335"/>
                  </a:lnTo>
                  <a:lnTo>
                    <a:pt x="457" y="315"/>
                  </a:lnTo>
                  <a:lnTo>
                    <a:pt x="458" y="293"/>
                  </a:lnTo>
                  <a:lnTo>
                    <a:pt x="461" y="270"/>
                  </a:lnTo>
                  <a:lnTo>
                    <a:pt x="454" y="264"/>
                  </a:lnTo>
                  <a:lnTo>
                    <a:pt x="441" y="272"/>
                  </a:lnTo>
                  <a:lnTo>
                    <a:pt x="439" y="279"/>
                  </a:lnTo>
                  <a:lnTo>
                    <a:pt x="437" y="286"/>
                  </a:lnTo>
                  <a:lnTo>
                    <a:pt x="432" y="293"/>
                  </a:lnTo>
                  <a:lnTo>
                    <a:pt x="428" y="302"/>
                  </a:lnTo>
                  <a:lnTo>
                    <a:pt x="428" y="350"/>
                  </a:lnTo>
                  <a:lnTo>
                    <a:pt x="431" y="400"/>
                  </a:lnTo>
                  <a:lnTo>
                    <a:pt x="427" y="449"/>
                  </a:lnTo>
                  <a:lnTo>
                    <a:pt x="411" y="499"/>
                  </a:lnTo>
                  <a:lnTo>
                    <a:pt x="402" y="493"/>
                  </a:lnTo>
                  <a:lnTo>
                    <a:pt x="395" y="485"/>
                  </a:lnTo>
                  <a:lnTo>
                    <a:pt x="388" y="476"/>
                  </a:lnTo>
                  <a:lnTo>
                    <a:pt x="381" y="469"/>
                  </a:lnTo>
                  <a:lnTo>
                    <a:pt x="374" y="460"/>
                  </a:lnTo>
                  <a:lnTo>
                    <a:pt x="365" y="453"/>
                  </a:lnTo>
                  <a:lnTo>
                    <a:pt x="356" y="446"/>
                  </a:lnTo>
                  <a:lnTo>
                    <a:pt x="348" y="439"/>
                  </a:lnTo>
                  <a:lnTo>
                    <a:pt x="338" y="432"/>
                  </a:lnTo>
                  <a:lnTo>
                    <a:pt x="329" y="422"/>
                  </a:lnTo>
                  <a:lnTo>
                    <a:pt x="319" y="429"/>
                  </a:lnTo>
                  <a:lnTo>
                    <a:pt x="321" y="446"/>
                  </a:lnTo>
                  <a:lnTo>
                    <a:pt x="325" y="463"/>
                  </a:lnTo>
                  <a:lnTo>
                    <a:pt x="332" y="478"/>
                  </a:lnTo>
                  <a:lnTo>
                    <a:pt x="341" y="492"/>
                  </a:lnTo>
                  <a:lnTo>
                    <a:pt x="349" y="506"/>
                  </a:lnTo>
                  <a:lnTo>
                    <a:pt x="358" y="521"/>
                  </a:lnTo>
                  <a:lnTo>
                    <a:pt x="366" y="535"/>
                  </a:lnTo>
                  <a:lnTo>
                    <a:pt x="372" y="552"/>
                  </a:lnTo>
                  <a:lnTo>
                    <a:pt x="375" y="576"/>
                  </a:lnTo>
                  <a:lnTo>
                    <a:pt x="374" y="601"/>
                  </a:lnTo>
                  <a:lnTo>
                    <a:pt x="371" y="625"/>
                  </a:lnTo>
                  <a:lnTo>
                    <a:pt x="374" y="651"/>
                  </a:lnTo>
                  <a:lnTo>
                    <a:pt x="358" y="641"/>
                  </a:lnTo>
                  <a:lnTo>
                    <a:pt x="344" y="631"/>
                  </a:lnTo>
                  <a:lnTo>
                    <a:pt x="331" y="621"/>
                  </a:lnTo>
                  <a:lnTo>
                    <a:pt x="318" y="611"/>
                  </a:lnTo>
                  <a:lnTo>
                    <a:pt x="305" y="601"/>
                  </a:lnTo>
                  <a:lnTo>
                    <a:pt x="291" y="589"/>
                  </a:lnTo>
                  <a:lnTo>
                    <a:pt x="276" y="578"/>
                  </a:lnTo>
                  <a:lnTo>
                    <a:pt x="262" y="565"/>
                  </a:lnTo>
                  <a:lnTo>
                    <a:pt x="258" y="569"/>
                  </a:lnTo>
                  <a:lnTo>
                    <a:pt x="261" y="589"/>
                  </a:lnTo>
                  <a:lnTo>
                    <a:pt x="269" y="606"/>
                  </a:lnTo>
                  <a:lnTo>
                    <a:pt x="279" y="624"/>
                  </a:lnTo>
                  <a:lnTo>
                    <a:pt x="285" y="644"/>
                  </a:lnTo>
                  <a:lnTo>
                    <a:pt x="292" y="659"/>
                  </a:lnTo>
                  <a:lnTo>
                    <a:pt x="302" y="672"/>
                  </a:lnTo>
                  <a:lnTo>
                    <a:pt x="315" y="685"/>
                  </a:lnTo>
                  <a:lnTo>
                    <a:pt x="328" y="696"/>
                  </a:lnTo>
                  <a:lnTo>
                    <a:pt x="341" y="709"/>
                  </a:lnTo>
                  <a:lnTo>
                    <a:pt x="352" y="724"/>
                  </a:lnTo>
                  <a:lnTo>
                    <a:pt x="361" y="738"/>
                  </a:lnTo>
                  <a:lnTo>
                    <a:pt x="366" y="757"/>
                  </a:lnTo>
                  <a:lnTo>
                    <a:pt x="369" y="808"/>
                  </a:lnTo>
                  <a:lnTo>
                    <a:pt x="369" y="857"/>
                  </a:lnTo>
                  <a:lnTo>
                    <a:pt x="368" y="904"/>
                  </a:lnTo>
                  <a:lnTo>
                    <a:pt x="366" y="951"/>
                  </a:lnTo>
                  <a:lnTo>
                    <a:pt x="354" y="941"/>
                  </a:lnTo>
                  <a:lnTo>
                    <a:pt x="344" y="931"/>
                  </a:lnTo>
                  <a:lnTo>
                    <a:pt x="332" y="918"/>
                  </a:lnTo>
                  <a:lnTo>
                    <a:pt x="322" y="907"/>
                  </a:lnTo>
                  <a:lnTo>
                    <a:pt x="312" y="894"/>
                  </a:lnTo>
                  <a:lnTo>
                    <a:pt x="301" y="881"/>
                  </a:lnTo>
                  <a:lnTo>
                    <a:pt x="289" y="870"/>
                  </a:lnTo>
                  <a:lnTo>
                    <a:pt x="276" y="860"/>
                  </a:lnTo>
                  <a:lnTo>
                    <a:pt x="262" y="852"/>
                  </a:lnTo>
                  <a:lnTo>
                    <a:pt x="252" y="861"/>
                  </a:lnTo>
                  <a:lnTo>
                    <a:pt x="263" y="877"/>
                  </a:lnTo>
                  <a:lnTo>
                    <a:pt x="274" y="894"/>
                  </a:lnTo>
                  <a:lnTo>
                    <a:pt x="282" y="912"/>
                  </a:lnTo>
                  <a:lnTo>
                    <a:pt x="289" y="933"/>
                  </a:lnTo>
                  <a:lnTo>
                    <a:pt x="296" y="951"/>
                  </a:lnTo>
                  <a:lnTo>
                    <a:pt x="305" y="968"/>
                  </a:lnTo>
                  <a:lnTo>
                    <a:pt x="315" y="985"/>
                  </a:lnTo>
                  <a:lnTo>
                    <a:pt x="328" y="1000"/>
                  </a:lnTo>
                  <a:lnTo>
                    <a:pt x="334" y="1007"/>
                  </a:lnTo>
                  <a:lnTo>
                    <a:pt x="338" y="1015"/>
                  </a:lnTo>
                  <a:lnTo>
                    <a:pt x="342" y="1027"/>
                  </a:lnTo>
                  <a:lnTo>
                    <a:pt x="348" y="1037"/>
                  </a:lnTo>
                  <a:lnTo>
                    <a:pt x="351" y="1070"/>
                  </a:lnTo>
                  <a:lnTo>
                    <a:pt x="354" y="1104"/>
                  </a:lnTo>
                  <a:lnTo>
                    <a:pt x="354" y="1139"/>
                  </a:lnTo>
                  <a:lnTo>
                    <a:pt x="349" y="1174"/>
                  </a:lnTo>
                  <a:lnTo>
                    <a:pt x="342" y="1161"/>
                  </a:lnTo>
                  <a:lnTo>
                    <a:pt x="334" y="1157"/>
                  </a:lnTo>
                  <a:lnTo>
                    <a:pt x="324" y="1153"/>
                  </a:lnTo>
                  <a:lnTo>
                    <a:pt x="312" y="1149"/>
                  </a:lnTo>
                  <a:lnTo>
                    <a:pt x="301" y="1144"/>
                  </a:lnTo>
                  <a:lnTo>
                    <a:pt x="289" y="1140"/>
                  </a:lnTo>
                  <a:lnTo>
                    <a:pt x="278" y="1134"/>
                  </a:lnTo>
                  <a:lnTo>
                    <a:pt x="268" y="1130"/>
                  </a:lnTo>
                  <a:lnTo>
                    <a:pt x="258" y="1124"/>
                  </a:lnTo>
                  <a:lnTo>
                    <a:pt x="252" y="1134"/>
                  </a:lnTo>
                  <a:lnTo>
                    <a:pt x="255" y="1144"/>
                  </a:lnTo>
                  <a:lnTo>
                    <a:pt x="259" y="1150"/>
                  </a:lnTo>
                  <a:lnTo>
                    <a:pt x="263" y="1157"/>
                  </a:lnTo>
                  <a:lnTo>
                    <a:pt x="266" y="1166"/>
                  </a:lnTo>
                  <a:lnTo>
                    <a:pt x="274" y="1176"/>
                  </a:lnTo>
                  <a:lnTo>
                    <a:pt x="284" y="1184"/>
                  </a:lnTo>
                  <a:lnTo>
                    <a:pt x="294" y="1193"/>
                  </a:lnTo>
                  <a:lnTo>
                    <a:pt x="304" y="1201"/>
                  </a:lnTo>
                  <a:lnTo>
                    <a:pt x="314" y="1217"/>
                  </a:lnTo>
                  <a:lnTo>
                    <a:pt x="321" y="1234"/>
                  </a:lnTo>
                  <a:lnTo>
                    <a:pt x="326" y="1254"/>
                  </a:lnTo>
                  <a:lnTo>
                    <a:pt x="334" y="1276"/>
                  </a:lnTo>
                  <a:lnTo>
                    <a:pt x="334" y="1287"/>
                  </a:lnTo>
                  <a:lnTo>
                    <a:pt x="336" y="1297"/>
                  </a:lnTo>
                  <a:lnTo>
                    <a:pt x="341" y="1309"/>
                  </a:lnTo>
                  <a:lnTo>
                    <a:pt x="344" y="1320"/>
                  </a:lnTo>
                  <a:lnTo>
                    <a:pt x="348" y="1332"/>
                  </a:lnTo>
                  <a:lnTo>
                    <a:pt x="348" y="1379"/>
                  </a:lnTo>
                  <a:lnTo>
                    <a:pt x="346" y="1427"/>
                  </a:lnTo>
                  <a:lnTo>
                    <a:pt x="344" y="1478"/>
                  </a:lnTo>
                  <a:lnTo>
                    <a:pt x="339" y="1526"/>
                  </a:lnTo>
                  <a:lnTo>
                    <a:pt x="332" y="1518"/>
                  </a:lnTo>
                  <a:lnTo>
                    <a:pt x="326" y="1509"/>
                  </a:lnTo>
                  <a:lnTo>
                    <a:pt x="319" y="1498"/>
                  </a:lnTo>
                  <a:lnTo>
                    <a:pt x="312" y="1488"/>
                  </a:lnTo>
                  <a:lnTo>
                    <a:pt x="296" y="1475"/>
                  </a:lnTo>
                  <a:lnTo>
                    <a:pt x="281" y="1462"/>
                  </a:lnTo>
                  <a:lnTo>
                    <a:pt x="266" y="1448"/>
                  </a:lnTo>
                  <a:lnTo>
                    <a:pt x="251" y="1433"/>
                  </a:lnTo>
                  <a:lnTo>
                    <a:pt x="236" y="1419"/>
                  </a:lnTo>
                  <a:lnTo>
                    <a:pt x="223" y="1405"/>
                  </a:lnTo>
                  <a:lnTo>
                    <a:pt x="209" y="1390"/>
                  </a:lnTo>
                  <a:lnTo>
                    <a:pt x="196" y="1376"/>
                  </a:lnTo>
                  <a:lnTo>
                    <a:pt x="186" y="1382"/>
                  </a:lnTo>
                  <a:lnTo>
                    <a:pt x="188" y="1395"/>
                  </a:lnTo>
                  <a:lnTo>
                    <a:pt x="192" y="1402"/>
                  </a:lnTo>
                  <a:lnTo>
                    <a:pt x="196" y="1409"/>
                  </a:lnTo>
                  <a:lnTo>
                    <a:pt x="201" y="1417"/>
                  </a:lnTo>
                  <a:lnTo>
                    <a:pt x="203" y="1426"/>
                  </a:lnTo>
                  <a:lnTo>
                    <a:pt x="203" y="1438"/>
                  </a:lnTo>
                  <a:lnTo>
                    <a:pt x="228" y="1470"/>
                  </a:lnTo>
                  <a:lnTo>
                    <a:pt x="253" y="1503"/>
                  </a:lnTo>
                  <a:lnTo>
                    <a:pt x="278" y="1536"/>
                  </a:lnTo>
                  <a:lnTo>
                    <a:pt x="301" y="1572"/>
                  </a:lnTo>
                  <a:lnTo>
                    <a:pt x="318" y="1609"/>
                  </a:lnTo>
                  <a:lnTo>
                    <a:pt x="329" y="1649"/>
                  </a:lnTo>
                  <a:lnTo>
                    <a:pt x="332" y="1694"/>
                  </a:lnTo>
                  <a:lnTo>
                    <a:pt x="324" y="1741"/>
                  </a:lnTo>
                  <a:lnTo>
                    <a:pt x="316" y="1739"/>
                  </a:lnTo>
                  <a:lnTo>
                    <a:pt x="309" y="1735"/>
                  </a:lnTo>
                  <a:lnTo>
                    <a:pt x="304" y="1729"/>
                  </a:lnTo>
                  <a:lnTo>
                    <a:pt x="298" y="1724"/>
                  </a:lnTo>
                  <a:lnTo>
                    <a:pt x="292" y="1719"/>
                  </a:lnTo>
                  <a:lnTo>
                    <a:pt x="285" y="1716"/>
                  </a:lnTo>
                  <a:lnTo>
                    <a:pt x="276" y="1712"/>
                  </a:lnTo>
                  <a:lnTo>
                    <a:pt x="268" y="1709"/>
                  </a:lnTo>
                  <a:lnTo>
                    <a:pt x="261" y="1702"/>
                  </a:lnTo>
                  <a:lnTo>
                    <a:pt x="252" y="1688"/>
                  </a:lnTo>
                  <a:lnTo>
                    <a:pt x="243" y="1672"/>
                  </a:lnTo>
                  <a:lnTo>
                    <a:pt x="233" y="1656"/>
                  </a:lnTo>
                  <a:lnTo>
                    <a:pt x="219" y="1642"/>
                  </a:lnTo>
                  <a:lnTo>
                    <a:pt x="209" y="1636"/>
                  </a:lnTo>
                  <a:lnTo>
                    <a:pt x="202" y="1635"/>
                  </a:lnTo>
                  <a:lnTo>
                    <a:pt x="193" y="1635"/>
                  </a:lnTo>
                  <a:lnTo>
                    <a:pt x="186" y="1634"/>
                  </a:lnTo>
                  <a:lnTo>
                    <a:pt x="178" y="1634"/>
                  </a:lnTo>
                  <a:lnTo>
                    <a:pt x="173" y="1639"/>
                  </a:lnTo>
                  <a:lnTo>
                    <a:pt x="185" y="1659"/>
                  </a:lnTo>
                  <a:lnTo>
                    <a:pt x="196" y="1678"/>
                  </a:lnTo>
                  <a:lnTo>
                    <a:pt x="206" y="1699"/>
                  </a:lnTo>
                  <a:lnTo>
                    <a:pt x="213" y="1725"/>
                  </a:lnTo>
                  <a:lnTo>
                    <a:pt x="222" y="1737"/>
                  </a:lnTo>
                  <a:lnTo>
                    <a:pt x="232" y="1747"/>
                  </a:lnTo>
                  <a:lnTo>
                    <a:pt x="242" y="1757"/>
                  </a:lnTo>
                  <a:lnTo>
                    <a:pt x="253" y="1765"/>
                  </a:lnTo>
                  <a:lnTo>
                    <a:pt x="265" y="1774"/>
                  </a:lnTo>
                  <a:lnTo>
                    <a:pt x="276" y="1784"/>
                  </a:lnTo>
                  <a:lnTo>
                    <a:pt x="288" y="1794"/>
                  </a:lnTo>
                  <a:lnTo>
                    <a:pt x="298" y="1805"/>
                  </a:lnTo>
                  <a:lnTo>
                    <a:pt x="314" y="1834"/>
                  </a:lnTo>
                  <a:lnTo>
                    <a:pt x="326" y="1862"/>
                  </a:lnTo>
                  <a:lnTo>
                    <a:pt x="335" y="1892"/>
                  </a:lnTo>
                  <a:lnTo>
                    <a:pt x="342" y="1922"/>
                  </a:lnTo>
                  <a:lnTo>
                    <a:pt x="346" y="1953"/>
                  </a:lnTo>
                  <a:lnTo>
                    <a:pt x="348" y="1983"/>
                  </a:lnTo>
                  <a:lnTo>
                    <a:pt x="348" y="2013"/>
                  </a:lnTo>
                  <a:lnTo>
                    <a:pt x="346" y="2043"/>
                  </a:lnTo>
                  <a:lnTo>
                    <a:pt x="341" y="2041"/>
                  </a:lnTo>
                  <a:lnTo>
                    <a:pt x="334" y="2041"/>
                  </a:lnTo>
                  <a:lnTo>
                    <a:pt x="328" y="2040"/>
                  </a:lnTo>
                  <a:lnTo>
                    <a:pt x="321" y="2037"/>
                  </a:lnTo>
                  <a:lnTo>
                    <a:pt x="315" y="2034"/>
                  </a:lnTo>
                  <a:lnTo>
                    <a:pt x="309" y="2031"/>
                  </a:lnTo>
                  <a:lnTo>
                    <a:pt x="304" y="2028"/>
                  </a:lnTo>
                  <a:lnTo>
                    <a:pt x="298" y="2024"/>
                  </a:lnTo>
                  <a:lnTo>
                    <a:pt x="298" y="1995"/>
                  </a:lnTo>
                  <a:lnTo>
                    <a:pt x="299" y="1967"/>
                  </a:lnTo>
                  <a:lnTo>
                    <a:pt x="298" y="1938"/>
                  </a:lnTo>
                  <a:lnTo>
                    <a:pt x="286" y="1910"/>
                  </a:lnTo>
                  <a:lnTo>
                    <a:pt x="285" y="1885"/>
                  </a:lnTo>
                  <a:lnTo>
                    <a:pt x="272" y="1880"/>
                  </a:lnTo>
                  <a:lnTo>
                    <a:pt x="269" y="1874"/>
                  </a:lnTo>
                  <a:lnTo>
                    <a:pt x="268" y="1865"/>
                  </a:lnTo>
                  <a:lnTo>
                    <a:pt x="268" y="1858"/>
                  </a:lnTo>
                  <a:lnTo>
                    <a:pt x="268" y="1850"/>
                  </a:lnTo>
                  <a:lnTo>
                    <a:pt x="263" y="1842"/>
                  </a:lnTo>
                  <a:lnTo>
                    <a:pt x="258" y="1842"/>
                  </a:lnTo>
                  <a:lnTo>
                    <a:pt x="253" y="1847"/>
                  </a:lnTo>
                  <a:lnTo>
                    <a:pt x="248" y="1850"/>
                  </a:lnTo>
                  <a:lnTo>
                    <a:pt x="246" y="1844"/>
                  </a:lnTo>
                  <a:lnTo>
                    <a:pt x="246" y="1838"/>
                  </a:lnTo>
                  <a:lnTo>
                    <a:pt x="245" y="1832"/>
                  </a:lnTo>
                  <a:lnTo>
                    <a:pt x="243" y="1825"/>
                  </a:lnTo>
                  <a:lnTo>
                    <a:pt x="228" y="1817"/>
                  </a:lnTo>
                  <a:lnTo>
                    <a:pt x="228" y="1811"/>
                  </a:lnTo>
                  <a:lnTo>
                    <a:pt x="226" y="1804"/>
                  </a:lnTo>
                  <a:lnTo>
                    <a:pt x="223" y="1799"/>
                  </a:lnTo>
                  <a:lnTo>
                    <a:pt x="216" y="1798"/>
                  </a:lnTo>
                  <a:lnTo>
                    <a:pt x="216" y="1817"/>
                  </a:lnTo>
                  <a:lnTo>
                    <a:pt x="208" y="1817"/>
                  </a:lnTo>
                  <a:lnTo>
                    <a:pt x="205" y="1807"/>
                  </a:lnTo>
                  <a:lnTo>
                    <a:pt x="206" y="1794"/>
                  </a:lnTo>
                  <a:lnTo>
                    <a:pt x="206" y="1779"/>
                  </a:lnTo>
                  <a:lnTo>
                    <a:pt x="203" y="1765"/>
                  </a:lnTo>
                  <a:lnTo>
                    <a:pt x="198" y="1768"/>
                  </a:lnTo>
                  <a:lnTo>
                    <a:pt x="193" y="1772"/>
                  </a:lnTo>
                  <a:lnTo>
                    <a:pt x="191" y="1778"/>
                  </a:lnTo>
                  <a:lnTo>
                    <a:pt x="192" y="1787"/>
                  </a:lnTo>
                  <a:lnTo>
                    <a:pt x="188" y="1784"/>
                  </a:lnTo>
                  <a:lnTo>
                    <a:pt x="186" y="1779"/>
                  </a:lnTo>
                  <a:lnTo>
                    <a:pt x="183" y="1775"/>
                  </a:lnTo>
                  <a:lnTo>
                    <a:pt x="181" y="1769"/>
                  </a:lnTo>
                  <a:lnTo>
                    <a:pt x="186" y="1761"/>
                  </a:lnTo>
                  <a:lnTo>
                    <a:pt x="189" y="1752"/>
                  </a:lnTo>
                  <a:lnTo>
                    <a:pt x="189" y="1744"/>
                  </a:lnTo>
                  <a:lnTo>
                    <a:pt x="191" y="1734"/>
                  </a:lnTo>
                  <a:lnTo>
                    <a:pt x="191" y="1724"/>
                  </a:lnTo>
                  <a:lnTo>
                    <a:pt x="185" y="1716"/>
                  </a:lnTo>
                  <a:lnTo>
                    <a:pt x="182" y="1719"/>
                  </a:lnTo>
                  <a:lnTo>
                    <a:pt x="181" y="1725"/>
                  </a:lnTo>
                  <a:lnTo>
                    <a:pt x="176" y="1729"/>
                  </a:lnTo>
                  <a:lnTo>
                    <a:pt x="172" y="1721"/>
                  </a:lnTo>
                  <a:lnTo>
                    <a:pt x="173" y="1712"/>
                  </a:lnTo>
                  <a:lnTo>
                    <a:pt x="176" y="1704"/>
                  </a:lnTo>
                  <a:lnTo>
                    <a:pt x="178" y="1695"/>
                  </a:lnTo>
                  <a:lnTo>
                    <a:pt x="176" y="1684"/>
                  </a:lnTo>
                  <a:lnTo>
                    <a:pt x="173" y="1681"/>
                  </a:lnTo>
                  <a:lnTo>
                    <a:pt x="169" y="1682"/>
                  </a:lnTo>
                  <a:lnTo>
                    <a:pt x="165" y="1685"/>
                  </a:lnTo>
                  <a:lnTo>
                    <a:pt x="163" y="1688"/>
                  </a:lnTo>
                  <a:lnTo>
                    <a:pt x="153" y="1684"/>
                  </a:lnTo>
                  <a:lnTo>
                    <a:pt x="152" y="1678"/>
                  </a:lnTo>
                  <a:lnTo>
                    <a:pt x="149" y="1672"/>
                  </a:lnTo>
                  <a:lnTo>
                    <a:pt x="148" y="1666"/>
                  </a:lnTo>
                  <a:lnTo>
                    <a:pt x="148" y="1659"/>
                  </a:lnTo>
                  <a:lnTo>
                    <a:pt x="140" y="1658"/>
                  </a:lnTo>
                  <a:lnTo>
                    <a:pt x="138" y="1661"/>
                  </a:lnTo>
                  <a:lnTo>
                    <a:pt x="136" y="1666"/>
                  </a:lnTo>
                  <a:lnTo>
                    <a:pt x="133" y="1671"/>
                  </a:lnTo>
                  <a:lnTo>
                    <a:pt x="130" y="1675"/>
                  </a:lnTo>
                  <a:lnTo>
                    <a:pt x="125" y="1672"/>
                  </a:lnTo>
                  <a:lnTo>
                    <a:pt x="122" y="1666"/>
                  </a:lnTo>
                  <a:lnTo>
                    <a:pt x="119" y="1659"/>
                  </a:lnTo>
                  <a:lnTo>
                    <a:pt x="110" y="1656"/>
                  </a:lnTo>
                  <a:lnTo>
                    <a:pt x="106" y="1671"/>
                  </a:lnTo>
                  <a:lnTo>
                    <a:pt x="98" y="1672"/>
                  </a:lnTo>
                  <a:lnTo>
                    <a:pt x="93" y="1665"/>
                  </a:lnTo>
                  <a:lnTo>
                    <a:pt x="88" y="1656"/>
                  </a:lnTo>
                  <a:lnTo>
                    <a:pt x="79" y="1656"/>
                  </a:lnTo>
                  <a:lnTo>
                    <a:pt x="78" y="1662"/>
                  </a:lnTo>
                  <a:lnTo>
                    <a:pt x="79" y="1666"/>
                  </a:lnTo>
                  <a:lnTo>
                    <a:pt x="79" y="1672"/>
                  </a:lnTo>
                  <a:lnTo>
                    <a:pt x="78" y="1678"/>
                  </a:lnTo>
                  <a:lnTo>
                    <a:pt x="70" y="1675"/>
                  </a:lnTo>
                  <a:lnTo>
                    <a:pt x="68" y="1668"/>
                  </a:lnTo>
                  <a:lnTo>
                    <a:pt x="65" y="1661"/>
                  </a:lnTo>
                  <a:lnTo>
                    <a:pt x="58" y="1656"/>
                  </a:lnTo>
                  <a:lnTo>
                    <a:pt x="52" y="1658"/>
                  </a:lnTo>
                  <a:lnTo>
                    <a:pt x="52" y="1664"/>
                  </a:lnTo>
                  <a:lnTo>
                    <a:pt x="53" y="1669"/>
                  </a:lnTo>
                  <a:lnTo>
                    <a:pt x="55" y="1676"/>
                  </a:lnTo>
                  <a:lnTo>
                    <a:pt x="48" y="1676"/>
                  </a:lnTo>
                  <a:lnTo>
                    <a:pt x="42" y="1675"/>
                  </a:lnTo>
                  <a:lnTo>
                    <a:pt x="36" y="1672"/>
                  </a:lnTo>
                  <a:lnTo>
                    <a:pt x="32" y="1669"/>
                  </a:lnTo>
                  <a:lnTo>
                    <a:pt x="26" y="1666"/>
                  </a:lnTo>
                  <a:lnTo>
                    <a:pt x="22" y="1664"/>
                  </a:lnTo>
                  <a:lnTo>
                    <a:pt x="16" y="1659"/>
                  </a:lnTo>
                  <a:lnTo>
                    <a:pt x="12" y="1656"/>
                  </a:lnTo>
                  <a:lnTo>
                    <a:pt x="9" y="1652"/>
                  </a:lnTo>
                  <a:lnTo>
                    <a:pt x="6" y="1648"/>
                  </a:lnTo>
                  <a:lnTo>
                    <a:pt x="3" y="1644"/>
                  </a:lnTo>
                  <a:lnTo>
                    <a:pt x="0" y="1636"/>
                  </a:lnTo>
                  <a:lnTo>
                    <a:pt x="3" y="1625"/>
                  </a:lnTo>
                  <a:lnTo>
                    <a:pt x="6" y="1622"/>
                  </a:lnTo>
                  <a:lnTo>
                    <a:pt x="9" y="1619"/>
                  </a:lnTo>
                  <a:lnTo>
                    <a:pt x="13" y="1616"/>
                  </a:lnTo>
                  <a:lnTo>
                    <a:pt x="19" y="1615"/>
                  </a:lnTo>
                  <a:lnTo>
                    <a:pt x="36" y="1613"/>
                  </a:lnTo>
                  <a:lnTo>
                    <a:pt x="52" y="1609"/>
                  </a:lnTo>
                  <a:lnTo>
                    <a:pt x="68" y="1603"/>
                  </a:lnTo>
                  <a:lnTo>
                    <a:pt x="82" y="1596"/>
                  </a:lnTo>
                  <a:lnTo>
                    <a:pt x="98" y="1589"/>
                  </a:lnTo>
                  <a:lnTo>
                    <a:pt x="113" y="1583"/>
                  </a:lnTo>
                  <a:lnTo>
                    <a:pt x="129" y="1581"/>
                  </a:lnTo>
                  <a:lnTo>
                    <a:pt x="148" y="1581"/>
                  </a:lnTo>
                  <a:lnTo>
                    <a:pt x="161" y="1583"/>
                  </a:lnTo>
                  <a:lnTo>
                    <a:pt x="171" y="1588"/>
                  </a:lnTo>
                  <a:lnTo>
                    <a:pt x="181" y="1593"/>
                  </a:lnTo>
                  <a:lnTo>
                    <a:pt x="191" y="1599"/>
                  </a:lnTo>
                  <a:lnTo>
                    <a:pt x="201" y="1605"/>
                  </a:lnTo>
                  <a:lnTo>
                    <a:pt x="211" y="1611"/>
                  </a:lnTo>
                  <a:lnTo>
                    <a:pt x="221" y="1616"/>
                  </a:lnTo>
                  <a:lnTo>
                    <a:pt x="233" y="1621"/>
                  </a:lnTo>
                  <a:lnTo>
                    <a:pt x="245" y="1621"/>
                  </a:lnTo>
                  <a:lnTo>
                    <a:pt x="252" y="1619"/>
                  </a:lnTo>
                  <a:lnTo>
                    <a:pt x="258" y="1616"/>
                  </a:lnTo>
                  <a:lnTo>
                    <a:pt x="265" y="1613"/>
                  </a:lnTo>
                  <a:lnTo>
                    <a:pt x="271" y="1609"/>
                  </a:lnTo>
                  <a:lnTo>
                    <a:pt x="272" y="1606"/>
                  </a:lnTo>
                  <a:lnTo>
                    <a:pt x="274" y="1602"/>
                  </a:lnTo>
                  <a:lnTo>
                    <a:pt x="276" y="1596"/>
                  </a:lnTo>
                  <a:lnTo>
                    <a:pt x="279" y="1591"/>
                  </a:lnTo>
                  <a:lnTo>
                    <a:pt x="275" y="1576"/>
                  </a:lnTo>
                  <a:lnTo>
                    <a:pt x="274" y="1559"/>
                  </a:lnTo>
                  <a:lnTo>
                    <a:pt x="271" y="1543"/>
                  </a:lnTo>
                  <a:lnTo>
                    <a:pt x="263" y="1529"/>
                  </a:lnTo>
                  <a:lnTo>
                    <a:pt x="253" y="1533"/>
                  </a:lnTo>
                  <a:lnTo>
                    <a:pt x="252" y="1529"/>
                  </a:lnTo>
                  <a:lnTo>
                    <a:pt x="251" y="1525"/>
                  </a:lnTo>
                  <a:lnTo>
                    <a:pt x="248" y="1520"/>
                  </a:lnTo>
                  <a:lnTo>
                    <a:pt x="246" y="1515"/>
                  </a:lnTo>
                  <a:lnTo>
                    <a:pt x="243" y="1512"/>
                  </a:lnTo>
                  <a:lnTo>
                    <a:pt x="239" y="1509"/>
                  </a:lnTo>
                  <a:lnTo>
                    <a:pt x="236" y="1508"/>
                  </a:lnTo>
                  <a:lnTo>
                    <a:pt x="232" y="1510"/>
                  </a:lnTo>
                  <a:lnTo>
                    <a:pt x="226" y="1498"/>
                  </a:lnTo>
                  <a:lnTo>
                    <a:pt x="223" y="1495"/>
                  </a:lnTo>
                  <a:lnTo>
                    <a:pt x="219" y="1492"/>
                  </a:lnTo>
                  <a:lnTo>
                    <a:pt x="215" y="1492"/>
                  </a:lnTo>
                  <a:lnTo>
                    <a:pt x="212" y="1498"/>
                  </a:lnTo>
                  <a:lnTo>
                    <a:pt x="209" y="1490"/>
                  </a:lnTo>
                  <a:lnTo>
                    <a:pt x="208" y="1483"/>
                  </a:lnTo>
                  <a:lnTo>
                    <a:pt x="208" y="1475"/>
                  </a:lnTo>
                  <a:lnTo>
                    <a:pt x="202" y="1469"/>
                  </a:lnTo>
                  <a:lnTo>
                    <a:pt x="193" y="1475"/>
                  </a:lnTo>
                  <a:lnTo>
                    <a:pt x="188" y="1470"/>
                  </a:lnTo>
                  <a:lnTo>
                    <a:pt x="188" y="1460"/>
                  </a:lnTo>
                  <a:lnTo>
                    <a:pt x="188" y="1449"/>
                  </a:lnTo>
                  <a:lnTo>
                    <a:pt x="186" y="1439"/>
                  </a:lnTo>
                  <a:lnTo>
                    <a:pt x="166" y="1435"/>
                  </a:lnTo>
                  <a:lnTo>
                    <a:pt x="166" y="1416"/>
                  </a:lnTo>
                  <a:lnTo>
                    <a:pt x="159" y="1412"/>
                  </a:lnTo>
                  <a:lnTo>
                    <a:pt x="155" y="1413"/>
                  </a:lnTo>
                  <a:lnTo>
                    <a:pt x="150" y="1419"/>
                  </a:lnTo>
                  <a:lnTo>
                    <a:pt x="152" y="1426"/>
                  </a:lnTo>
                  <a:lnTo>
                    <a:pt x="148" y="1419"/>
                  </a:lnTo>
                  <a:lnTo>
                    <a:pt x="146" y="1410"/>
                  </a:lnTo>
                  <a:lnTo>
                    <a:pt x="143" y="1403"/>
                  </a:lnTo>
                  <a:lnTo>
                    <a:pt x="133" y="1399"/>
                  </a:lnTo>
                  <a:lnTo>
                    <a:pt x="129" y="1403"/>
                  </a:lnTo>
                  <a:lnTo>
                    <a:pt x="130" y="1407"/>
                  </a:lnTo>
                  <a:lnTo>
                    <a:pt x="130" y="1413"/>
                  </a:lnTo>
                  <a:lnTo>
                    <a:pt x="130" y="1419"/>
                  </a:lnTo>
                  <a:lnTo>
                    <a:pt x="132" y="1425"/>
                  </a:lnTo>
                  <a:lnTo>
                    <a:pt x="123" y="1422"/>
                  </a:lnTo>
                  <a:lnTo>
                    <a:pt x="119" y="1415"/>
                  </a:lnTo>
                  <a:lnTo>
                    <a:pt x="116" y="1406"/>
                  </a:lnTo>
                  <a:lnTo>
                    <a:pt x="110" y="1399"/>
                  </a:lnTo>
                  <a:lnTo>
                    <a:pt x="105" y="1402"/>
                  </a:lnTo>
                  <a:lnTo>
                    <a:pt x="103" y="1409"/>
                  </a:lnTo>
                  <a:lnTo>
                    <a:pt x="105" y="1417"/>
                  </a:lnTo>
                  <a:lnTo>
                    <a:pt x="105" y="1425"/>
                  </a:lnTo>
                  <a:lnTo>
                    <a:pt x="99" y="1422"/>
                  </a:lnTo>
                  <a:lnTo>
                    <a:pt x="98" y="1416"/>
                  </a:lnTo>
                  <a:lnTo>
                    <a:pt x="96" y="1409"/>
                  </a:lnTo>
                  <a:lnTo>
                    <a:pt x="90" y="1403"/>
                  </a:lnTo>
                  <a:lnTo>
                    <a:pt x="83" y="1420"/>
                  </a:lnTo>
                  <a:lnTo>
                    <a:pt x="78" y="1413"/>
                  </a:lnTo>
                  <a:lnTo>
                    <a:pt x="73" y="1407"/>
                  </a:lnTo>
                  <a:lnTo>
                    <a:pt x="70" y="1400"/>
                  </a:lnTo>
                  <a:lnTo>
                    <a:pt x="68" y="1395"/>
                  </a:lnTo>
                  <a:lnTo>
                    <a:pt x="58" y="1395"/>
                  </a:lnTo>
                  <a:lnTo>
                    <a:pt x="56" y="1402"/>
                  </a:lnTo>
                  <a:lnTo>
                    <a:pt x="59" y="1410"/>
                  </a:lnTo>
                  <a:lnTo>
                    <a:pt x="60" y="1419"/>
                  </a:lnTo>
                  <a:lnTo>
                    <a:pt x="59" y="1427"/>
                  </a:lnTo>
                  <a:lnTo>
                    <a:pt x="52" y="1419"/>
                  </a:lnTo>
                  <a:lnTo>
                    <a:pt x="50" y="1413"/>
                  </a:lnTo>
                  <a:lnTo>
                    <a:pt x="48" y="1407"/>
                  </a:lnTo>
                  <a:lnTo>
                    <a:pt x="46" y="1400"/>
                  </a:lnTo>
                  <a:lnTo>
                    <a:pt x="42" y="1395"/>
                  </a:lnTo>
                  <a:lnTo>
                    <a:pt x="36" y="1392"/>
                  </a:lnTo>
                  <a:lnTo>
                    <a:pt x="33" y="1395"/>
                  </a:lnTo>
                  <a:lnTo>
                    <a:pt x="32" y="1400"/>
                  </a:lnTo>
                  <a:lnTo>
                    <a:pt x="32" y="1406"/>
                  </a:lnTo>
                  <a:lnTo>
                    <a:pt x="33" y="1412"/>
                  </a:lnTo>
                  <a:lnTo>
                    <a:pt x="22" y="1407"/>
                  </a:lnTo>
                  <a:lnTo>
                    <a:pt x="15" y="1400"/>
                  </a:lnTo>
                  <a:lnTo>
                    <a:pt x="12" y="1397"/>
                  </a:lnTo>
                  <a:lnTo>
                    <a:pt x="10" y="1393"/>
                  </a:lnTo>
                  <a:lnTo>
                    <a:pt x="7" y="1389"/>
                  </a:lnTo>
                  <a:lnTo>
                    <a:pt x="6" y="1383"/>
                  </a:lnTo>
                  <a:lnTo>
                    <a:pt x="6" y="1370"/>
                  </a:lnTo>
                  <a:lnTo>
                    <a:pt x="9" y="1366"/>
                  </a:lnTo>
                  <a:lnTo>
                    <a:pt x="15" y="1363"/>
                  </a:lnTo>
                  <a:lnTo>
                    <a:pt x="20" y="1360"/>
                  </a:lnTo>
                  <a:lnTo>
                    <a:pt x="27" y="1357"/>
                  </a:lnTo>
                  <a:lnTo>
                    <a:pt x="42" y="1360"/>
                  </a:lnTo>
                  <a:lnTo>
                    <a:pt x="58" y="1360"/>
                  </a:lnTo>
                  <a:lnTo>
                    <a:pt x="72" y="1360"/>
                  </a:lnTo>
                  <a:lnTo>
                    <a:pt x="86" y="1357"/>
                  </a:lnTo>
                  <a:lnTo>
                    <a:pt x="102" y="1355"/>
                  </a:lnTo>
                  <a:lnTo>
                    <a:pt x="116" y="1350"/>
                  </a:lnTo>
                  <a:lnTo>
                    <a:pt x="130" y="1346"/>
                  </a:lnTo>
                  <a:lnTo>
                    <a:pt x="145" y="1340"/>
                  </a:lnTo>
                  <a:lnTo>
                    <a:pt x="171" y="1340"/>
                  </a:lnTo>
                  <a:lnTo>
                    <a:pt x="183" y="1345"/>
                  </a:lnTo>
                  <a:lnTo>
                    <a:pt x="195" y="1350"/>
                  </a:lnTo>
                  <a:lnTo>
                    <a:pt x="206" y="1357"/>
                  </a:lnTo>
                  <a:lnTo>
                    <a:pt x="218" y="1365"/>
                  </a:lnTo>
                  <a:lnTo>
                    <a:pt x="228" y="1372"/>
                  </a:lnTo>
                  <a:lnTo>
                    <a:pt x="241" y="1379"/>
                  </a:lnTo>
                  <a:lnTo>
                    <a:pt x="253" y="1386"/>
                  </a:lnTo>
                  <a:lnTo>
                    <a:pt x="268" y="1392"/>
                  </a:lnTo>
                  <a:lnTo>
                    <a:pt x="275" y="1392"/>
                  </a:lnTo>
                  <a:lnTo>
                    <a:pt x="284" y="1392"/>
                  </a:lnTo>
                  <a:lnTo>
                    <a:pt x="291" y="1389"/>
                  </a:lnTo>
                  <a:lnTo>
                    <a:pt x="298" y="1385"/>
                  </a:lnTo>
                  <a:lnTo>
                    <a:pt x="301" y="1380"/>
                  </a:lnTo>
                  <a:lnTo>
                    <a:pt x="305" y="1375"/>
                  </a:lnTo>
                  <a:lnTo>
                    <a:pt x="308" y="1369"/>
                  </a:lnTo>
                  <a:lnTo>
                    <a:pt x="311" y="1360"/>
                  </a:lnTo>
                  <a:lnTo>
                    <a:pt x="309" y="1324"/>
                  </a:lnTo>
                  <a:lnTo>
                    <a:pt x="311" y="1286"/>
                  </a:lnTo>
                  <a:lnTo>
                    <a:pt x="308" y="1249"/>
                  </a:lnTo>
                  <a:lnTo>
                    <a:pt x="295" y="1214"/>
                  </a:lnTo>
                  <a:lnTo>
                    <a:pt x="288" y="1216"/>
                  </a:lnTo>
                  <a:lnTo>
                    <a:pt x="281" y="1210"/>
                  </a:lnTo>
                  <a:lnTo>
                    <a:pt x="279" y="1206"/>
                  </a:lnTo>
                  <a:lnTo>
                    <a:pt x="278" y="1201"/>
                  </a:lnTo>
                  <a:lnTo>
                    <a:pt x="275" y="1197"/>
                  </a:lnTo>
                  <a:lnTo>
                    <a:pt x="274" y="1191"/>
                  </a:lnTo>
                  <a:lnTo>
                    <a:pt x="263" y="1199"/>
                  </a:lnTo>
                  <a:lnTo>
                    <a:pt x="258" y="1196"/>
                  </a:lnTo>
                  <a:lnTo>
                    <a:pt x="256" y="1190"/>
                  </a:lnTo>
                  <a:lnTo>
                    <a:pt x="253" y="1183"/>
                  </a:lnTo>
                  <a:lnTo>
                    <a:pt x="248" y="1179"/>
                  </a:lnTo>
                  <a:lnTo>
                    <a:pt x="239" y="1183"/>
                  </a:lnTo>
                  <a:lnTo>
                    <a:pt x="235" y="1179"/>
                  </a:lnTo>
                  <a:lnTo>
                    <a:pt x="235" y="1170"/>
                  </a:lnTo>
                  <a:lnTo>
                    <a:pt x="233" y="1163"/>
                  </a:lnTo>
                  <a:lnTo>
                    <a:pt x="228" y="1159"/>
                  </a:lnTo>
                  <a:lnTo>
                    <a:pt x="222" y="1166"/>
                  </a:lnTo>
                  <a:lnTo>
                    <a:pt x="218" y="1163"/>
                  </a:lnTo>
                  <a:lnTo>
                    <a:pt x="216" y="1157"/>
                  </a:lnTo>
                  <a:lnTo>
                    <a:pt x="215" y="1150"/>
                  </a:lnTo>
                  <a:lnTo>
                    <a:pt x="213" y="1143"/>
                  </a:lnTo>
                  <a:lnTo>
                    <a:pt x="206" y="1139"/>
                  </a:lnTo>
                  <a:lnTo>
                    <a:pt x="203" y="1141"/>
                  </a:lnTo>
                  <a:lnTo>
                    <a:pt x="202" y="1147"/>
                  </a:lnTo>
                  <a:lnTo>
                    <a:pt x="195" y="1150"/>
                  </a:lnTo>
                  <a:lnTo>
                    <a:pt x="195" y="1144"/>
                  </a:lnTo>
                  <a:lnTo>
                    <a:pt x="193" y="1137"/>
                  </a:lnTo>
                  <a:lnTo>
                    <a:pt x="192" y="1131"/>
                  </a:lnTo>
                  <a:lnTo>
                    <a:pt x="188" y="1126"/>
                  </a:lnTo>
                  <a:lnTo>
                    <a:pt x="179" y="1127"/>
                  </a:lnTo>
                  <a:lnTo>
                    <a:pt x="179" y="1133"/>
                  </a:lnTo>
                  <a:lnTo>
                    <a:pt x="179" y="1140"/>
                  </a:lnTo>
                  <a:lnTo>
                    <a:pt x="175" y="1146"/>
                  </a:lnTo>
                  <a:lnTo>
                    <a:pt x="172" y="1140"/>
                  </a:lnTo>
                  <a:lnTo>
                    <a:pt x="171" y="1133"/>
                  </a:lnTo>
                  <a:lnTo>
                    <a:pt x="168" y="1127"/>
                  </a:lnTo>
                  <a:lnTo>
                    <a:pt x="159" y="1124"/>
                  </a:lnTo>
                  <a:lnTo>
                    <a:pt x="156" y="1130"/>
                  </a:lnTo>
                  <a:lnTo>
                    <a:pt x="155" y="1134"/>
                  </a:lnTo>
                  <a:lnTo>
                    <a:pt x="155" y="1141"/>
                  </a:lnTo>
                  <a:lnTo>
                    <a:pt x="158" y="1149"/>
                  </a:lnTo>
                  <a:lnTo>
                    <a:pt x="150" y="1149"/>
                  </a:lnTo>
                  <a:lnTo>
                    <a:pt x="148" y="1144"/>
                  </a:lnTo>
                  <a:lnTo>
                    <a:pt x="146" y="1137"/>
                  </a:lnTo>
                  <a:lnTo>
                    <a:pt x="142" y="1131"/>
                  </a:lnTo>
                  <a:lnTo>
                    <a:pt x="132" y="1136"/>
                  </a:lnTo>
                  <a:lnTo>
                    <a:pt x="132" y="1141"/>
                  </a:lnTo>
                  <a:lnTo>
                    <a:pt x="135" y="1149"/>
                  </a:lnTo>
                  <a:lnTo>
                    <a:pt x="136" y="1156"/>
                  </a:lnTo>
                  <a:lnTo>
                    <a:pt x="133" y="1161"/>
                  </a:lnTo>
                  <a:lnTo>
                    <a:pt x="132" y="1157"/>
                  </a:lnTo>
                  <a:lnTo>
                    <a:pt x="130" y="1153"/>
                  </a:lnTo>
                  <a:lnTo>
                    <a:pt x="128" y="1149"/>
                  </a:lnTo>
                  <a:lnTo>
                    <a:pt x="125" y="1144"/>
                  </a:lnTo>
                  <a:lnTo>
                    <a:pt x="115" y="1147"/>
                  </a:lnTo>
                  <a:lnTo>
                    <a:pt x="115" y="1153"/>
                  </a:lnTo>
                  <a:lnTo>
                    <a:pt x="116" y="1161"/>
                  </a:lnTo>
                  <a:lnTo>
                    <a:pt x="112" y="1170"/>
                  </a:lnTo>
                  <a:lnTo>
                    <a:pt x="106" y="1167"/>
                  </a:lnTo>
                  <a:lnTo>
                    <a:pt x="103" y="1161"/>
                  </a:lnTo>
                  <a:lnTo>
                    <a:pt x="100" y="1154"/>
                  </a:lnTo>
                  <a:lnTo>
                    <a:pt x="95" y="1150"/>
                  </a:lnTo>
                  <a:lnTo>
                    <a:pt x="86" y="1153"/>
                  </a:lnTo>
                  <a:lnTo>
                    <a:pt x="89" y="1161"/>
                  </a:lnTo>
                  <a:lnTo>
                    <a:pt x="90" y="1169"/>
                  </a:lnTo>
                  <a:lnTo>
                    <a:pt x="83" y="1173"/>
                  </a:lnTo>
                  <a:lnTo>
                    <a:pt x="78" y="1171"/>
                  </a:lnTo>
                  <a:lnTo>
                    <a:pt x="75" y="1167"/>
                  </a:lnTo>
                  <a:lnTo>
                    <a:pt x="73" y="1161"/>
                  </a:lnTo>
                  <a:lnTo>
                    <a:pt x="69" y="1157"/>
                  </a:lnTo>
                  <a:lnTo>
                    <a:pt x="59" y="1174"/>
                  </a:lnTo>
                  <a:lnTo>
                    <a:pt x="53" y="1173"/>
                  </a:lnTo>
                  <a:lnTo>
                    <a:pt x="49" y="1167"/>
                  </a:lnTo>
                  <a:lnTo>
                    <a:pt x="45" y="1163"/>
                  </a:lnTo>
                  <a:lnTo>
                    <a:pt x="36" y="1160"/>
                  </a:lnTo>
                  <a:lnTo>
                    <a:pt x="35" y="1164"/>
                  </a:lnTo>
                  <a:lnTo>
                    <a:pt x="35" y="1169"/>
                  </a:lnTo>
                  <a:lnTo>
                    <a:pt x="36" y="1173"/>
                  </a:lnTo>
                  <a:lnTo>
                    <a:pt x="39" y="1179"/>
                  </a:lnTo>
                  <a:lnTo>
                    <a:pt x="32" y="1166"/>
                  </a:lnTo>
                  <a:lnTo>
                    <a:pt x="19" y="1160"/>
                  </a:lnTo>
                  <a:lnTo>
                    <a:pt x="15" y="1164"/>
                  </a:lnTo>
                  <a:lnTo>
                    <a:pt x="16" y="1170"/>
                  </a:lnTo>
                  <a:lnTo>
                    <a:pt x="19" y="1176"/>
                  </a:lnTo>
                  <a:lnTo>
                    <a:pt x="17" y="1183"/>
                  </a:lnTo>
                  <a:lnTo>
                    <a:pt x="7" y="1177"/>
                  </a:lnTo>
                  <a:lnTo>
                    <a:pt x="3" y="1170"/>
                  </a:lnTo>
                  <a:lnTo>
                    <a:pt x="2" y="1160"/>
                  </a:lnTo>
                  <a:lnTo>
                    <a:pt x="2" y="1150"/>
                  </a:lnTo>
                  <a:lnTo>
                    <a:pt x="5" y="1140"/>
                  </a:lnTo>
                  <a:lnTo>
                    <a:pt x="10" y="1136"/>
                  </a:lnTo>
                  <a:lnTo>
                    <a:pt x="17" y="1131"/>
                  </a:lnTo>
                  <a:lnTo>
                    <a:pt x="25" y="1127"/>
                  </a:lnTo>
                  <a:lnTo>
                    <a:pt x="35" y="1123"/>
                  </a:lnTo>
                  <a:lnTo>
                    <a:pt x="46" y="1121"/>
                  </a:lnTo>
                  <a:lnTo>
                    <a:pt x="56" y="1121"/>
                  </a:lnTo>
                  <a:lnTo>
                    <a:pt x="68" y="1121"/>
                  </a:lnTo>
                  <a:lnTo>
                    <a:pt x="78" y="1120"/>
                  </a:lnTo>
                  <a:lnTo>
                    <a:pt x="88" y="1120"/>
                  </a:lnTo>
                  <a:lnTo>
                    <a:pt x="99" y="1118"/>
                  </a:lnTo>
                  <a:lnTo>
                    <a:pt x="109" y="1117"/>
                  </a:lnTo>
                  <a:lnTo>
                    <a:pt x="120" y="1114"/>
                  </a:lnTo>
                  <a:lnTo>
                    <a:pt x="126" y="1111"/>
                  </a:lnTo>
                  <a:lnTo>
                    <a:pt x="132" y="1107"/>
                  </a:lnTo>
                  <a:lnTo>
                    <a:pt x="139" y="1104"/>
                  </a:lnTo>
                  <a:lnTo>
                    <a:pt x="146" y="1100"/>
                  </a:lnTo>
                  <a:lnTo>
                    <a:pt x="152" y="1094"/>
                  </a:lnTo>
                  <a:lnTo>
                    <a:pt x="159" y="1093"/>
                  </a:lnTo>
                  <a:lnTo>
                    <a:pt x="166" y="1090"/>
                  </a:lnTo>
                  <a:lnTo>
                    <a:pt x="175" y="1086"/>
                  </a:lnTo>
                  <a:lnTo>
                    <a:pt x="183" y="1083"/>
                  </a:lnTo>
                  <a:lnTo>
                    <a:pt x="195" y="1084"/>
                  </a:lnTo>
                  <a:lnTo>
                    <a:pt x="205" y="1087"/>
                  </a:lnTo>
                  <a:lnTo>
                    <a:pt x="213" y="1091"/>
                  </a:lnTo>
                  <a:lnTo>
                    <a:pt x="222" y="1096"/>
                  </a:lnTo>
                  <a:lnTo>
                    <a:pt x="231" y="1101"/>
                  </a:lnTo>
                  <a:lnTo>
                    <a:pt x="239" y="1107"/>
                  </a:lnTo>
                  <a:lnTo>
                    <a:pt x="251" y="1111"/>
                  </a:lnTo>
                  <a:lnTo>
                    <a:pt x="262" y="1114"/>
                  </a:lnTo>
                  <a:lnTo>
                    <a:pt x="286" y="1114"/>
                  </a:lnTo>
                  <a:lnTo>
                    <a:pt x="292" y="1111"/>
                  </a:lnTo>
                  <a:lnTo>
                    <a:pt x="299" y="1108"/>
                  </a:lnTo>
                  <a:lnTo>
                    <a:pt x="305" y="1104"/>
                  </a:lnTo>
                  <a:lnTo>
                    <a:pt x="311" y="1098"/>
                  </a:lnTo>
                  <a:lnTo>
                    <a:pt x="314" y="1094"/>
                  </a:lnTo>
                  <a:lnTo>
                    <a:pt x="316" y="1091"/>
                  </a:lnTo>
                  <a:lnTo>
                    <a:pt x="319" y="1087"/>
                  </a:lnTo>
                  <a:lnTo>
                    <a:pt x="322" y="1081"/>
                  </a:lnTo>
                  <a:lnTo>
                    <a:pt x="321" y="1068"/>
                  </a:lnTo>
                  <a:lnTo>
                    <a:pt x="324" y="1056"/>
                  </a:lnTo>
                  <a:lnTo>
                    <a:pt x="325" y="1044"/>
                  </a:lnTo>
                  <a:lnTo>
                    <a:pt x="324" y="1031"/>
                  </a:lnTo>
                  <a:lnTo>
                    <a:pt x="315" y="1027"/>
                  </a:lnTo>
                  <a:lnTo>
                    <a:pt x="311" y="1017"/>
                  </a:lnTo>
                  <a:lnTo>
                    <a:pt x="306" y="1007"/>
                  </a:lnTo>
                  <a:lnTo>
                    <a:pt x="299" y="1000"/>
                  </a:lnTo>
                  <a:lnTo>
                    <a:pt x="285" y="997"/>
                  </a:lnTo>
                  <a:lnTo>
                    <a:pt x="286" y="991"/>
                  </a:lnTo>
                  <a:lnTo>
                    <a:pt x="286" y="983"/>
                  </a:lnTo>
                  <a:lnTo>
                    <a:pt x="285" y="977"/>
                  </a:lnTo>
                  <a:lnTo>
                    <a:pt x="279" y="974"/>
                  </a:lnTo>
                  <a:lnTo>
                    <a:pt x="271" y="983"/>
                  </a:lnTo>
                  <a:lnTo>
                    <a:pt x="269" y="975"/>
                  </a:lnTo>
                  <a:lnTo>
                    <a:pt x="269" y="968"/>
                  </a:lnTo>
                  <a:lnTo>
                    <a:pt x="269" y="961"/>
                  </a:lnTo>
                  <a:lnTo>
                    <a:pt x="268" y="954"/>
                  </a:lnTo>
                  <a:lnTo>
                    <a:pt x="263" y="953"/>
                  </a:lnTo>
                  <a:lnTo>
                    <a:pt x="261" y="955"/>
                  </a:lnTo>
                  <a:lnTo>
                    <a:pt x="256" y="960"/>
                  </a:lnTo>
                  <a:lnTo>
                    <a:pt x="252" y="964"/>
                  </a:lnTo>
                  <a:lnTo>
                    <a:pt x="251" y="957"/>
                  </a:lnTo>
                  <a:lnTo>
                    <a:pt x="251" y="950"/>
                  </a:lnTo>
                  <a:lnTo>
                    <a:pt x="252" y="941"/>
                  </a:lnTo>
                  <a:lnTo>
                    <a:pt x="253" y="934"/>
                  </a:lnTo>
                  <a:lnTo>
                    <a:pt x="239" y="925"/>
                  </a:lnTo>
                  <a:lnTo>
                    <a:pt x="245" y="901"/>
                  </a:lnTo>
                  <a:lnTo>
                    <a:pt x="239" y="891"/>
                  </a:lnTo>
                  <a:lnTo>
                    <a:pt x="233" y="885"/>
                  </a:lnTo>
                  <a:lnTo>
                    <a:pt x="235" y="880"/>
                  </a:lnTo>
                  <a:lnTo>
                    <a:pt x="236" y="872"/>
                  </a:lnTo>
                  <a:lnTo>
                    <a:pt x="238" y="862"/>
                  </a:lnTo>
                  <a:lnTo>
                    <a:pt x="228" y="857"/>
                  </a:lnTo>
                  <a:lnTo>
                    <a:pt x="226" y="860"/>
                  </a:lnTo>
                  <a:lnTo>
                    <a:pt x="225" y="864"/>
                  </a:lnTo>
                  <a:lnTo>
                    <a:pt x="222" y="870"/>
                  </a:lnTo>
                  <a:lnTo>
                    <a:pt x="219" y="874"/>
                  </a:lnTo>
                  <a:lnTo>
                    <a:pt x="216" y="867"/>
                  </a:lnTo>
                  <a:lnTo>
                    <a:pt x="218" y="857"/>
                  </a:lnTo>
                  <a:lnTo>
                    <a:pt x="219" y="847"/>
                  </a:lnTo>
                  <a:lnTo>
                    <a:pt x="218" y="837"/>
                  </a:lnTo>
                  <a:lnTo>
                    <a:pt x="215" y="832"/>
                  </a:lnTo>
                  <a:lnTo>
                    <a:pt x="209" y="835"/>
                  </a:lnTo>
                  <a:lnTo>
                    <a:pt x="206" y="841"/>
                  </a:lnTo>
                  <a:lnTo>
                    <a:pt x="205" y="847"/>
                  </a:lnTo>
                  <a:lnTo>
                    <a:pt x="202" y="852"/>
                  </a:lnTo>
                  <a:lnTo>
                    <a:pt x="196" y="847"/>
                  </a:lnTo>
                  <a:lnTo>
                    <a:pt x="196" y="837"/>
                  </a:lnTo>
                  <a:lnTo>
                    <a:pt x="196" y="827"/>
                  </a:lnTo>
                  <a:lnTo>
                    <a:pt x="189" y="820"/>
                  </a:lnTo>
                  <a:lnTo>
                    <a:pt x="185" y="822"/>
                  </a:lnTo>
                  <a:lnTo>
                    <a:pt x="182" y="828"/>
                  </a:lnTo>
                  <a:lnTo>
                    <a:pt x="182" y="835"/>
                  </a:lnTo>
                  <a:lnTo>
                    <a:pt x="179" y="841"/>
                  </a:lnTo>
                  <a:lnTo>
                    <a:pt x="175" y="835"/>
                  </a:lnTo>
                  <a:lnTo>
                    <a:pt x="175" y="825"/>
                  </a:lnTo>
                  <a:lnTo>
                    <a:pt x="173" y="817"/>
                  </a:lnTo>
                  <a:lnTo>
                    <a:pt x="169" y="811"/>
                  </a:lnTo>
                  <a:lnTo>
                    <a:pt x="163" y="812"/>
                  </a:lnTo>
                  <a:lnTo>
                    <a:pt x="161" y="818"/>
                  </a:lnTo>
                  <a:lnTo>
                    <a:pt x="159" y="824"/>
                  </a:lnTo>
                  <a:lnTo>
                    <a:pt x="159" y="831"/>
                  </a:lnTo>
                  <a:lnTo>
                    <a:pt x="148" y="825"/>
                  </a:lnTo>
                  <a:lnTo>
                    <a:pt x="146" y="820"/>
                  </a:lnTo>
                  <a:lnTo>
                    <a:pt x="146" y="811"/>
                  </a:lnTo>
                  <a:lnTo>
                    <a:pt x="145" y="805"/>
                  </a:lnTo>
                  <a:lnTo>
                    <a:pt x="136" y="802"/>
                  </a:lnTo>
                  <a:lnTo>
                    <a:pt x="132" y="822"/>
                  </a:lnTo>
                  <a:lnTo>
                    <a:pt x="125" y="824"/>
                  </a:lnTo>
                  <a:lnTo>
                    <a:pt x="119" y="820"/>
                  </a:lnTo>
                  <a:lnTo>
                    <a:pt x="118" y="814"/>
                  </a:lnTo>
                  <a:lnTo>
                    <a:pt x="118" y="808"/>
                  </a:lnTo>
                  <a:lnTo>
                    <a:pt x="118" y="801"/>
                  </a:lnTo>
                  <a:lnTo>
                    <a:pt x="116" y="795"/>
                  </a:lnTo>
                  <a:lnTo>
                    <a:pt x="109" y="792"/>
                  </a:lnTo>
                  <a:lnTo>
                    <a:pt x="106" y="795"/>
                  </a:lnTo>
                  <a:lnTo>
                    <a:pt x="105" y="801"/>
                  </a:lnTo>
                  <a:lnTo>
                    <a:pt x="103" y="807"/>
                  </a:lnTo>
                  <a:lnTo>
                    <a:pt x="102" y="811"/>
                  </a:lnTo>
                  <a:lnTo>
                    <a:pt x="96" y="807"/>
                  </a:lnTo>
                  <a:lnTo>
                    <a:pt x="95" y="801"/>
                  </a:lnTo>
                  <a:lnTo>
                    <a:pt x="96" y="792"/>
                  </a:lnTo>
                  <a:lnTo>
                    <a:pt x="95" y="785"/>
                  </a:lnTo>
                  <a:lnTo>
                    <a:pt x="76" y="781"/>
                  </a:lnTo>
                  <a:lnTo>
                    <a:pt x="76" y="774"/>
                  </a:lnTo>
                  <a:lnTo>
                    <a:pt x="76" y="765"/>
                  </a:lnTo>
                  <a:lnTo>
                    <a:pt x="75" y="758"/>
                  </a:lnTo>
                  <a:lnTo>
                    <a:pt x="66" y="757"/>
                  </a:lnTo>
                  <a:lnTo>
                    <a:pt x="60" y="767"/>
                  </a:lnTo>
                  <a:lnTo>
                    <a:pt x="55" y="759"/>
                  </a:lnTo>
                  <a:lnTo>
                    <a:pt x="53" y="734"/>
                  </a:lnTo>
                  <a:lnTo>
                    <a:pt x="56" y="728"/>
                  </a:lnTo>
                  <a:lnTo>
                    <a:pt x="59" y="722"/>
                  </a:lnTo>
                  <a:lnTo>
                    <a:pt x="63" y="715"/>
                  </a:lnTo>
                  <a:lnTo>
                    <a:pt x="69" y="709"/>
                  </a:lnTo>
                  <a:lnTo>
                    <a:pt x="75" y="706"/>
                  </a:lnTo>
                  <a:lnTo>
                    <a:pt x="88" y="711"/>
                  </a:lnTo>
                  <a:lnTo>
                    <a:pt x="93" y="717"/>
                  </a:lnTo>
                  <a:lnTo>
                    <a:pt x="98" y="722"/>
                  </a:lnTo>
                  <a:lnTo>
                    <a:pt x="103" y="728"/>
                  </a:lnTo>
                  <a:lnTo>
                    <a:pt x="108" y="732"/>
                  </a:lnTo>
                  <a:lnTo>
                    <a:pt x="113" y="738"/>
                  </a:lnTo>
                  <a:lnTo>
                    <a:pt x="119" y="744"/>
                  </a:lnTo>
                  <a:lnTo>
                    <a:pt x="125" y="749"/>
                  </a:lnTo>
                  <a:lnTo>
                    <a:pt x="132" y="755"/>
                  </a:lnTo>
                  <a:lnTo>
                    <a:pt x="148" y="758"/>
                  </a:lnTo>
                  <a:lnTo>
                    <a:pt x="166" y="762"/>
                  </a:lnTo>
                  <a:lnTo>
                    <a:pt x="183" y="765"/>
                  </a:lnTo>
                  <a:lnTo>
                    <a:pt x="201" y="769"/>
                  </a:lnTo>
                  <a:lnTo>
                    <a:pt x="218" y="777"/>
                  </a:lnTo>
                  <a:lnTo>
                    <a:pt x="231" y="787"/>
                  </a:lnTo>
                  <a:lnTo>
                    <a:pt x="242" y="798"/>
                  </a:lnTo>
                  <a:lnTo>
                    <a:pt x="251" y="815"/>
                  </a:lnTo>
                  <a:lnTo>
                    <a:pt x="262" y="828"/>
                  </a:lnTo>
                  <a:lnTo>
                    <a:pt x="266" y="831"/>
                  </a:lnTo>
                  <a:lnTo>
                    <a:pt x="271" y="834"/>
                  </a:lnTo>
                  <a:lnTo>
                    <a:pt x="275" y="835"/>
                  </a:lnTo>
                  <a:lnTo>
                    <a:pt x="281" y="838"/>
                  </a:lnTo>
                  <a:lnTo>
                    <a:pt x="288" y="840"/>
                  </a:lnTo>
                  <a:lnTo>
                    <a:pt x="294" y="842"/>
                  </a:lnTo>
                  <a:lnTo>
                    <a:pt x="299" y="844"/>
                  </a:lnTo>
                  <a:lnTo>
                    <a:pt x="306" y="845"/>
                  </a:lnTo>
                  <a:lnTo>
                    <a:pt x="312" y="845"/>
                  </a:lnTo>
                  <a:lnTo>
                    <a:pt x="318" y="844"/>
                  </a:lnTo>
                  <a:lnTo>
                    <a:pt x="325" y="841"/>
                  </a:lnTo>
                  <a:lnTo>
                    <a:pt x="331" y="838"/>
                  </a:lnTo>
                  <a:lnTo>
                    <a:pt x="334" y="824"/>
                  </a:lnTo>
                  <a:lnTo>
                    <a:pt x="335" y="809"/>
                  </a:lnTo>
                  <a:lnTo>
                    <a:pt x="334" y="795"/>
                  </a:lnTo>
                  <a:lnTo>
                    <a:pt x="334" y="782"/>
                  </a:lnTo>
                  <a:lnTo>
                    <a:pt x="332" y="777"/>
                  </a:lnTo>
                  <a:lnTo>
                    <a:pt x="331" y="771"/>
                  </a:lnTo>
                  <a:lnTo>
                    <a:pt x="328" y="764"/>
                  </a:lnTo>
                  <a:lnTo>
                    <a:pt x="325" y="758"/>
                  </a:lnTo>
                  <a:lnTo>
                    <a:pt x="324" y="751"/>
                  </a:lnTo>
                  <a:lnTo>
                    <a:pt x="325" y="742"/>
                  </a:lnTo>
                  <a:lnTo>
                    <a:pt x="326" y="735"/>
                  </a:lnTo>
                  <a:lnTo>
                    <a:pt x="325" y="727"/>
                  </a:lnTo>
                  <a:lnTo>
                    <a:pt x="312" y="721"/>
                  </a:lnTo>
                  <a:lnTo>
                    <a:pt x="312" y="698"/>
                  </a:lnTo>
                  <a:lnTo>
                    <a:pt x="298" y="698"/>
                  </a:lnTo>
                  <a:lnTo>
                    <a:pt x="299" y="692"/>
                  </a:lnTo>
                  <a:lnTo>
                    <a:pt x="301" y="685"/>
                  </a:lnTo>
                  <a:lnTo>
                    <a:pt x="299" y="676"/>
                  </a:lnTo>
                  <a:lnTo>
                    <a:pt x="298" y="669"/>
                  </a:lnTo>
                  <a:lnTo>
                    <a:pt x="291" y="666"/>
                  </a:lnTo>
                  <a:lnTo>
                    <a:pt x="288" y="671"/>
                  </a:lnTo>
                  <a:lnTo>
                    <a:pt x="285" y="676"/>
                  </a:lnTo>
                  <a:lnTo>
                    <a:pt x="281" y="682"/>
                  </a:lnTo>
                  <a:lnTo>
                    <a:pt x="281" y="675"/>
                  </a:lnTo>
                  <a:lnTo>
                    <a:pt x="281" y="669"/>
                  </a:lnTo>
                  <a:lnTo>
                    <a:pt x="279" y="662"/>
                  </a:lnTo>
                  <a:lnTo>
                    <a:pt x="279" y="655"/>
                  </a:lnTo>
                  <a:lnTo>
                    <a:pt x="271" y="651"/>
                  </a:lnTo>
                  <a:lnTo>
                    <a:pt x="268" y="654"/>
                  </a:lnTo>
                  <a:lnTo>
                    <a:pt x="265" y="659"/>
                  </a:lnTo>
                  <a:lnTo>
                    <a:pt x="261" y="665"/>
                  </a:lnTo>
                  <a:lnTo>
                    <a:pt x="256" y="656"/>
                  </a:lnTo>
                  <a:lnTo>
                    <a:pt x="256" y="648"/>
                  </a:lnTo>
                  <a:lnTo>
                    <a:pt x="255" y="641"/>
                  </a:lnTo>
                  <a:lnTo>
                    <a:pt x="248" y="636"/>
                  </a:lnTo>
                  <a:lnTo>
                    <a:pt x="243" y="644"/>
                  </a:lnTo>
                  <a:lnTo>
                    <a:pt x="236" y="638"/>
                  </a:lnTo>
                  <a:lnTo>
                    <a:pt x="238" y="626"/>
                  </a:lnTo>
                  <a:lnTo>
                    <a:pt x="236" y="616"/>
                  </a:lnTo>
                  <a:lnTo>
                    <a:pt x="226" y="611"/>
                  </a:lnTo>
                  <a:lnTo>
                    <a:pt x="223" y="613"/>
                  </a:lnTo>
                  <a:lnTo>
                    <a:pt x="221" y="619"/>
                  </a:lnTo>
                  <a:lnTo>
                    <a:pt x="221" y="625"/>
                  </a:lnTo>
                  <a:lnTo>
                    <a:pt x="219" y="631"/>
                  </a:lnTo>
                  <a:lnTo>
                    <a:pt x="209" y="619"/>
                  </a:lnTo>
                  <a:lnTo>
                    <a:pt x="211" y="613"/>
                  </a:lnTo>
                  <a:lnTo>
                    <a:pt x="212" y="608"/>
                  </a:lnTo>
                  <a:lnTo>
                    <a:pt x="212" y="602"/>
                  </a:lnTo>
                  <a:lnTo>
                    <a:pt x="213" y="595"/>
                  </a:lnTo>
                  <a:lnTo>
                    <a:pt x="209" y="591"/>
                  </a:lnTo>
                  <a:lnTo>
                    <a:pt x="203" y="592"/>
                  </a:lnTo>
                  <a:lnTo>
                    <a:pt x="201" y="596"/>
                  </a:lnTo>
                  <a:lnTo>
                    <a:pt x="198" y="602"/>
                  </a:lnTo>
                  <a:lnTo>
                    <a:pt x="193" y="609"/>
                  </a:lnTo>
                  <a:lnTo>
                    <a:pt x="191" y="599"/>
                  </a:lnTo>
                  <a:lnTo>
                    <a:pt x="192" y="588"/>
                  </a:lnTo>
                  <a:lnTo>
                    <a:pt x="193" y="576"/>
                  </a:lnTo>
                  <a:lnTo>
                    <a:pt x="186" y="571"/>
                  </a:lnTo>
                  <a:lnTo>
                    <a:pt x="182" y="572"/>
                  </a:lnTo>
                  <a:lnTo>
                    <a:pt x="181" y="578"/>
                  </a:lnTo>
                  <a:lnTo>
                    <a:pt x="179" y="582"/>
                  </a:lnTo>
                  <a:lnTo>
                    <a:pt x="175" y="585"/>
                  </a:lnTo>
                  <a:lnTo>
                    <a:pt x="176" y="578"/>
                  </a:lnTo>
                  <a:lnTo>
                    <a:pt x="178" y="571"/>
                  </a:lnTo>
                  <a:lnTo>
                    <a:pt x="179" y="563"/>
                  </a:lnTo>
                  <a:lnTo>
                    <a:pt x="181" y="556"/>
                  </a:lnTo>
                  <a:lnTo>
                    <a:pt x="166" y="548"/>
                  </a:lnTo>
                  <a:lnTo>
                    <a:pt x="169" y="543"/>
                  </a:lnTo>
                  <a:lnTo>
                    <a:pt x="171" y="536"/>
                  </a:lnTo>
                  <a:lnTo>
                    <a:pt x="173" y="531"/>
                  </a:lnTo>
                  <a:lnTo>
                    <a:pt x="176" y="525"/>
                  </a:lnTo>
                  <a:lnTo>
                    <a:pt x="168" y="516"/>
                  </a:lnTo>
                  <a:lnTo>
                    <a:pt x="166" y="508"/>
                  </a:lnTo>
                  <a:lnTo>
                    <a:pt x="166" y="502"/>
                  </a:lnTo>
                  <a:lnTo>
                    <a:pt x="168" y="499"/>
                  </a:lnTo>
                  <a:lnTo>
                    <a:pt x="171" y="495"/>
                  </a:lnTo>
                  <a:lnTo>
                    <a:pt x="173" y="488"/>
                  </a:lnTo>
                  <a:lnTo>
                    <a:pt x="161" y="473"/>
                  </a:lnTo>
                  <a:lnTo>
                    <a:pt x="162" y="469"/>
                  </a:lnTo>
                  <a:lnTo>
                    <a:pt x="163" y="463"/>
                  </a:lnTo>
                  <a:lnTo>
                    <a:pt x="166" y="459"/>
                  </a:lnTo>
                  <a:lnTo>
                    <a:pt x="169" y="455"/>
                  </a:lnTo>
                  <a:lnTo>
                    <a:pt x="166" y="449"/>
                  </a:lnTo>
                  <a:lnTo>
                    <a:pt x="149" y="450"/>
                  </a:lnTo>
                  <a:lnTo>
                    <a:pt x="145" y="429"/>
                  </a:lnTo>
                  <a:lnTo>
                    <a:pt x="135" y="438"/>
                  </a:lnTo>
                  <a:lnTo>
                    <a:pt x="132" y="435"/>
                  </a:lnTo>
                  <a:lnTo>
                    <a:pt x="133" y="428"/>
                  </a:lnTo>
                  <a:lnTo>
                    <a:pt x="133" y="422"/>
                  </a:lnTo>
                  <a:lnTo>
                    <a:pt x="128" y="418"/>
                  </a:lnTo>
                  <a:lnTo>
                    <a:pt x="112" y="429"/>
                  </a:lnTo>
                  <a:lnTo>
                    <a:pt x="109" y="423"/>
                  </a:lnTo>
                  <a:lnTo>
                    <a:pt x="110" y="416"/>
                  </a:lnTo>
                  <a:lnTo>
                    <a:pt x="112" y="410"/>
                  </a:lnTo>
                  <a:lnTo>
                    <a:pt x="109" y="403"/>
                  </a:lnTo>
                  <a:lnTo>
                    <a:pt x="98" y="415"/>
                  </a:lnTo>
                  <a:lnTo>
                    <a:pt x="92" y="406"/>
                  </a:lnTo>
                  <a:lnTo>
                    <a:pt x="88" y="399"/>
                  </a:lnTo>
                  <a:lnTo>
                    <a:pt x="83" y="390"/>
                  </a:lnTo>
                  <a:lnTo>
                    <a:pt x="73" y="385"/>
                  </a:lnTo>
                  <a:lnTo>
                    <a:pt x="72" y="379"/>
                  </a:lnTo>
                  <a:lnTo>
                    <a:pt x="69" y="373"/>
                  </a:lnTo>
                  <a:lnTo>
                    <a:pt x="68" y="367"/>
                  </a:lnTo>
                  <a:lnTo>
                    <a:pt x="69" y="360"/>
                  </a:lnTo>
                  <a:lnTo>
                    <a:pt x="70" y="356"/>
                  </a:lnTo>
                  <a:lnTo>
                    <a:pt x="70" y="350"/>
                  </a:lnTo>
                  <a:lnTo>
                    <a:pt x="73" y="346"/>
                  </a:lnTo>
                  <a:lnTo>
                    <a:pt x="76" y="342"/>
                  </a:lnTo>
                  <a:lnTo>
                    <a:pt x="90" y="335"/>
                  </a:lnTo>
                  <a:lnTo>
                    <a:pt x="96" y="339"/>
                  </a:lnTo>
                  <a:lnTo>
                    <a:pt x="102" y="352"/>
                  </a:lnTo>
                  <a:lnTo>
                    <a:pt x="106" y="363"/>
                  </a:lnTo>
                  <a:lnTo>
                    <a:pt x="115" y="376"/>
                  </a:lnTo>
                  <a:lnTo>
                    <a:pt x="125" y="389"/>
                  </a:lnTo>
                  <a:lnTo>
                    <a:pt x="129" y="392"/>
                  </a:lnTo>
                  <a:lnTo>
                    <a:pt x="133" y="393"/>
                  </a:lnTo>
                  <a:lnTo>
                    <a:pt x="138" y="396"/>
                  </a:lnTo>
                  <a:lnTo>
                    <a:pt x="143" y="397"/>
                  </a:lnTo>
                  <a:lnTo>
                    <a:pt x="150" y="399"/>
                  </a:lnTo>
                  <a:lnTo>
                    <a:pt x="156" y="402"/>
                  </a:lnTo>
                  <a:lnTo>
                    <a:pt x="162" y="403"/>
                  </a:lnTo>
                  <a:lnTo>
                    <a:pt x="169" y="406"/>
                  </a:lnTo>
                  <a:lnTo>
                    <a:pt x="181" y="419"/>
                  </a:lnTo>
                  <a:lnTo>
                    <a:pt x="191" y="435"/>
                  </a:lnTo>
                  <a:lnTo>
                    <a:pt x="199" y="452"/>
                  </a:lnTo>
                  <a:lnTo>
                    <a:pt x="206" y="472"/>
                  </a:lnTo>
                  <a:lnTo>
                    <a:pt x="213" y="492"/>
                  </a:lnTo>
                  <a:lnTo>
                    <a:pt x="222" y="508"/>
                  </a:lnTo>
                  <a:lnTo>
                    <a:pt x="233" y="522"/>
                  </a:lnTo>
                  <a:lnTo>
                    <a:pt x="246" y="536"/>
                  </a:lnTo>
                  <a:lnTo>
                    <a:pt x="249" y="539"/>
                  </a:lnTo>
                  <a:lnTo>
                    <a:pt x="253" y="542"/>
                  </a:lnTo>
                  <a:lnTo>
                    <a:pt x="259" y="542"/>
                  </a:lnTo>
                  <a:lnTo>
                    <a:pt x="265" y="543"/>
                  </a:lnTo>
                  <a:lnTo>
                    <a:pt x="278" y="543"/>
                  </a:lnTo>
                  <a:lnTo>
                    <a:pt x="289" y="536"/>
                  </a:lnTo>
                  <a:lnTo>
                    <a:pt x="292" y="532"/>
                  </a:lnTo>
                  <a:lnTo>
                    <a:pt x="296" y="526"/>
                  </a:lnTo>
                  <a:lnTo>
                    <a:pt x="299" y="519"/>
                  </a:lnTo>
                  <a:lnTo>
                    <a:pt x="302" y="510"/>
                  </a:lnTo>
                  <a:lnTo>
                    <a:pt x="299" y="498"/>
                  </a:lnTo>
                  <a:lnTo>
                    <a:pt x="301" y="485"/>
                  </a:lnTo>
                  <a:lnTo>
                    <a:pt x="302" y="470"/>
                  </a:lnTo>
                  <a:lnTo>
                    <a:pt x="302" y="456"/>
                  </a:lnTo>
                  <a:lnTo>
                    <a:pt x="294" y="453"/>
                  </a:lnTo>
                  <a:lnTo>
                    <a:pt x="292" y="445"/>
                  </a:lnTo>
                  <a:lnTo>
                    <a:pt x="292" y="436"/>
                  </a:lnTo>
                  <a:lnTo>
                    <a:pt x="282" y="433"/>
                  </a:lnTo>
                  <a:lnTo>
                    <a:pt x="281" y="438"/>
                  </a:lnTo>
                  <a:lnTo>
                    <a:pt x="281" y="443"/>
                  </a:lnTo>
                  <a:lnTo>
                    <a:pt x="278" y="448"/>
                  </a:lnTo>
                  <a:lnTo>
                    <a:pt x="275" y="450"/>
                  </a:lnTo>
                  <a:lnTo>
                    <a:pt x="271" y="448"/>
                  </a:lnTo>
                  <a:lnTo>
                    <a:pt x="272" y="439"/>
                  </a:lnTo>
                  <a:lnTo>
                    <a:pt x="276" y="430"/>
                  </a:lnTo>
                  <a:lnTo>
                    <a:pt x="278" y="420"/>
                  </a:lnTo>
                  <a:lnTo>
                    <a:pt x="278" y="410"/>
                  </a:lnTo>
                  <a:lnTo>
                    <a:pt x="271" y="406"/>
                  </a:lnTo>
                  <a:lnTo>
                    <a:pt x="268" y="410"/>
                  </a:lnTo>
                  <a:lnTo>
                    <a:pt x="266" y="418"/>
                  </a:lnTo>
                  <a:lnTo>
                    <a:pt x="261" y="422"/>
                  </a:lnTo>
                  <a:lnTo>
                    <a:pt x="259" y="413"/>
                  </a:lnTo>
                  <a:lnTo>
                    <a:pt x="263" y="405"/>
                  </a:lnTo>
                  <a:lnTo>
                    <a:pt x="269" y="396"/>
                  </a:lnTo>
                  <a:lnTo>
                    <a:pt x="274" y="386"/>
                  </a:lnTo>
                  <a:lnTo>
                    <a:pt x="278" y="376"/>
                  </a:lnTo>
                  <a:lnTo>
                    <a:pt x="269" y="367"/>
                  </a:lnTo>
                  <a:lnTo>
                    <a:pt x="272" y="362"/>
                  </a:lnTo>
                  <a:lnTo>
                    <a:pt x="276" y="356"/>
                  </a:lnTo>
                  <a:lnTo>
                    <a:pt x="281" y="350"/>
                  </a:lnTo>
                  <a:lnTo>
                    <a:pt x="286" y="345"/>
                  </a:lnTo>
                  <a:lnTo>
                    <a:pt x="289" y="340"/>
                  </a:lnTo>
                  <a:lnTo>
                    <a:pt x="292" y="337"/>
                  </a:lnTo>
                  <a:lnTo>
                    <a:pt x="295" y="332"/>
                  </a:lnTo>
                  <a:lnTo>
                    <a:pt x="298" y="326"/>
                  </a:lnTo>
                  <a:lnTo>
                    <a:pt x="286" y="320"/>
                  </a:lnTo>
                  <a:lnTo>
                    <a:pt x="279" y="330"/>
                  </a:lnTo>
                  <a:lnTo>
                    <a:pt x="279" y="322"/>
                  </a:lnTo>
                  <a:lnTo>
                    <a:pt x="284" y="316"/>
                  </a:lnTo>
                  <a:lnTo>
                    <a:pt x="288" y="309"/>
                  </a:lnTo>
                  <a:lnTo>
                    <a:pt x="292" y="300"/>
                  </a:lnTo>
                  <a:lnTo>
                    <a:pt x="296" y="292"/>
                  </a:lnTo>
                  <a:lnTo>
                    <a:pt x="291" y="282"/>
                  </a:lnTo>
                  <a:lnTo>
                    <a:pt x="279" y="294"/>
                  </a:lnTo>
                  <a:lnTo>
                    <a:pt x="274" y="287"/>
                  </a:lnTo>
                  <a:lnTo>
                    <a:pt x="275" y="282"/>
                  </a:lnTo>
                  <a:lnTo>
                    <a:pt x="278" y="279"/>
                  </a:lnTo>
                  <a:lnTo>
                    <a:pt x="281" y="274"/>
                  </a:lnTo>
                  <a:lnTo>
                    <a:pt x="282" y="269"/>
                  </a:lnTo>
                  <a:lnTo>
                    <a:pt x="284" y="259"/>
                  </a:lnTo>
                  <a:lnTo>
                    <a:pt x="278" y="257"/>
                  </a:lnTo>
                  <a:lnTo>
                    <a:pt x="271" y="260"/>
                  </a:lnTo>
                  <a:lnTo>
                    <a:pt x="265" y="264"/>
                  </a:lnTo>
                  <a:lnTo>
                    <a:pt x="262" y="256"/>
                  </a:lnTo>
                  <a:lnTo>
                    <a:pt x="266" y="247"/>
                  </a:lnTo>
                  <a:lnTo>
                    <a:pt x="268" y="239"/>
                  </a:lnTo>
                  <a:lnTo>
                    <a:pt x="262" y="233"/>
                  </a:lnTo>
                  <a:lnTo>
                    <a:pt x="246" y="244"/>
                  </a:lnTo>
                  <a:lnTo>
                    <a:pt x="249" y="237"/>
                  </a:lnTo>
                  <a:lnTo>
                    <a:pt x="251" y="230"/>
                  </a:lnTo>
                  <a:lnTo>
                    <a:pt x="249" y="223"/>
                  </a:lnTo>
                  <a:lnTo>
                    <a:pt x="246" y="216"/>
                  </a:lnTo>
                  <a:lnTo>
                    <a:pt x="236" y="220"/>
                  </a:lnTo>
                  <a:lnTo>
                    <a:pt x="236" y="212"/>
                  </a:lnTo>
                  <a:lnTo>
                    <a:pt x="238" y="207"/>
                  </a:lnTo>
                  <a:lnTo>
                    <a:pt x="239" y="203"/>
                  </a:lnTo>
                  <a:lnTo>
                    <a:pt x="243" y="200"/>
                  </a:lnTo>
                  <a:lnTo>
                    <a:pt x="246" y="196"/>
                  </a:lnTo>
                  <a:lnTo>
                    <a:pt x="236" y="183"/>
                  </a:lnTo>
                  <a:lnTo>
                    <a:pt x="228" y="193"/>
                  </a:lnTo>
                  <a:lnTo>
                    <a:pt x="222" y="177"/>
                  </a:lnTo>
                  <a:lnTo>
                    <a:pt x="231" y="173"/>
                  </a:lnTo>
                  <a:lnTo>
                    <a:pt x="232" y="169"/>
                  </a:lnTo>
                  <a:lnTo>
                    <a:pt x="238" y="166"/>
                  </a:lnTo>
                  <a:lnTo>
                    <a:pt x="242" y="160"/>
                  </a:lnTo>
                  <a:lnTo>
                    <a:pt x="243" y="154"/>
                  </a:lnTo>
                  <a:lnTo>
                    <a:pt x="229" y="150"/>
                  </a:lnTo>
                  <a:lnTo>
                    <a:pt x="232" y="144"/>
                  </a:lnTo>
                  <a:lnTo>
                    <a:pt x="238" y="140"/>
                  </a:lnTo>
                  <a:lnTo>
                    <a:pt x="245" y="134"/>
                  </a:lnTo>
                  <a:lnTo>
                    <a:pt x="252" y="130"/>
                  </a:lnTo>
                  <a:lnTo>
                    <a:pt x="263" y="131"/>
                  </a:lnTo>
                  <a:lnTo>
                    <a:pt x="271" y="143"/>
                  </a:lnTo>
                  <a:lnTo>
                    <a:pt x="274" y="159"/>
                  </a:lnTo>
                  <a:lnTo>
                    <a:pt x="274" y="176"/>
                  </a:lnTo>
                  <a:lnTo>
                    <a:pt x="278" y="193"/>
                  </a:lnTo>
                  <a:lnTo>
                    <a:pt x="284" y="204"/>
                  </a:lnTo>
                  <a:lnTo>
                    <a:pt x="288" y="212"/>
                  </a:lnTo>
                  <a:lnTo>
                    <a:pt x="294" y="217"/>
                  </a:lnTo>
                  <a:lnTo>
                    <a:pt x="299" y="224"/>
                  </a:lnTo>
                  <a:lnTo>
                    <a:pt x="305" y="232"/>
                  </a:lnTo>
                  <a:lnTo>
                    <a:pt x="312" y="237"/>
                  </a:lnTo>
                  <a:lnTo>
                    <a:pt x="318" y="244"/>
                  </a:lnTo>
                  <a:lnTo>
                    <a:pt x="324" y="252"/>
                  </a:lnTo>
                  <a:lnTo>
                    <a:pt x="328" y="259"/>
                  </a:lnTo>
                  <a:lnTo>
                    <a:pt x="332" y="287"/>
                  </a:lnTo>
                  <a:lnTo>
                    <a:pt x="331" y="319"/>
                  </a:lnTo>
                  <a:lnTo>
                    <a:pt x="329" y="350"/>
                  </a:lnTo>
                  <a:lnTo>
                    <a:pt x="334" y="382"/>
                  </a:lnTo>
                  <a:lnTo>
                    <a:pt x="338" y="389"/>
                  </a:lnTo>
                  <a:lnTo>
                    <a:pt x="344" y="399"/>
                  </a:lnTo>
                  <a:lnTo>
                    <a:pt x="352" y="406"/>
                  </a:lnTo>
                  <a:lnTo>
                    <a:pt x="362" y="412"/>
                  </a:lnTo>
                  <a:lnTo>
                    <a:pt x="381" y="406"/>
                  </a:lnTo>
                  <a:lnTo>
                    <a:pt x="386" y="400"/>
                  </a:lnTo>
                  <a:lnTo>
                    <a:pt x="389" y="393"/>
                  </a:lnTo>
                  <a:lnTo>
                    <a:pt x="392" y="387"/>
                  </a:lnTo>
                  <a:lnTo>
                    <a:pt x="398" y="380"/>
                  </a:lnTo>
                  <a:lnTo>
                    <a:pt x="395" y="375"/>
                  </a:lnTo>
                  <a:lnTo>
                    <a:pt x="397" y="369"/>
                  </a:lnTo>
                  <a:lnTo>
                    <a:pt x="398" y="362"/>
                  </a:lnTo>
                  <a:lnTo>
                    <a:pt x="397" y="355"/>
                  </a:lnTo>
                  <a:lnTo>
                    <a:pt x="398" y="350"/>
                  </a:lnTo>
                  <a:lnTo>
                    <a:pt x="399" y="347"/>
                  </a:lnTo>
                  <a:lnTo>
                    <a:pt x="402" y="343"/>
                  </a:lnTo>
                  <a:lnTo>
                    <a:pt x="405" y="337"/>
                  </a:lnTo>
                  <a:lnTo>
                    <a:pt x="398" y="317"/>
                  </a:lnTo>
                  <a:lnTo>
                    <a:pt x="404" y="313"/>
                  </a:lnTo>
                  <a:lnTo>
                    <a:pt x="411" y="309"/>
                  </a:lnTo>
                  <a:lnTo>
                    <a:pt x="417" y="303"/>
                  </a:lnTo>
                  <a:lnTo>
                    <a:pt x="419" y="296"/>
                  </a:lnTo>
                  <a:lnTo>
                    <a:pt x="417" y="286"/>
                  </a:lnTo>
                  <a:lnTo>
                    <a:pt x="412" y="287"/>
                  </a:lnTo>
                  <a:lnTo>
                    <a:pt x="407" y="293"/>
                  </a:lnTo>
                  <a:lnTo>
                    <a:pt x="398" y="296"/>
                  </a:lnTo>
                  <a:lnTo>
                    <a:pt x="397" y="287"/>
                  </a:lnTo>
                  <a:lnTo>
                    <a:pt x="404" y="280"/>
                  </a:lnTo>
                  <a:lnTo>
                    <a:pt x="412" y="274"/>
                  </a:lnTo>
                  <a:lnTo>
                    <a:pt x="421" y="267"/>
                  </a:lnTo>
                  <a:lnTo>
                    <a:pt x="431" y="262"/>
                  </a:lnTo>
                  <a:lnTo>
                    <a:pt x="414" y="256"/>
                  </a:lnTo>
                  <a:lnTo>
                    <a:pt x="415" y="244"/>
                  </a:lnTo>
                  <a:lnTo>
                    <a:pt x="421" y="242"/>
                  </a:lnTo>
                  <a:lnTo>
                    <a:pt x="427" y="237"/>
                  </a:lnTo>
                  <a:lnTo>
                    <a:pt x="432" y="233"/>
                  </a:lnTo>
                  <a:lnTo>
                    <a:pt x="438" y="227"/>
                  </a:lnTo>
                  <a:lnTo>
                    <a:pt x="439" y="223"/>
                  </a:lnTo>
                  <a:lnTo>
                    <a:pt x="438" y="217"/>
                  </a:lnTo>
                  <a:lnTo>
                    <a:pt x="434" y="216"/>
                  </a:lnTo>
                  <a:lnTo>
                    <a:pt x="428" y="220"/>
                  </a:lnTo>
                  <a:lnTo>
                    <a:pt x="427" y="212"/>
                  </a:lnTo>
                  <a:lnTo>
                    <a:pt x="427" y="204"/>
                  </a:lnTo>
                  <a:lnTo>
                    <a:pt x="431" y="199"/>
                  </a:lnTo>
                  <a:lnTo>
                    <a:pt x="437" y="193"/>
                  </a:lnTo>
                  <a:lnTo>
                    <a:pt x="439" y="187"/>
                  </a:lnTo>
                  <a:lnTo>
                    <a:pt x="425" y="179"/>
                  </a:lnTo>
                  <a:lnTo>
                    <a:pt x="427" y="167"/>
                  </a:lnTo>
                  <a:lnTo>
                    <a:pt x="431" y="164"/>
                  </a:lnTo>
                  <a:lnTo>
                    <a:pt x="435" y="160"/>
                  </a:lnTo>
                  <a:lnTo>
                    <a:pt x="439" y="154"/>
                  </a:lnTo>
                  <a:lnTo>
                    <a:pt x="444" y="150"/>
                  </a:lnTo>
                  <a:lnTo>
                    <a:pt x="428" y="146"/>
                  </a:lnTo>
                  <a:lnTo>
                    <a:pt x="429" y="139"/>
                  </a:lnTo>
                  <a:lnTo>
                    <a:pt x="432" y="133"/>
                  </a:lnTo>
                  <a:lnTo>
                    <a:pt x="437" y="126"/>
                  </a:lnTo>
                  <a:lnTo>
                    <a:pt x="441" y="117"/>
                  </a:lnTo>
                  <a:lnTo>
                    <a:pt x="427" y="117"/>
                  </a:lnTo>
                  <a:lnTo>
                    <a:pt x="425" y="111"/>
                  </a:lnTo>
                  <a:lnTo>
                    <a:pt x="428" y="107"/>
                  </a:lnTo>
                  <a:lnTo>
                    <a:pt x="432" y="100"/>
                  </a:lnTo>
                  <a:lnTo>
                    <a:pt x="438" y="94"/>
                  </a:lnTo>
                  <a:lnTo>
                    <a:pt x="442" y="88"/>
                  </a:lnTo>
                  <a:lnTo>
                    <a:pt x="428" y="84"/>
                  </a:lnTo>
                  <a:lnTo>
                    <a:pt x="431" y="76"/>
                  </a:lnTo>
                  <a:lnTo>
                    <a:pt x="437" y="70"/>
                  </a:lnTo>
                  <a:lnTo>
                    <a:pt x="444" y="66"/>
                  </a:lnTo>
                  <a:lnTo>
                    <a:pt x="447" y="58"/>
                  </a:lnTo>
                  <a:lnTo>
                    <a:pt x="437" y="47"/>
                  </a:lnTo>
                  <a:lnTo>
                    <a:pt x="438" y="41"/>
                  </a:lnTo>
                  <a:lnTo>
                    <a:pt x="442" y="38"/>
                  </a:lnTo>
                  <a:lnTo>
                    <a:pt x="447" y="36"/>
                  </a:lnTo>
                  <a:lnTo>
                    <a:pt x="452" y="33"/>
                  </a:lnTo>
                  <a:lnTo>
                    <a:pt x="461" y="13"/>
                  </a:lnTo>
                  <a:lnTo>
                    <a:pt x="468" y="6"/>
                  </a:lnTo>
                  <a:lnTo>
                    <a:pt x="472" y="3"/>
                  </a:lnTo>
                  <a:lnTo>
                    <a:pt x="479" y="0"/>
                  </a:lnTo>
                  <a:lnTo>
                    <a:pt x="487" y="0"/>
                  </a:lnTo>
                  <a:lnTo>
                    <a:pt x="492" y="1"/>
                  </a:lnTo>
                  <a:lnTo>
                    <a:pt x="497" y="13"/>
                  </a:lnTo>
                  <a:lnTo>
                    <a:pt x="507" y="20"/>
                  </a:lnTo>
                  <a:lnTo>
                    <a:pt x="508" y="26"/>
                  </a:lnTo>
                  <a:lnTo>
                    <a:pt x="505" y="30"/>
                  </a:lnTo>
                  <a:lnTo>
                    <a:pt x="501" y="34"/>
                  </a:lnTo>
                  <a:lnTo>
                    <a:pt x="498" y="41"/>
                  </a:lnTo>
                  <a:lnTo>
                    <a:pt x="512" y="53"/>
                  </a:lnTo>
                  <a:lnTo>
                    <a:pt x="508" y="57"/>
                  </a:lnTo>
                  <a:lnTo>
                    <a:pt x="504" y="61"/>
                  </a:lnTo>
                  <a:lnTo>
                    <a:pt x="499" y="66"/>
                  </a:lnTo>
                  <a:lnTo>
                    <a:pt x="497" y="71"/>
                  </a:lnTo>
                  <a:lnTo>
                    <a:pt x="510" y="73"/>
                  </a:lnTo>
                  <a:lnTo>
                    <a:pt x="508" y="83"/>
                  </a:lnTo>
                  <a:lnTo>
                    <a:pt x="501" y="91"/>
                  </a:lnTo>
                  <a:lnTo>
                    <a:pt x="494" y="97"/>
                  </a:lnTo>
                  <a:lnTo>
                    <a:pt x="488" y="106"/>
                  </a:lnTo>
                  <a:lnTo>
                    <a:pt x="494" y="113"/>
                  </a:lnTo>
                  <a:lnTo>
                    <a:pt x="499" y="107"/>
                  </a:lnTo>
                  <a:lnTo>
                    <a:pt x="504" y="113"/>
                  </a:lnTo>
                  <a:lnTo>
                    <a:pt x="499" y="121"/>
                  </a:lnTo>
                  <a:lnTo>
                    <a:pt x="491" y="127"/>
                  </a:lnTo>
                  <a:lnTo>
                    <a:pt x="482" y="133"/>
                  </a:lnTo>
                  <a:lnTo>
                    <a:pt x="477" y="143"/>
                  </a:lnTo>
                  <a:lnTo>
                    <a:pt x="478" y="149"/>
                  </a:lnTo>
                  <a:lnTo>
                    <a:pt x="489" y="156"/>
                  </a:lnTo>
                  <a:lnTo>
                    <a:pt x="485" y="160"/>
                  </a:lnTo>
                  <a:lnTo>
                    <a:pt x="479" y="163"/>
                  </a:lnTo>
                  <a:lnTo>
                    <a:pt x="474" y="169"/>
                  </a:lnTo>
                  <a:lnTo>
                    <a:pt x="469" y="174"/>
                  </a:lnTo>
                  <a:lnTo>
                    <a:pt x="481" y="181"/>
                  </a:lnTo>
                  <a:lnTo>
                    <a:pt x="479" y="191"/>
                  </a:lnTo>
                  <a:lnTo>
                    <a:pt x="474" y="199"/>
                  </a:lnTo>
                  <a:lnTo>
                    <a:pt x="467" y="207"/>
                  </a:lnTo>
                  <a:lnTo>
                    <a:pt x="462" y="217"/>
                  </a:lnTo>
                  <a:lnTo>
                    <a:pt x="472" y="219"/>
                  </a:lnTo>
                  <a:lnTo>
                    <a:pt x="472" y="227"/>
                  </a:lnTo>
                  <a:lnTo>
                    <a:pt x="471" y="232"/>
                  </a:lnTo>
                  <a:lnTo>
                    <a:pt x="468" y="236"/>
                  </a:lnTo>
                  <a:lnTo>
                    <a:pt x="465" y="240"/>
                  </a:lnTo>
                  <a:lnTo>
                    <a:pt x="461" y="246"/>
                  </a:lnTo>
                  <a:lnTo>
                    <a:pt x="475" y="259"/>
                  </a:lnTo>
                  <a:lnTo>
                    <a:pt x="475" y="264"/>
                  </a:lnTo>
                  <a:lnTo>
                    <a:pt x="474" y="270"/>
                  </a:lnTo>
                  <a:lnTo>
                    <a:pt x="472" y="276"/>
                  </a:lnTo>
                  <a:lnTo>
                    <a:pt x="469" y="283"/>
                  </a:lnTo>
                  <a:lnTo>
                    <a:pt x="475" y="292"/>
                  </a:lnTo>
                  <a:lnTo>
                    <a:pt x="472" y="294"/>
                  </a:lnTo>
                  <a:lnTo>
                    <a:pt x="471" y="300"/>
                  </a:lnTo>
                  <a:lnTo>
                    <a:pt x="468" y="306"/>
                  </a:lnTo>
                  <a:lnTo>
                    <a:pt x="467" y="313"/>
                  </a:lnTo>
                  <a:lnTo>
                    <a:pt x="471" y="319"/>
                  </a:lnTo>
                  <a:lnTo>
                    <a:pt x="472" y="335"/>
                  </a:lnTo>
                  <a:lnTo>
                    <a:pt x="474" y="350"/>
                  </a:lnTo>
                  <a:lnTo>
                    <a:pt x="475" y="367"/>
                  </a:lnTo>
                  <a:lnTo>
                    <a:pt x="479" y="385"/>
                  </a:lnTo>
                  <a:lnTo>
                    <a:pt x="489" y="396"/>
                  </a:lnTo>
                  <a:lnTo>
                    <a:pt x="492" y="399"/>
                  </a:lnTo>
                  <a:lnTo>
                    <a:pt x="497" y="400"/>
                  </a:lnTo>
                  <a:lnTo>
                    <a:pt x="502" y="402"/>
                  </a:lnTo>
                  <a:lnTo>
                    <a:pt x="508" y="405"/>
                  </a:lnTo>
                  <a:lnTo>
                    <a:pt x="522" y="400"/>
                  </a:lnTo>
                  <a:lnTo>
                    <a:pt x="534" y="393"/>
                  </a:lnTo>
                  <a:lnTo>
                    <a:pt x="544" y="385"/>
                  </a:lnTo>
                  <a:lnTo>
                    <a:pt x="552" y="373"/>
                  </a:lnTo>
                  <a:lnTo>
                    <a:pt x="560" y="362"/>
                  </a:lnTo>
                  <a:lnTo>
                    <a:pt x="567" y="349"/>
                  </a:lnTo>
                  <a:lnTo>
                    <a:pt x="574" y="336"/>
                  </a:lnTo>
                  <a:lnTo>
                    <a:pt x="580" y="323"/>
                  </a:lnTo>
                  <a:lnTo>
                    <a:pt x="582" y="310"/>
                  </a:lnTo>
                  <a:lnTo>
                    <a:pt x="585" y="296"/>
                  </a:lnTo>
                  <a:lnTo>
                    <a:pt x="590" y="282"/>
                  </a:lnTo>
                  <a:lnTo>
                    <a:pt x="595" y="267"/>
                  </a:lnTo>
                  <a:lnTo>
                    <a:pt x="600" y="260"/>
                  </a:lnTo>
                  <a:lnTo>
                    <a:pt x="604" y="254"/>
                  </a:lnTo>
                  <a:lnTo>
                    <a:pt x="610" y="249"/>
                  </a:lnTo>
                  <a:lnTo>
                    <a:pt x="615" y="243"/>
                  </a:lnTo>
                  <a:lnTo>
                    <a:pt x="622" y="239"/>
                  </a:lnTo>
                  <a:lnTo>
                    <a:pt x="630" y="233"/>
                  </a:lnTo>
                  <a:lnTo>
                    <a:pt x="637" y="229"/>
                  </a:lnTo>
                  <a:lnTo>
                    <a:pt x="645" y="224"/>
                  </a:lnTo>
                  <a:lnTo>
                    <a:pt x="654" y="220"/>
                  </a:lnTo>
                  <a:lnTo>
                    <a:pt x="663" y="212"/>
                  </a:lnTo>
                  <a:lnTo>
                    <a:pt x="673" y="203"/>
                  </a:lnTo>
                  <a:lnTo>
                    <a:pt x="683" y="193"/>
                  </a:lnTo>
                  <a:lnTo>
                    <a:pt x="690" y="180"/>
                  </a:lnTo>
                  <a:lnTo>
                    <a:pt x="695" y="164"/>
                  </a:lnTo>
                  <a:lnTo>
                    <a:pt x="701" y="147"/>
                  </a:lnTo>
                  <a:lnTo>
                    <a:pt x="708" y="130"/>
                  </a:lnTo>
                  <a:lnTo>
                    <a:pt x="720" y="121"/>
                  </a:lnTo>
                  <a:lnTo>
                    <a:pt x="740" y="123"/>
                  </a:lnTo>
                  <a:lnTo>
                    <a:pt x="746" y="130"/>
                  </a:lnTo>
                  <a:lnTo>
                    <a:pt x="751" y="140"/>
                  </a:lnTo>
                  <a:lnTo>
                    <a:pt x="754" y="153"/>
                  </a:lnTo>
                  <a:lnTo>
                    <a:pt x="754" y="166"/>
                  </a:lnTo>
                  <a:lnTo>
                    <a:pt x="751" y="179"/>
                  </a:lnTo>
                  <a:lnTo>
                    <a:pt x="737" y="190"/>
                  </a:lnTo>
                  <a:lnTo>
                    <a:pt x="737" y="207"/>
                  </a:lnTo>
                  <a:lnTo>
                    <a:pt x="730" y="220"/>
                  </a:lnTo>
                  <a:lnTo>
                    <a:pt x="725" y="217"/>
                  </a:lnTo>
                  <a:lnTo>
                    <a:pt x="724" y="213"/>
                  </a:lnTo>
                  <a:lnTo>
                    <a:pt x="721" y="209"/>
                  </a:lnTo>
                  <a:lnTo>
                    <a:pt x="715" y="206"/>
                  </a:lnTo>
                  <a:lnTo>
                    <a:pt x="710" y="216"/>
                  </a:lnTo>
                  <a:lnTo>
                    <a:pt x="711" y="222"/>
                  </a:lnTo>
                  <a:lnTo>
                    <a:pt x="711" y="227"/>
                  </a:lnTo>
                  <a:lnTo>
                    <a:pt x="711" y="234"/>
                  </a:lnTo>
                  <a:lnTo>
                    <a:pt x="710" y="240"/>
                  </a:lnTo>
                  <a:lnTo>
                    <a:pt x="704" y="243"/>
                  </a:lnTo>
                  <a:lnTo>
                    <a:pt x="701" y="236"/>
                  </a:lnTo>
                  <a:lnTo>
                    <a:pt x="697" y="229"/>
                  </a:lnTo>
                  <a:lnTo>
                    <a:pt x="691" y="227"/>
                  </a:lnTo>
                  <a:lnTo>
                    <a:pt x="684" y="237"/>
                  </a:lnTo>
                  <a:lnTo>
                    <a:pt x="685" y="243"/>
                  </a:lnTo>
                  <a:lnTo>
                    <a:pt x="685" y="249"/>
                  </a:lnTo>
                  <a:lnTo>
                    <a:pt x="684" y="256"/>
                  </a:lnTo>
                  <a:lnTo>
                    <a:pt x="681" y="260"/>
                  </a:lnTo>
                  <a:lnTo>
                    <a:pt x="677" y="257"/>
                  </a:lnTo>
                  <a:lnTo>
                    <a:pt x="670" y="252"/>
                  </a:lnTo>
                  <a:lnTo>
                    <a:pt x="664" y="250"/>
                  </a:lnTo>
                  <a:lnTo>
                    <a:pt x="658" y="256"/>
                  </a:lnTo>
                  <a:lnTo>
                    <a:pt x="660" y="263"/>
                  </a:lnTo>
                  <a:lnTo>
                    <a:pt x="663" y="270"/>
                  </a:lnTo>
                  <a:lnTo>
                    <a:pt x="663" y="277"/>
                  </a:lnTo>
                  <a:lnTo>
                    <a:pt x="660" y="286"/>
                  </a:lnTo>
                  <a:lnTo>
                    <a:pt x="648" y="286"/>
                  </a:lnTo>
                  <a:lnTo>
                    <a:pt x="643" y="296"/>
                  </a:lnTo>
                  <a:lnTo>
                    <a:pt x="644" y="300"/>
                  </a:lnTo>
                  <a:lnTo>
                    <a:pt x="645" y="307"/>
                  </a:lnTo>
                  <a:lnTo>
                    <a:pt x="648" y="313"/>
                  </a:lnTo>
                  <a:lnTo>
                    <a:pt x="651" y="320"/>
                  </a:lnTo>
                  <a:lnTo>
                    <a:pt x="651" y="343"/>
                  </a:lnTo>
                  <a:lnTo>
                    <a:pt x="641" y="329"/>
                  </a:lnTo>
                  <a:lnTo>
                    <a:pt x="633" y="335"/>
                  </a:lnTo>
                  <a:lnTo>
                    <a:pt x="634" y="345"/>
                  </a:lnTo>
                  <a:lnTo>
                    <a:pt x="637" y="356"/>
                  </a:lnTo>
                  <a:lnTo>
                    <a:pt x="641" y="366"/>
                  </a:lnTo>
                  <a:lnTo>
                    <a:pt x="644" y="379"/>
                  </a:lnTo>
                  <a:lnTo>
                    <a:pt x="641" y="386"/>
                  </a:lnTo>
                  <a:lnTo>
                    <a:pt x="638" y="383"/>
                  </a:lnTo>
                  <a:lnTo>
                    <a:pt x="635" y="376"/>
                  </a:lnTo>
                  <a:lnTo>
                    <a:pt x="633" y="370"/>
                  </a:lnTo>
                  <a:lnTo>
                    <a:pt x="625" y="367"/>
                  </a:lnTo>
                  <a:lnTo>
                    <a:pt x="620" y="373"/>
                  </a:lnTo>
                  <a:lnTo>
                    <a:pt x="622" y="382"/>
                  </a:lnTo>
                  <a:lnTo>
                    <a:pt x="625" y="389"/>
                  </a:lnTo>
                  <a:lnTo>
                    <a:pt x="627" y="396"/>
                  </a:lnTo>
                  <a:lnTo>
                    <a:pt x="630" y="405"/>
                  </a:lnTo>
                  <a:lnTo>
                    <a:pt x="628" y="412"/>
                  </a:lnTo>
                  <a:lnTo>
                    <a:pt x="627" y="410"/>
                  </a:lnTo>
                  <a:lnTo>
                    <a:pt x="622" y="407"/>
                  </a:lnTo>
                  <a:lnTo>
                    <a:pt x="620" y="405"/>
                  </a:lnTo>
                  <a:lnTo>
                    <a:pt x="611" y="412"/>
                  </a:lnTo>
                  <a:lnTo>
                    <a:pt x="611" y="423"/>
                  </a:lnTo>
                  <a:lnTo>
                    <a:pt x="611" y="436"/>
                  </a:lnTo>
                  <a:lnTo>
                    <a:pt x="604" y="445"/>
                  </a:lnTo>
                  <a:lnTo>
                    <a:pt x="587" y="440"/>
                  </a:lnTo>
                  <a:lnTo>
                    <a:pt x="585" y="460"/>
                  </a:lnTo>
                  <a:lnTo>
                    <a:pt x="581" y="463"/>
                  </a:lnTo>
                  <a:lnTo>
                    <a:pt x="575" y="460"/>
                  </a:lnTo>
                  <a:lnTo>
                    <a:pt x="568" y="459"/>
                  </a:lnTo>
                  <a:lnTo>
                    <a:pt x="562" y="462"/>
                  </a:lnTo>
                  <a:lnTo>
                    <a:pt x="555" y="476"/>
                  </a:lnTo>
                  <a:lnTo>
                    <a:pt x="548" y="480"/>
                  </a:lnTo>
                  <a:lnTo>
                    <a:pt x="541" y="483"/>
                  </a:lnTo>
                  <a:lnTo>
                    <a:pt x="532" y="488"/>
                  </a:lnTo>
                  <a:lnTo>
                    <a:pt x="525" y="493"/>
                  </a:lnTo>
                  <a:lnTo>
                    <a:pt x="517" y="505"/>
                  </a:lnTo>
                  <a:lnTo>
                    <a:pt x="510" y="516"/>
                  </a:lnTo>
                  <a:lnTo>
                    <a:pt x="501" y="529"/>
                  </a:lnTo>
                  <a:lnTo>
                    <a:pt x="495" y="543"/>
                  </a:lnTo>
                  <a:lnTo>
                    <a:pt x="495" y="565"/>
                  </a:lnTo>
                  <a:lnTo>
                    <a:pt x="499" y="588"/>
                  </a:lnTo>
                  <a:lnTo>
                    <a:pt x="504" y="612"/>
                  </a:lnTo>
                  <a:lnTo>
                    <a:pt x="505" y="636"/>
                  </a:lnTo>
                  <a:lnTo>
                    <a:pt x="514" y="648"/>
                  </a:lnTo>
                  <a:lnTo>
                    <a:pt x="518" y="651"/>
                  </a:lnTo>
                  <a:lnTo>
                    <a:pt x="521" y="654"/>
                  </a:lnTo>
                  <a:lnTo>
                    <a:pt x="525" y="656"/>
                  </a:lnTo>
                  <a:lnTo>
                    <a:pt x="531" y="658"/>
                  </a:lnTo>
                  <a:lnTo>
                    <a:pt x="544" y="658"/>
                  </a:lnTo>
                  <a:lnTo>
                    <a:pt x="548" y="658"/>
                  </a:lnTo>
                  <a:lnTo>
                    <a:pt x="552" y="655"/>
                  </a:lnTo>
                  <a:lnTo>
                    <a:pt x="557" y="654"/>
                  </a:lnTo>
                  <a:lnTo>
                    <a:pt x="562" y="652"/>
                  </a:lnTo>
                  <a:lnTo>
                    <a:pt x="567" y="649"/>
                  </a:lnTo>
                  <a:lnTo>
                    <a:pt x="571" y="645"/>
                  </a:lnTo>
                  <a:lnTo>
                    <a:pt x="575" y="641"/>
                  </a:lnTo>
                  <a:lnTo>
                    <a:pt x="581" y="635"/>
                  </a:lnTo>
                  <a:lnTo>
                    <a:pt x="585" y="628"/>
                  </a:lnTo>
                  <a:lnTo>
                    <a:pt x="590" y="619"/>
                  </a:lnTo>
                  <a:lnTo>
                    <a:pt x="594" y="609"/>
                  </a:lnTo>
                  <a:lnTo>
                    <a:pt x="598" y="599"/>
                  </a:lnTo>
                  <a:lnTo>
                    <a:pt x="601" y="593"/>
                  </a:lnTo>
                  <a:lnTo>
                    <a:pt x="607" y="588"/>
                  </a:lnTo>
                  <a:lnTo>
                    <a:pt x="612" y="581"/>
                  </a:lnTo>
                  <a:lnTo>
                    <a:pt x="618" y="575"/>
                  </a:lnTo>
                  <a:lnTo>
                    <a:pt x="634" y="573"/>
                  </a:lnTo>
                  <a:lnTo>
                    <a:pt x="651" y="571"/>
                  </a:lnTo>
                  <a:lnTo>
                    <a:pt x="668" y="568"/>
                  </a:lnTo>
                  <a:lnTo>
                    <a:pt x="685" y="565"/>
                  </a:lnTo>
                  <a:lnTo>
                    <a:pt x="703" y="559"/>
                  </a:lnTo>
                  <a:lnTo>
                    <a:pt x="717" y="552"/>
                  </a:lnTo>
                  <a:lnTo>
                    <a:pt x="730" y="543"/>
                  </a:lnTo>
                  <a:lnTo>
                    <a:pt x="738" y="531"/>
                  </a:lnTo>
                  <a:lnTo>
                    <a:pt x="744" y="519"/>
                  </a:lnTo>
                  <a:lnTo>
                    <a:pt x="750" y="506"/>
                  </a:lnTo>
                  <a:lnTo>
                    <a:pt x="754" y="493"/>
                  </a:lnTo>
                  <a:lnTo>
                    <a:pt x="761" y="480"/>
                  </a:lnTo>
                  <a:lnTo>
                    <a:pt x="774" y="473"/>
                  </a:lnTo>
                  <a:lnTo>
                    <a:pt x="786" y="479"/>
                  </a:lnTo>
                  <a:lnTo>
                    <a:pt x="790" y="483"/>
                  </a:lnTo>
                  <a:lnTo>
                    <a:pt x="793" y="486"/>
                  </a:lnTo>
                  <a:lnTo>
                    <a:pt x="796" y="490"/>
                  </a:lnTo>
                  <a:lnTo>
                    <a:pt x="798" y="498"/>
                  </a:lnTo>
                  <a:lnTo>
                    <a:pt x="800" y="506"/>
                  </a:lnTo>
                  <a:lnTo>
                    <a:pt x="794" y="509"/>
                  </a:lnTo>
                  <a:lnTo>
                    <a:pt x="788" y="513"/>
                  </a:lnTo>
                  <a:lnTo>
                    <a:pt x="786" y="522"/>
                  </a:lnTo>
                  <a:lnTo>
                    <a:pt x="793" y="535"/>
                  </a:lnTo>
                  <a:lnTo>
                    <a:pt x="780" y="535"/>
                  </a:lnTo>
                  <a:lnTo>
                    <a:pt x="777" y="541"/>
                  </a:lnTo>
                  <a:lnTo>
                    <a:pt x="776" y="549"/>
                  </a:lnTo>
                  <a:lnTo>
                    <a:pt x="778" y="558"/>
                  </a:lnTo>
                  <a:lnTo>
                    <a:pt x="780" y="568"/>
                  </a:lnTo>
                  <a:lnTo>
                    <a:pt x="777" y="575"/>
                  </a:lnTo>
                  <a:lnTo>
                    <a:pt x="771" y="562"/>
                  </a:lnTo>
                  <a:lnTo>
                    <a:pt x="758" y="562"/>
                  </a:lnTo>
                  <a:lnTo>
                    <a:pt x="761" y="578"/>
                  </a:lnTo>
                  <a:lnTo>
                    <a:pt x="761" y="588"/>
                  </a:lnTo>
                  <a:lnTo>
                    <a:pt x="757" y="595"/>
                  </a:lnTo>
                  <a:lnTo>
                    <a:pt x="753" y="601"/>
                  </a:lnTo>
                  <a:lnTo>
                    <a:pt x="751" y="595"/>
                  </a:lnTo>
                  <a:lnTo>
                    <a:pt x="748" y="591"/>
                  </a:lnTo>
                  <a:lnTo>
                    <a:pt x="746" y="585"/>
                  </a:lnTo>
                  <a:lnTo>
                    <a:pt x="743" y="578"/>
                  </a:lnTo>
                  <a:lnTo>
                    <a:pt x="738" y="573"/>
                  </a:lnTo>
                  <a:lnTo>
                    <a:pt x="734" y="578"/>
                  </a:lnTo>
                  <a:lnTo>
                    <a:pt x="733" y="582"/>
                  </a:lnTo>
                  <a:lnTo>
                    <a:pt x="733" y="589"/>
                  </a:lnTo>
                  <a:lnTo>
                    <a:pt x="734" y="595"/>
                  </a:lnTo>
                  <a:lnTo>
                    <a:pt x="737" y="602"/>
                  </a:lnTo>
                  <a:lnTo>
                    <a:pt x="735" y="608"/>
                  </a:lnTo>
                  <a:lnTo>
                    <a:pt x="730" y="612"/>
                  </a:lnTo>
                  <a:lnTo>
                    <a:pt x="723" y="612"/>
                  </a:lnTo>
                  <a:lnTo>
                    <a:pt x="715" y="609"/>
                  </a:lnTo>
                  <a:lnTo>
                    <a:pt x="714" y="605"/>
                  </a:lnTo>
                  <a:lnTo>
                    <a:pt x="713" y="599"/>
                  </a:lnTo>
                  <a:lnTo>
                    <a:pt x="710" y="595"/>
                  </a:lnTo>
                  <a:lnTo>
                    <a:pt x="705" y="593"/>
                  </a:lnTo>
                  <a:lnTo>
                    <a:pt x="698" y="598"/>
                  </a:lnTo>
                  <a:lnTo>
                    <a:pt x="700" y="608"/>
                  </a:lnTo>
                  <a:lnTo>
                    <a:pt x="700" y="618"/>
                  </a:lnTo>
                  <a:lnTo>
                    <a:pt x="691" y="625"/>
                  </a:lnTo>
                  <a:lnTo>
                    <a:pt x="687" y="622"/>
                  </a:lnTo>
                  <a:lnTo>
                    <a:pt x="685" y="616"/>
                  </a:lnTo>
                  <a:lnTo>
                    <a:pt x="684" y="611"/>
                  </a:lnTo>
                  <a:lnTo>
                    <a:pt x="681" y="608"/>
                  </a:lnTo>
                  <a:lnTo>
                    <a:pt x="675" y="605"/>
                  </a:lnTo>
                  <a:lnTo>
                    <a:pt x="668" y="613"/>
                  </a:lnTo>
                  <a:lnTo>
                    <a:pt x="673" y="626"/>
                  </a:lnTo>
                  <a:lnTo>
                    <a:pt x="667" y="636"/>
                  </a:lnTo>
                  <a:lnTo>
                    <a:pt x="661" y="635"/>
                  </a:lnTo>
                  <a:lnTo>
                    <a:pt x="657" y="631"/>
                  </a:lnTo>
                  <a:lnTo>
                    <a:pt x="653" y="629"/>
                  </a:lnTo>
                  <a:lnTo>
                    <a:pt x="647" y="629"/>
                  </a:lnTo>
                  <a:lnTo>
                    <a:pt x="645" y="636"/>
                  </a:lnTo>
                  <a:lnTo>
                    <a:pt x="647" y="645"/>
                  </a:lnTo>
                  <a:lnTo>
                    <a:pt x="648" y="654"/>
                  </a:lnTo>
                  <a:lnTo>
                    <a:pt x="647" y="661"/>
                  </a:lnTo>
                  <a:lnTo>
                    <a:pt x="633" y="655"/>
                  </a:lnTo>
                  <a:lnTo>
                    <a:pt x="628" y="661"/>
                  </a:lnTo>
                  <a:lnTo>
                    <a:pt x="627" y="668"/>
                  </a:lnTo>
                  <a:lnTo>
                    <a:pt x="630" y="676"/>
                  </a:lnTo>
                  <a:lnTo>
                    <a:pt x="633" y="684"/>
                  </a:lnTo>
                  <a:lnTo>
                    <a:pt x="631" y="692"/>
                  </a:lnTo>
                  <a:lnTo>
                    <a:pt x="615" y="692"/>
                  </a:lnTo>
                  <a:lnTo>
                    <a:pt x="617" y="717"/>
                  </a:lnTo>
                  <a:lnTo>
                    <a:pt x="610" y="715"/>
                  </a:lnTo>
                  <a:lnTo>
                    <a:pt x="604" y="718"/>
                  </a:lnTo>
                  <a:lnTo>
                    <a:pt x="600" y="725"/>
                  </a:lnTo>
                  <a:lnTo>
                    <a:pt x="598" y="734"/>
                  </a:lnTo>
                  <a:lnTo>
                    <a:pt x="588" y="737"/>
                  </a:lnTo>
                  <a:lnTo>
                    <a:pt x="581" y="741"/>
                  </a:lnTo>
                  <a:lnTo>
                    <a:pt x="574" y="747"/>
                  </a:lnTo>
                  <a:lnTo>
                    <a:pt x="570" y="755"/>
                  </a:lnTo>
                  <a:lnTo>
                    <a:pt x="551" y="755"/>
                  </a:lnTo>
                  <a:lnTo>
                    <a:pt x="540" y="774"/>
                  </a:lnTo>
                  <a:lnTo>
                    <a:pt x="521" y="771"/>
                  </a:lnTo>
                  <a:lnTo>
                    <a:pt x="522" y="784"/>
                  </a:lnTo>
                  <a:lnTo>
                    <a:pt x="520" y="788"/>
                  </a:lnTo>
                  <a:lnTo>
                    <a:pt x="515" y="789"/>
                  </a:lnTo>
                  <a:lnTo>
                    <a:pt x="511" y="792"/>
                  </a:lnTo>
                  <a:lnTo>
                    <a:pt x="507" y="797"/>
                  </a:lnTo>
                  <a:lnTo>
                    <a:pt x="508" y="807"/>
                  </a:lnTo>
                  <a:lnTo>
                    <a:pt x="505" y="815"/>
                  </a:lnTo>
                  <a:lnTo>
                    <a:pt x="501" y="824"/>
                  </a:lnTo>
                  <a:lnTo>
                    <a:pt x="495" y="832"/>
                  </a:lnTo>
                  <a:lnTo>
                    <a:pt x="488" y="850"/>
                  </a:lnTo>
                  <a:lnTo>
                    <a:pt x="487" y="864"/>
                  </a:lnTo>
                  <a:lnTo>
                    <a:pt x="487" y="880"/>
                  </a:lnTo>
                  <a:lnTo>
                    <a:pt x="489" y="895"/>
                  </a:lnTo>
                  <a:lnTo>
                    <a:pt x="494" y="911"/>
                  </a:lnTo>
                  <a:lnTo>
                    <a:pt x="507" y="925"/>
                  </a:lnTo>
                  <a:lnTo>
                    <a:pt x="510" y="927"/>
                  </a:lnTo>
                  <a:lnTo>
                    <a:pt x="515" y="930"/>
                  </a:lnTo>
                  <a:lnTo>
                    <a:pt x="522" y="931"/>
                  </a:lnTo>
                  <a:lnTo>
                    <a:pt x="531" y="934"/>
                  </a:lnTo>
                  <a:lnTo>
                    <a:pt x="537" y="933"/>
                  </a:lnTo>
                  <a:lnTo>
                    <a:pt x="544" y="933"/>
                  </a:lnTo>
                  <a:lnTo>
                    <a:pt x="550" y="931"/>
                  </a:lnTo>
                  <a:lnTo>
                    <a:pt x="557" y="930"/>
                  </a:lnTo>
                  <a:lnTo>
                    <a:pt x="564" y="927"/>
                  </a:lnTo>
                  <a:lnTo>
                    <a:pt x="570" y="925"/>
                  </a:lnTo>
                  <a:lnTo>
                    <a:pt x="575" y="923"/>
                  </a:lnTo>
                  <a:lnTo>
                    <a:pt x="580" y="918"/>
                  </a:lnTo>
                  <a:lnTo>
                    <a:pt x="590" y="907"/>
                  </a:lnTo>
                  <a:lnTo>
                    <a:pt x="600" y="894"/>
                  </a:lnTo>
                  <a:lnTo>
                    <a:pt x="608" y="881"/>
                  </a:lnTo>
                  <a:lnTo>
                    <a:pt x="618" y="870"/>
                  </a:lnTo>
                  <a:lnTo>
                    <a:pt x="621" y="867"/>
                  </a:lnTo>
                  <a:lnTo>
                    <a:pt x="627" y="865"/>
                  </a:lnTo>
                  <a:lnTo>
                    <a:pt x="633" y="862"/>
                  </a:lnTo>
                  <a:lnTo>
                    <a:pt x="637" y="858"/>
                  </a:lnTo>
                  <a:lnTo>
                    <a:pt x="645" y="858"/>
                  </a:lnTo>
                  <a:lnTo>
                    <a:pt x="655" y="855"/>
                  </a:lnTo>
                  <a:lnTo>
                    <a:pt x="664" y="854"/>
                  </a:lnTo>
                  <a:lnTo>
                    <a:pt x="674" y="854"/>
                  </a:lnTo>
                  <a:lnTo>
                    <a:pt x="678" y="854"/>
                  </a:lnTo>
                  <a:lnTo>
                    <a:pt x="683" y="851"/>
                  </a:lnTo>
                  <a:lnTo>
                    <a:pt x="687" y="850"/>
                  </a:lnTo>
                  <a:lnTo>
                    <a:pt x="693" y="848"/>
                  </a:lnTo>
                  <a:lnTo>
                    <a:pt x="701" y="842"/>
                  </a:lnTo>
                  <a:lnTo>
                    <a:pt x="708" y="835"/>
                  </a:lnTo>
                  <a:lnTo>
                    <a:pt x="715" y="828"/>
                  </a:lnTo>
                  <a:lnTo>
                    <a:pt x="721" y="820"/>
                  </a:lnTo>
                  <a:lnTo>
                    <a:pt x="727" y="811"/>
                  </a:lnTo>
                  <a:lnTo>
                    <a:pt x="733" y="802"/>
                  </a:lnTo>
                  <a:lnTo>
                    <a:pt x="740" y="794"/>
                  </a:lnTo>
                  <a:lnTo>
                    <a:pt x="747" y="785"/>
                  </a:lnTo>
                  <a:lnTo>
                    <a:pt x="760" y="782"/>
                  </a:lnTo>
                  <a:lnTo>
                    <a:pt x="764" y="784"/>
                  </a:lnTo>
                  <a:lnTo>
                    <a:pt x="770" y="784"/>
                  </a:lnTo>
                  <a:lnTo>
                    <a:pt x="774" y="785"/>
                  </a:lnTo>
                  <a:lnTo>
                    <a:pt x="778" y="788"/>
                  </a:lnTo>
                  <a:lnTo>
                    <a:pt x="781" y="792"/>
                  </a:lnTo>
                  <a:lnTo>
                    <a:pt x="781" y="798"/>
                  </a:lnTo>
                  <a:lnTo>
                    <a:pt x="781" y="805"/>
                  </a:lnTo>
                  <a:lnTo>
                    <a:pt x="783" y="814"/>
                  </a:lnTo>
                  <a:lnTo>
                    <a:pt x="774" y="820"/>
                  </a:lnTo>
                  <a:lnTo>
                    <a:pt x="776" y="827"/>
                  </a:lnTo>
                  <a:lnTo>
                    <a:pt x="777" y="835"/>
                  </a:lnTo>
                  <a:lnTo>
                    <a:pt x="776" y="844"/>
                  </a:lnTo>
                  <a:lnTo>
                    <a:pt x="760" y="854"/>
                  </a:lnTo>
                  <a:lnTo>
                    <a:pt x="760" y="860"/>
                  </a:lnTo>
                  <a:lnTo>
                    <a:pt x="758" y="865"/>
                  </a:lnTo>
                  <a:lnTo>
                    <a:pt x="757" y="871"/>
                  </a:lnTo>
                  <a:lnTo>
                    <a:pt x="753" y="877"/>
                  </a:lnTo>
                  <a:lnTo>
                    <a:pt x="743" y="865"/>
                  </a:lnTo>
                  <a:lnTo>
                    <a:pt x="733" y="871"/>
                  </a:lnTo>
                  <a:lnTo>
                    <a:pt x="734" y="882"/>
                  </a:lnTo>
                  <a:lnTo>
                    <a:pt x="734" y="895"/>
                  </a:lnTo>
                  <a:lnTo>
                    <a:pt x="724" y="901"/>
                  </a:lnTo>
                  <a:lnTo>
                    <a:pt x="721" y="898"/>
                  </a:lnTo>
                  <a:lnTo>
                    <a:pt x="720" y="894"/>
                  </a:lnTo>
                  <a:lnTo>
                    <a:pt x="718" y="890"/>
                  </a:lnTo>
                  <a:lnTo>
                    <a:pt x="715" y="884"/>
                  </a:lnTo>
                  <a:lnTo>
                    <a:pt x="703" y="885"/>
                  </a:lnTo>
                  <a:lnTo>
                    <a:pt x="701" y="890"/>
                  </a:lnTo>
                  <a:lnTo>
                    <a:pt x="703" y="894"/>
                  </a:lnTo>
                  <a:lnTo>
                    <a:pt x="704" y="898"/>
                  </a:lnTo>
                  <a:lnTo>
                    <a:pt x="705" y="902"/>
                  </a:lnTo>
                  <a:lnTo>
                    <a:pt x="704" y="907"/>
                  </a:lnTo>
                  <a:lnTo>
                    <a:pt x="703" y="911"/>
                  </a:lnTo>
                  <a:lnTo>
                    <a:pt x="698" y="914"/>
                  </a:lnTo>
                  <a:lnTo>
                    <a:pt x="693" y="917"/>
                  </a:lnTo>
                  <a:lnTo>
                    <a:pt x="690" y="911"/>
                  </a:lnTo>
                  <a:lnTo>
                    <a:pt x="688" y="905"/>
                  </a:lnTo>
                  <a:lnTo>
                    <a:pt x="685" y="900"/>
                  </a:lnTo>
                  <a:lnTo>
                    <a:pt x="683" y="895"/>
                  </a:lnTo>
                  <a:lnTo>
                    <a:pt x="673" y="900"/>
                  </a:lnTo>
                  <a:lnTo>
                    <a:pt x="674" y="924"/>
                  </a:lnTo>
                  <a:lnTo>
                    <a:pt x="664" y="930"/>
                  </a:lnTo>
                  <a:lnTo>
                    <a:pt x="650" y="912"/>
                  </a:lnTo>
                  <a:lnTo>
                    <a:pt x="644" y="920"/>
                  </a:lnTo>
                  <a:lnTo>
                    <a:pt x="645" y="927"/>
                  </a:lnTo>
                  <a:lnTo>
                    <a:pt x="648" y="937"/>
                  </a:lnTo>
                  <a:lnTo>
                    <a:pt x="647" y="947"/>
                  </a:lnTo>
                  <a:lnTo>
                    <a:pt x="627" y="947"/>
                  </a:lnTo>
                  <a:lnTo>
                    <a:pt x="628" y="957"/>
                  </a:lnTo>
                  <a:lnTo>
                    <a:pt x="630" y="967"/>
                  </a:lnTo>
                  <a:lnTo>
                    <a:pt x="630" y="978"/>
                  </a:lnTo>
                  <a:lnTo>
                    <a:pt x="627" y="990"/>
                  </a:lnTo>
                  <a:lnTo>
                    <a:pt x="622" y="980"/>
                  </a:lnTo>
                  <a:lnTo>
                    <a:pt x="612" y="985"/>
                  </a:lnTo>
                  <a:lnTo>
                    <a:pt x="614" y="991"/>
                  </a:lnTo>
                  <a:lnTo>
                    <a:pt x="615" y="1000"/>
                  </a:lnTo>
                  <a:lnTo>
                    <a:pt x="615" y="1007"/>
                  </a:lnTo>
                  <a:lnTo>
                    <a:pt x="617" y="1015"/>
                  </a:lnTo>
                  <a:lnTo>
                    <a:pt x="608" y="1023"/>
                  </a:lnTo>
                  <a:lnTo>
                    <a:pt x="605" y="1018"/>
                  </a:lnTo>
                  <a:lnTo>
                    <a:pt x="604" y="1013"/>
                  </a:lnTo>
                  <a:lnTo>
                    <a:pt x="601" y="1008"/>
                  </a:lnTo>
                  <a:lnTo>
                    <a:pt x="595" y="1005"/>
                  </a:lnTo>
                  <a:lnTo>
                    <a:pt x="590" y="1011"/>
                  </a:lnTo>
                  <a:lnTo>
                    <a:pt x="590" y="1020"/>
                  </a:lnTo>
                  <a:lnTo>
                    <a:pt x="591" y="1027"/>
                  </a:lnTo>
                  <a:lnTo>
                    <a:pt x="588" y="1036"/>
                  </a:lnTo>
                  <a:lnTo>
                    <a:pt x="572" y="1033"/>
                  </a:lnTo>
                  <a:lnTo>
                    <a:pt x="567" y="1036"/>
                  </a:lnTo>
                  <a:lnTo>
                    <a:pt x="564" y="1043"/>
                  </a:lnTo>
                  <a:lnTo>
                    <a:pt x="561" y="1048"/>
                  </a:lnTo>
                  <a:lnTo>
                    <a:pt x="555" y="1053"/>
                  </a:lnTo>
                  <a:lnTo>
                    <a:pt x="537" y="1043"/>
                  </a:lnTo>
                  <a:lnTo>
                    <a:pt x="535" y="1048"/>
                  </a:lnTo>
                  <a:lnTo>
                    <a:pt x="535" y="1056"/>
                  </a:lnTo>
                  <a:lnTo>
                    <a:pt x="535" y="1061"/>
                  </a:lnTo>
                  <a:lnTo>
                    <a:pt x="531" y="1064"/>
                  </a:lnTo>
                  <a:lnTo>
                    <a:pt x="510" y="1068"/>
                  </a:lnTo>
                  <a:lnTo>
                    <a:pt x="508" y="1083"/>
                  </a:lnTo>
                  <a:lnTo>
                    <a:pt x="505" y="1096"/>
                  </a:lnTo>
                  <a:lnTo>
                    <a:pt x="499" y="1110"/>
                  </a:lnTo>
                  <a:lnTo>
                    <a:pt x="495" y="1124"/>
                  </a:lnTo>
                  <a:lnTo>
                    <a:pt x="507" y="1150"/>
                  </a:lnTo>
                  <a:lnTo>
                    <a:pt x="514" y="1177"/>
                  </a:lnTo>
                  <a:lnTo>
                    <a:pt x="518" y="1206"/>
                  </a:lnTo>
                  <a:lnTo>
                    <a:pt x="518" y="1234"/>
                  </a:lnTo>
                  <a:lnTo>
                    <a:pt x="520" y="1239"/>
                  </a:lnTo>
                  <a:lnTo>
                    <a:pt x="524" y="1244"/>
                  </a:lnTo>
                  <a:lnTo>
                    <a:pt x="530" y="1249"/>
                  </a:lnTo>
                  <a:lnTo>
                    <a:pt x="535" y="1254"/>
                  </a:lnTo>
                  <a:lnTo>
                    <a:pt x="540" y="1257"/>
                  </a:lnTo>
                  <a:lnTo>
                    <a:pt x="545" y="1259"/>
                  </a:lnTo>
                  <a:lnTo>
                    <a:pt x="551" y="1259"/>
                  </a:lnTo>
                  <a:lnTo>
                    <a:pt x="557" y="1257"/>
                  </a:lnTo>
                  <a:lnTo>
                    <a:pt x="561" y="1256"/>
                  </a:lnTo>
                  <a:lnTo>
                    <a:pt x="567" y="1254"/>
                  </a:lnTo>
                  <a:lnTo>
                    <a:pt x="572" y="1253"/>
                  </a:lnTo>
                  <a:lnTo>
                    <a:pt x="578" y="1250"/>
                  </a:lnTo>
                  <a:lnTo>
                    <a:pt x="582" y="1247"/>
                  </a:lnTo>
                  <a:lnTo>
                    <a:pt x="587" y="1244"/>
                  </a:lnTo>
                  <a:lnTo>
                    <a:pt x="591" y="1240"/>
                  </a:lnTo>
                  <a:lnTo>
                    <a:pt x="597" y="1236"/>
                  </a:lnTo>
                  <a:lnTo>
                    <a:pt x="604" y="1224"/>
                  </a:lnTo>
                  <a:lnTo>
                    <a:pt x="612" y="1213"/>
                  </a:lnTo>
                  <a:lnTo>
                    <a:pt x="621" y="1203"/>
                  </a:lnTo>
                  <a:lnTo>
                    <a:pt x="631" y="1191"/>
                  </a:lnTo>
                  <a:lnTo>
                    <a:pt x="634" y="1189"/>
                  </a:lnTo>
                  <a:lnTo>
                    <a:pt x="640" y="1186"/>
                  </a:lnTo>
                  <a:lnTo>
                    <a:pt x="647" y="1184"/>
                  </a:lnTo>
                  <a:lnTo>
                    <a:pt x="655" y="1180"/>
                  </a:lnTo>
                  <a:lnTo>
                    <a:pt x="667" y="1180"/>
                  </a:lnTo>
                  <a:lnTo>
                    <a:pt x="684" y="1187"/>
                  </a:lnTo>
                  <a:lnTo>
                    <a:pt x="697" y="1186"/>
                  </a:lnTo>
                  <a:lnTo>
                    <a:pt x="708" y="1183"/>
                  </a:lnTo>
                  <a:lnTo>
                    <a:pt x="720" y="1179"/>
                  </a:lnTo>
                  <a:lnTo>
                    <a:pt x="730" y="1173"/>
                  </a:lnTo>
                  <a:lnTo>
                    <a:pt x="738" y="1166"/>
                  </a:lnTo>
                  <a:lnTo>
                    <a:pt x="747" y="1159"/>
                  </a:lnTo>
                  <a:lnTo>
                    <a:pt x="756" y="1149"/>
                  </a:lnTo>
                  <a:lnTo>
                    <a:pt x="761" y="1137"/>
                  </a:lnTo>
                  <a:lnTo>
                    <a:pt x="767" y="1129"/>
                  </a:lnTo>
                  <a:lnTo>
                    <a:pt x="773" y="1117"/>
                  </a:lnTo>
                  <a:lnTo>
                    <a:pt x="778" y="1106"/>
                  </a:lnTo>
                  <a:lnTo>
                    <a:pt x="784" y="1093"/>
                  </a:lnTo>
                  <a:lnTo>
                    <a:pt x="788" y="1091"/>
                  </a:lnTo>
                  <a:lnTo>
                    <a:pt x="791" y="1088"/>
                  </a:lnTo>
                  <a:lnTo>
                    <a:pt x="797" y="1086"/>
                  </a:lnTo>
                  <a:lnTo>
                    <a:pt x="803" y="1083"/>
                  </a:lnTo>
                  <a:lnTo>
                    <a:pt x="814" y="1087"/>
                  </a:lnTo>
                  <a:lnTo>
                    <a:pt x="816" y="1091"/>
                  </a:lnTo>
                  <a:lnTo>
                    <a:pt x="818" y="1096"/>
                  </a:lnTo>
                  <a:lnTo>
                    <a:pt x="820" y="1101"/>
                  </a:lnTo>
                  <a:lnTo>
                    <a:pt x="818" y="1107"/>
                  </a:lnTo>
                  <a:lnTo>
                    <a:pt x="813" y="1110"/>
                  </a:lnTo>
                  <a:lnTo>
                    <a:pt x="810" y="1126"/>
                  </a:lnTo>
                  <a:lnTo>
                    <a:pt x="820" y="1136"/>
                  </a:lnTo>
                  <a:lnTo>
                    <a:pt x="806" y="1141"/>
                  </a:lnTo>
                  <a:lnTo>
                    <a:pt x="804" y="1149"/>
                  </a:lnTo>
                  <a:lnTo>
                    <a:pt x="806" y="1157"/>
                  </a:lnTo>
                  <a:lnTo>
                    <a:pt x="808" y="1166"/>
                  </a:lnTo>
                  <a:lnTo>
                    <a:pt x="806" y="1176"/>
                  </a:lnTo>
                  <a:lnTo>
                    <a:pt x="787" y="1174"/>
                  </a:lnTo>
                  <a:lnTo>
                    <a:pt x="793" y="1191"/>
                  </a:lnTo>
                  <a:lnTo>
                    <a:pt x="784" y="1209"/>
                  </a:lnTo>
                  <a:lnTo>
                    <a:pt x="780" y="1207"/>
                  </a:lnTo>
                  <a:lnTo>
                    <a:pt x="777" y="1204"/>
                  </a:lnTo>
                  <a:lnTo>
                    <a:pt x="773" y="1201"/>
                  </a:lnTo>
                  <a:lnTo>
                    <a:pt x="767" y="1199"/>
                  </a:lnTo>
                  <a:lnTo>
                    <a:pt x="761" y="1203"/>
                  </a:lnTo>
                  <a:lnTo>
                    <a:pt x="761" y="1210"/>
                  </a:lnTo>
                  <a:lnTo>
                    <a:pt x="764" y="1217"/>
                  </a:lnTo>
                  <a:lnTo>
                    <a:pt x="763" y="1226"/>
                  </a:lnTo>
                  <a:lnTo>
                    <a:pt x="758" y="1227"/>
                  </a:lnTo>
                  <a:lnTo>
                    <a:pt x="756" y="1230"/>
                  </a:lnTo>
                  <a:lnTo>
                    <a:pt x="750" y="1234"/>
                  </a:lnTo>
                  <a:lnTo>
                    <a:pt x="744" y="1236"/>
                  </a:lnTo>
                  <a:lnTo>
                    <a:pt x="733" y="1219"/>
                  </a:lnTo>
                  <a:lnTo>
                    <a:pt x="727" y="1221"/>
                  </a:lnTo>
                  <a:lnTo>
                    <a:pt x="724" y="1227"/>
                  </a:lnTo>
                  <a:lnTo>
                    <a:pt x="725" y="1234"/>
                  </a:lnTo>
                  <a:lnTo>
                    <a:pt x="727" y="1240"/>
                  </a:lnTo>
                  <a:lnTo>
                    <a:pt x="718" y="1244"/>
                  </a:lnTo>
                  <a:lnTo>
                    <a:pt x="711" y="1243"/>
                  </a:lnTo>
                  <a:lnTo>
                    <a:pt x="708" y="1237"/>
                  </a:lnTo>
                  <a:lnTo>
                    <a:pt x="705" y="1232"/>
                  </a:lnTo>
                  <a:lnTo>
                    <a:pt x="701" y="1227"/>
                  </a:lnTo>
                  <a:lnTo>
                    <a:pt x="691" y="1232"/>
                  </a:lnTo>
                  <a:lnTo>
                    <a:pt x="694" y="1237"/>
                  </a:lnTo>
                  <a:lnTo>
                    <a:pt x="693" y="1243"/>
                  </a:lnTo>
                  <a:lnTo>
                    <a:pt x="688" y="1249"/>
                  </a:lnTo>
                  <a:lnTo>
                    <a:pt x="683" y="1252"/>
                  </a:lnTo>
                  <a:lnTo>
                    <a:pt x="677" y="1249"/>
                  </a:lnTo>
                  <a:lnTo>
                    <a:pt x="674" y="1244"/>
                  </a:lnTo>
                  <a:lnTo>
                    <a:pt x="671" y="1242"/>
                  </a:lnTo>
                  <a:lnTo>
                    <a:pt x="665" y="1239"/>
                  </a:lnTo>
                  <a:lnTo>
                    <a:pt x="661" y="1242"/>
                  </a:lnTo>
                  <a:lnTo>
                    <a:pt x="660" y="1247"/>
                  </a:lnTo>
                  <a:lnTo>
                    <a:pt x="660" y="1254"/>
                  </a:lnTo>
                  <a:lnTo>
                    <a:pt x="661" y="1262"/>
                  </a:lnTo>
                  <a:lnTo>
                    <a:pt x="657" y="1269"/>
                  </a:lnTo>
                  <a:lnTo>
                    <a:pt x="650" y="1267"/>
                  </a:lnTo>
                  <a:lnTo>
                    <a:pt x="643" y="1266"/>
                  </a:lnTo>
                  <a:lnTo>
                    <a:pt x="634" y="1270"/>
                  </a:lnTo>
                  <a:lnTo>
                    <a:pt x="635" y="1293"/>
                  </a:lnTo>
                  <a:lnTo>
                    <a:pt x="622" y="1294"/>
                  </a:lnTo>
                  <a:lnTo>
                    <a:pt x="625" y="1313"/>
                  </a:lnTo>
                  <a:lnTo>
                    <a:pt x="620" y="1319"/>
                  </a:lnTo>
                  <a:lnTo>
                    <a:pt x="615" y="1324"/>
                  </a:lnTo>
                  <a:lnTo>
                    <a:pt x="615" y="1333"/>
                  </a:lnTo>
                  <a:lnTo>
                    <a:pt x="614" y="1342"/>
                  </a:lnTo>
                  <a:lnTo>
                    <a:pt x="604" y="1345"/>
                  </a:lnTo>
                  <a:lnTo>
                    <a:pt x="595" y="1352"/>
                  </a:lnTo>
                  <a:lnTo>
                    <a:pt x="585" y="1359"/>
                  </a:lnTo>
                  <a:lnTo>
                    <a:pt x="574" y="1366"/>
                  </a:lnTo>
                  <a:lnTo>
                    <a:pt x="571" y="1370"/>
                  </a:lnTo>
                  <a:lnTo>
                    <a:pt x="567" y="1375"/>
                  </a:lnTo>
                  <a:lnTo>
                    <a:pt x="562" y="1379"/>
                  </a:lnTo>
                  <a:lnTo>
                    <a:pt x="555" y="1383"/>
                  </a:lnTo>
                  <a:lnTo>
                    <a:pt x="550" y="1392"/>
                  </a:lnTo>
                  <a:lnTo>
                    <a:pt x="544" y="1403"/>
                  </a:lnTo>
                  <a:lnTo>
                    <a:pt x="540" y="1415"/>
                  </a:lnTo>
                  <a:lnTo>
                    <a:pt x="535" y="1427"/>
                  </a:lnTo>
                  <a:lnTo>
                    <a:pt x="535" y="1440"/>
                  </a:lnTo>
                  <a:lnTo>
                    <a:pt x="538" y="1455"/>
                  </a:lnTo>
                  <a:lnTo>
                    <a:pt x="542" y="1469"/>
                  </a:lnTo>
                  <a:lnTo>
                    <a:pt x="548" y="1482"/>
                  </a:lnTo>
                  <a:lnTo>
                    <a:pt x="554" y="1486"/>
                  </a:lnTo>
                  <a:lnTo>
                    <a:pt x="561" y="1489"/>
                  </a:lnTo>
                  <a:lnTo>
                    <a:pt x="570" y="1492"/>
                  </a:lnTo>
                  <a:lnTo>
                    <a:pt x="578" y="1495"/>
                  </a:lnTo>
                  <a:lnTo>
                    <a:pt x="585" y="1493"/>
                  </a:lnTo>
                  <a:lnTo>
                    <a:pt x="594" y="1490"/>
                  </a:lnTo>
                  <a:lnTo>
                    <a:pt x="601" y="1489"/>
                  </a:lnTo>
                  <a:lnTo>
                    <a:pt x="610" y="1486"/>
                  </a:lnTo>
                  <a:lnTo>
                    <a:pt x="617" y="1480"/>
                  </a:lnTo>
                  <a:lnTo>
                    <a:pt x="625" y="1475"/>
                  </a:lnTo>
                  <a:lnTo>
                    <a:pt x="634" y="1469"/>
                  </a:lnTo>
                  <a:lnTo>
                    <a:pt x="643" y="1463"/>
                  </a:lnTo>
                  <a:lnTo>
                    <a:pt x="651" y="1458"/>
                  </a:lnTo>
                  <a:lnTo>
                    <a:pt x="661" y="1453"/>
                  </a:lnTo>
                  <a:lnTo>
                    <a:pt x="671" y="1450"/>
                  </a:lnTo>
                  <a:lnTo>
                    <a:pt x="683" y="1448"/>
                  </a:lnTo>
                  <a:lnTo>
                    <a:pt x="693" y="1452"/>
                  </a:lnTo>
                  <a:lnTo>
                    <a:pt x="703" y="1456"/>
                  </a:lnTo>
                  <a:lnTo>
                    <a:pt x="713" y="1459"/>
                  </a:lnTo>
                  <a:lnTo>
                    <a:pt x="724" y="1460"/>
                  </a:lnTo>
                  <a:lnTo>
                    <a:pt x="735" y="1462"/>
                  </a:lnTo>
                  <a:lnTo>
                    <a:pt x="747" y="1460"/>
                  </a:lnTo>
                  <a:lnTo>
                    <a:pt x="758" y="1458"/>
                  </a:lnTo>
                  <a:lnTo>
                    <a:pt x="770" y="1453"/>
                  </a:lnTo>
                  <a:lnTo>
                    <a:pt x="781" y="1445"/>
                  </a:lnTo>
                  <a:lnTo>
                    <a:pt x="790" y="1435"/>
                  </a:lnTo>
                  <a:lnTo>
                    <a:pt x="797" y="1423"/>
                  </a:lnTo>
                  <a:lnTo>
                    <a:pt x="804" y="1412"/>
                  </a:lnTo>
                  <a:lnTo>
                    <a:pt x="811" y="1400"/>
                  </a:lnTo>
                  <a:lnTo>
                    <a:pt x="823" y="1395"/>
                  </a:lnTo>
                  <a:lnTo>
                    <a:pt x="833" y="1403"/>
                  </a:lnTo>
                  <a:lnTo>
                    <a:pt x="836" y="1407"/>
                  </a:lnTo>
                  <a:lnTo>
                    <a:pt x="840" y="1413"/>
                  </a:lnTo>
                  <a:lnTo>
                    <a:pt x="843" y="1420"/>
                  </a:lnTo>
                  <a:lnTo>
                    <a:pt x="846" y="1427"/>
                  </a:lnTo>
                  <a:lnTo>
                    <a:pt x="844" y="1442"/>
                  </a:lnTo>
                  <a:lnTo>
                    <a:pt x="843" y="1455"/>
                  </a:lnTo>
                  <a:lnTo>
                    <a:pt x="840" y="1469"/>
                  </a:lnTo>
                  <a:lnTo>
                    <a:pt x="838" y="1482"/>
                  </a:lnTo>
                  <a:lnTo>
                    <a:pt x="821" y="1482"/>
                  </a:lnTo>
                  <a:lnTo>
                    <a:pt x="820" y="1489"/>
                  </a:lnTo>
                  <a:lnTo>
                    <a:pt x="818" y="1496"/>
                  </a:lnTo>
                  <a:lnTo>
                    <a:pt x="817" y="1505"/>
                  </a:lnTo>
                  <a:lnTo>
                    <a:pt x="811" y="1510"/>
                  </a:lnTo>
                  <a:lnTo>
                    <a:pt x="804" y="1496"/>
                  </a:lnTo>
                  <a:lnTo>
                    <a:pt x="797" y="1499"/>
                  </a:lnTo>
                  <a:lnTo>
                    <a:pt x="797" y="1503"/>
                  </a:lnTo>
                  <a:lnTo>
                    <a:pt x="794" y="1508"/>
                  </a:lnTo>
                  <a:lnTo>
                    <a:pt x="793" y="1513"/>
                  </a:lnTo>
                  <a:lnTo>
                    <a:pt x="791" y="1518"/>
                  </a:lnTo>
                  <a:lnTo>
                    <a:pt x="787" y="1522"/>
                  </a:lnTo>
                  <a:lnTo>
                    <a:pt x="786" y="1516"/>
                  </a:lnTo>
                  <a:lnTo>
                    <a:pt x="784" y="1509"/>
                  </a:lnTo>
                  <a:lnTo>
                    <a:pt x="780" y="1505"/>
                  </a:lnTo>
                  <a:lnTo>
                    <a:pt x="771" y="1505"/>
                  </a:lnTo>
                  <a:lnTo>
                    <a:pt x="768" y="1510"/>
                  </a:lnTo>
                  <a:lnTo>
                    <a:pt x="767" y="1518"/>
                  </a:lnTo>
                  <a:lnTo>
                    <a:pt x="767" y="1525"/>
                  </a:lnTo>
                  <a:lnTo>
                    <a:pt x="761" y="1532"/>
                  </a:lnTo>
                  <a:lnTo>
                    <a:pt x="757" y="1526"/>
                  </a:lnTo>
                  <a:lnTo>
                    <a:pt x="757" y="1519"/>
                  </a:lnTo>
                  <a:lnTo>
                    <a:pt x="756" y="1512"/>
                  </a:lnTo>
                  <a:lnTo>
                    <a:pt x="751" y="1505"/>
                  </a:lnTo>
                  <a:lnTo>
                    <a:pt x="746" y="1510"/>
                  </a:lnTo>
                  <a:lnTo>
                    <a:pt x="743" y="1518"/>
                  </a:lnTo>
                  <a:lnTo>
                    <a:pt x="740" y="1526"/>
                  </a:lnTo>
                  <a:lnTo>
                    <a:pt x="734" y="1533"/>
                  </a:lnTo>
                  <a:lnTo>
                    <a:pt x="730" y="1526"/>
                  </a:lnTo>
                  <a:lnTo>
                    <a:pt x="731" y="1518"/>
                  </a:lnTo>
                  <a:lnTo>
                    <a:pt x="733" y="1509"/>
                  </a:lnTo>
                  <a:lnTo>
                    <a:pt x="730" y="1500"/>
                  </a:lnTo>
                  <a:lnTo>
                    <a:pt x="721" y="1500"/>
                  </a:lnTo>
                  <a:lnTo>
                    <a:pt x="720" y="1506"/>
                  </a:lnTo>
                  <a:lnTo>
                    <a:pt x="718" y="1512"/>
                  </a:lnTo>
                  <a:lnTo>
                    <a:pt x="717" y="1519"/>
                  </a:lnTo>
                  <a:lnTo>
                    <a:pt x="715" y="1525"/>
                  </a:lnTo>
                  <a:lnTo>
                    <a:pt x="710" y="1532"/>
                  </a:lnTo>
                  <a:lnTo>
                    <a:pt x="708" y="1526"/>
                  </a:lnTo>
                  <a:lnTo>
                    <a:pt x="708" y="1519"/>
                  </a:lnTo>
                  <a:lnTo>
                    <a:pt x="707" y="1512"/>
                  </a:lnTo>
                  <a:lnTo>
                    <a:pt x="707" y="1505"/>
                  </a:lnTo>
                  <a:lnTo>
                    <a:pt x="695" y="1502"/>
                  </a:lnTo>
                  <a:lnTo>
                    <a:pt x="694" y="1509"/>
                  </a:lnTo>
                  <a:lnTo>
                    <a:pt x="693" y="1515"/>
                  </a:lnTo>
                  <a:lnTo>
                    <a:pt x="690" y="1522"/>
                  </a:lnTo>
                  <a:lnTo>
                    <a:pt x="690" y="1531"/>
                  </a:lnTo>
                  <a:lnTo>
                    <a:pt x="678" y="1532"/>
                  </a:lnTo>
                  <a:lnTo>
                    <a:pt x="677" y="1526"/>
                  </a:lnTo>
                  <a:lnTo>
                    <a:pt x="675" y="1519"/>
                  </a:lnTo>
                  <a:lnTo>
                    <a:pt x="673" y="1513"/>
                  </a:lnTo>
                  <a:lnTo>
                    <a:pt x="668" y="1510"/>
                  </a:lnTo>
                  <a:lnTo>
                    <a:pt x="664" y="1512"/>
                  </a:lnTo>
                  <a:lnTo>
                    <a:pt x="663" y="1518"/>
                  </a:lnTo>
                  <a:lnTo>
                    <a:pt x="660" y="1522"/>
                  </a:lnTo>
                  <a:lnTo>
                    <a:pt x="658" y="1529"/>
                  </a:lnTo>
                  <a:lnTo>
                    <a:pt x="658" y="1536"/>
                  </a:lnTo>
                  <a:lnTo>
                    <a:pt x="653" y="1546"/>
                  </a:lnTo>
                  <a:lnTo>
                    <a:pt x="650" y="1542"/>
                  </a:lnTo>
                  <a:lnTo>
                    <a:pt x="645" y="1535"/>
                  </a:lnTo>
                  <a:lnTo>
                    <a:pt x="640" y="1531"/>
                  </a:lnTo>
                  <a:lnTo>
                    <a:pt x="634" y="1539"/>
                  </a:lnTo>
                  <a:lnTo>
                    <a:pt x="633" y="1551"/>
                  </a:lnTo>
                  <a:lnTo>
                    <a:pt x="631" y="1561"/>
                  </a:lnTo>
                  <a:lnTo>
                    <a:pt x="622" y="1568"/>
                  </a:lnTo>
                  <a:lnTo>
                    <a:pt x="614" y="1563"/>
                  </a:lnTo>
                  <a:lnTo>
                    <a:pt x="607" y="1569"/>
                  </a:lnTo>
                  <a:lnTo>
                    <a:pt x="605" y="1581"/>
                  </a:lnTo>
                  <a:lnTo>
                    <a:pt x="604" y="1592"/>
                  </a:lnTo>
                  <a:lnTo>
                    <a:pt x="600" y="1601"/>
                  </a:lnTo>
                  <a:lnTo>
                    <a:pt x="590" y="1592"/>
                  </a:lnTo>
                  <a:lnTo>
                    <a:pt x="582" y="1596"/>
                  </a:lnTo>
                  <a:lnTo>
                    <a:pt x="581" y="1603"/>
                  </a:lnTo>
                  <a:lnTo>
                    <a:pt x="580" y="1611"/>
                  </a:lnTo>
                  <a:lnTo>
                    <a:pt x="578" y="1618"/>
                  </a:lnTo>
                  <a:lnTo>
                    <a:pt x="572" y="1623"/>
                  </a:lnTo>
                  <a:lnTo>
                    <a:pt x="564" y="1609"/>
                  </a:lnTo>
                  <a:lnTo>
                    <a:pt x="555" y="1628"/>
                  </a:lnTo>
                  <a:lnTo>
                    <a:pt x="547" y="1641"/>
                  </a:lnTo>
                  <a:lnTo>
                    <a:pt x="541" y="1623"/>
                  </a:lnTo>
                  <a:lnTo>
                    <a:pt x="532" y="1631"/>
                  </a:lnTo>
                  <a:lnTo>
                    <a:pt x="531" y="1638"/>
                  </a:lnTo>
                  <a:lnTo>
                    <a:pt x="531" y="1645"/>
                  </a:lnTo>
                  <a:lnTo>
                    <a:pt x="530" y="1654"/>
                  </a:lnTo>
                  <a:lnTo>
                    <a:pt x="527" y="1661"/>
                  </a:lnTo>
                  <a:lnTo>
                    <a:pt x="512" y="1656"/>
                  </a:lnTo>
                  <a:lnTo>
                    <a:pt x="508" y="1675"/>
                  </a:lnTo>
                  <a:lnTo>
                    <a:pt x="508" y="1694"/>
                  </a:lnTo>
                  <a:lnTo>
                    <a:pt x="511" y="1715"/>
                  </a:lnTo>
                  <a:lnTo>
                    <a:pt x="512" y="1737"/>
                  </a:lnTo>
                  <a:lnTo>
                    <a:pt x="518" y="1742"/>
                  </a:lnTo>
                  <a:lnTo>
                    <a:pt x="522" y="1742"/>
                  </a:lnTo>
                  <a:lnTo>
                    <a:pt x="527" y="1744"/>
                  </a:lnTo>
                  <a:lnTo>
                    <a:pt x="531" y="1745"/>
                  </a:lnTo>
                  <a:lnTo>
                    <a:pt x="537" y="1747"/>
                  </a:lnTo>
                  <a:lnTo>
                    <a:pt x="561" y="1742"/>
                  </a:lnTo>
                  <a:lnTo>
                    <a:pt x="584" y="1737"/>
                  </a:lnTo>
                  <a:lnTo>
                    <a:pt x="607" y="1732"/>
                  </a:lnTo>
                  <a:lnTo>
                    <a:pt x="630" y="1728"/>
                  </a:lnTo>
                  <a:lnTo>
                    <a:pt x="653" y="1726"/>
                  </a:lnTo>
                  <a:lnTo>
                    <a:pt x="675" y="1729"/>
                  </a:lnTo>
                  <a:lnTo>
                    <a:pt x="698" y="1735"/>
                  </a:lnTo>
                  <a:lnTo>
                    <a:pt x="721" y="1747"/>
                  </a:lnTo>
                  <a:lnTo>
                    <a:pt x="734" y="1747"/>
                  </a:lnTo>
                  <a:lnTo>
                    <a:pt x="747" y="1745"/>
                  </a:lnTo>
                  <a:lnTo>
                    <a:pt x="758" y="1742"/>
                  </a:lnTo>
                  <a:lnTo>
                    <a:pt x="770" y="1738"/>
                  </a:lnTo>
                  <a:lnTo>
                    <a:pt x="781" y="1734"/>
                  </a:lnTo>
                  <a:lnTo>
                    <a:pt x="793" y="1728"/>
                  </a:lnTo>
                  <a:lnTo>
                    <a:pt x="804" y="1722"/>
                  </a:lnTo>
                  <a:lnTo>
                    <a:pt x="814" y="1716"/>
                  </a:lnTo>
                  <a:lnTo>
                    <a:pt x="827" y="1719"/>
                  </a:lnTo>
                  <a:lnTo>
                    <a:pt x="830" y="1722"/>
                  </a:lnTo>
                  <a:lnTo>
                    <a:pt x="833" y="1726"/>
                  </a:lnTo>
                  <a:lnTo>
                    <a:pt x="834" y="1732"/>
                  </a:lnTo>
                  <a:lnTo>
                    <a:pt x="837" y="1738"/>
                  </a:lnTo>
                  <a:lnTo>
                    <a:pt x="836" y="1744"/>
                  </a:lnTo>
                  <a:lnTo>
                    <a:pt x="831" y="1748"/>
                  </a:lnTo>
                  <a:lnTo>
                    <a:pt x="830" y="1755"/>
                  </a:lnTo>
                  <a:lnTo>
                    <a:pt x="833" y="1764"/>
                  </a:lnTo>
                  <a:lnTo>
                    <a:pt x="821" y="1764"/>
                  </a:lnTo>
                  <a:lnTo>
                    <a:pt x="816" y="1769"/>
                  </a:lnTo>
                  <a:lnTo>
                    <a:pt x="814" y="1774"/>
                  </a:lnTo>
                  <a:lnTo>
                    <a:pt x="814" y="1779"/>
                  </a:lnTo>
                  <a:lnTo>
                    <a:pt x="813" y="1785"/>
                  </a:lnTo>
                  <a:lnTo>
                    <a:pt x="811" y="1791"/>
                  </a:lnTo>
                  <a:lnTo>
                    <a:pt x="796" y="1784"/>
                  </a:lnTo>
                  <a:lnTo>
                    <a:pt x="791" y="1788"/>
                  </a:lnTo>
                  <a:lnTo>
                    <a:pt x="790" y="1795"/>
                  </a:lnTo>
                  <a:lnTo>
                    <a:pt x="787" y="1802"/>
                  </a:lnTo>
                  <a:lnTo>
                    <a:pt x="781" y="1808"/>
                  </a:lnTo>
                  <a:lnTo>
                    <a:pt x="778" y="1805"/>
                  </a:lnTo>
                  <a:lnTo>
                    <a:pt x="776" y="1799"/>
                  </a:lnTo>
                  <a:lnTo>
                    <a:pt x="771" y="1795"/>
                  </a:lnTo>
                  <a:lnTo>
                    <a:pt x="766" y="1792"/>
                  </a:lnTo>
                  <a:lnTo>
                    <a:pt x="764" y="1798"/>
                  </a:lnTo>
                  <a:lnTo>
                    <a:pt x="763" y="1804"/>
                  </a:lnTo>
                  <a:lnTo>
                    <a:pt x="760" y="1809"/>
                  </a:lnTo>
                  <a:lnTo>
                    <a:pt x="757" y="1815"/>
                  </a:lnTo>
                  <a:lnTo>
                    <a:pt x="751" y="1817"/>
                  </a:lnTo>
                  <a:lnTo>
                    <a:pt x="748" y="1809"/>
                  </a:lnTo>
                  <a:lnTo>
                    <a:pt x="750" y="1804"/>
                  </a:lnTo>
                  <a:lnTo>
                    <a:pt x="750" y="1797"/>
                  </a:lnTo>
                  <a:lnTo>
                    <a:pt x="747" y="1791"/>
                  </a:lnTo>
                  <a:lnTo>
                    <a:pt x="741" y="1788"/>
                  </a:lnTo>
                  <a:lnTo>
                    <a:pt x="737" y="1794"/>
                  </a:lnTo>
                  <a:lnTo>
                    <a:pt x="734" y="1802"/>
                  </a:lnTo>
                  <a:lnTo>
                    <a:pt x="731" y="1812"/>
                  </a:lnTo>
                  <a:lnTo>
                    <a:pt x="725" y="1819"/>
                  </a:lnTo>
                  <a:lnTo>
                    <a:pt x="721" y="1812"/>
                  </a:lnTo>
                  <a:lnTo>
                    <a:pt x="723" y="1804"/>
                  </a:lnTo>
                  <a:lnTo>
                    <a:pt x="723" y="1795"/>
                  </a:lnTo>
                  <a:lnTo>
                    <a:pt x="718" y="1788"/>
                  </a:lnTo>
                  <a:lnTo>
                    <a:pt x="710" y="1791"/>
                  </a:lnTo>
                  <a:lnTo>
                    <a:pt x="707" y="1798"/>
                  </a:lnTo>
                  <a:lnTo>
                    <a:pt x="707" y="1807"/>
                  </a:lnTo>
                  <a:lnTo>
                    <a:pt x="703" y="1815"/>
                  </a:lnTo>
                  <a:lnTo>
                    <a:pt x="698" y="1811"/>
                  </a:lnTo>
                  <a:lnTo>
                    <a:pt x="698" y="1804"/>
                  </a:lnTo>
                  <a:lnTo>
                    <a:pt x="697" y="1795"/>
                  </a:lnTo>
                  <a:lnTo>
                    <a:pt x="693" y="1789"/>
                  </a:lnTo>
                  <a:lnTo>
                    <a:pt x="685" y="1791"/>
                  </a:lnTo>
                  <a:lnTo>
                    <a:pt x="683" y="1797"/>
                  </a:lnTo>
                  <a:lnTo>
                    <a:pt x="683" y="1802"/>
                  </a:lnTo>
                  <a:lnTo>
                    <a:pt x="684" y="1809"/>
                  </a:lnTo>
                  <a:lnTo>
                    <a:pt x="668" y="1812"/>
                  </a:lnTo>
                  <a:lnTo>
                    <a:pt x="667" y="1808"/>
                  </a:lnTo>
                  <a:lnTo>
                    <a:pt x="667" y="1804"/>
                  </a:lnTo>
                  <a:lnTo>
                    <a:pt x="664" y="1799"/>
                  </a:lnTo>
                  <a:lnTo>
                    <a:pt x="661" y="1795"/>
                  </a:lnTo>
                  <a:lnTo>
                    <a:pt x="653" y="1798"/>
                  </a:lnTo>
                  <a:lnTo>
                    <a:pt x="650" y="1805"/>
                  </a:lnTo>
                  <a:lnTo>
                    <a:pt x="648" y="1812"/>
                  </a:lnTo>
                  <a:lnTo>
                    <a:pt x="644" y="1817"/>
                  </a:lnTo>
                  <a:lnTo>
                    <a:pt x="641" y="1814"/>
                  </a:lnTo>
                  <a:lnTo>
                    <a:pt x="638" y="1809"/>
                  </a:lnTo>
                  <a:lnTo>
                    <a:pt x="635" y="1807"/>
                  </a:lnTo>
                  <a:lnTo>
                    <a:pt x="631" y="1802"/>
                  </a:lnTo>
                  <a:lnTo>
                    <a:pt x="625" y="1807"/>
                  </a:lnTo>
                  <a:lnTo>
                    <a:pt x="624" y="1814"/>
                  </a:lnTo>
                  <a:lnTo>
                    <a:pt x="622" y="1821"/>
                  </a:lnTo>
                  <a:lnTo>
                    <a:pt x="617" y="1828"/>
                  </a:lnTo>
                  <a:lnTo>
                    <a:pt x="604" y="1821"/>
                  </a:lnTo>
                  <a:lnTo>
                    <a:pt x="597" y="1831"/>
                  </a:lnTo>
                  <a:lnTo>
                    <a:pt x="598" y="1835"/>
                  </a:lnTo>
                  <a:lnTo>
                    <a:pt x="598" y="1841"/>
                  </a:lnTo>
                  <a:lnTo>
                    <a:pt x="597" y="1845"/>
                  </a:lnTo>
                  <a:lnTo>
                    <a:pt x="592" y="1850"/>
                  </a:lnTo>
                  <a:lnTo>
                    <a:pt x="575" y="1850"/>
                  </a:lnTo>
                  <a:lnTo>
                    <a:pt x="574" y="1857"/>
                  </a:lnTo>
                  <a:lnTo>
                    <a:pt x="574" y="1865"/>
                  </a:lnTo>
                  <a:lnTo>
                    <a:pt x="574" y="1872"/>
                  </a:lnTo>
                  <a:lnTo>
                    <a:pt x="572" y="1881"/>
                  </a:lnTo>
                  <a:lnTo>
                    <a:pt x="562" y="1867"/>
                  </a:lnTo>
                  <a:lnTo>
                    <a:pt x="557" y="1874"/>
                  </a:lnTo>
                  <a:lnTo>
                    <a:pt x="557" y="1882"/>
                  </a:lnTo>
                  <a:lnTo>
                    <a:pt x="557" y="1891"/>
                  </a:lnTo>
                  <a:lnTo>
                    <a:pt x="552" y="1900"/>
                  </a:lnTo>
                  <a:lnTo>
                    <a:pt x="537" y="1902"/>
                  </a:lnTo>
                  <a:lnTo>
                    <a:pt x="535" y="1912"/>
                  </a:lnTo>
                  <a:lnTo>
                    <a:pt x="531" y="1918"/>
                  </a:lnTo>
                  <a:lnTo>
                    <a:pt x="525" y="1924"/>
                  </a:lnTo>
                  <a:lnTo>
                    <a:pt x="515" y="1931"/>
                  </a:lnTo>
                  <a:lnTo>
                    <a:pt x="515" y="1958"/>
                  </a:lnTo>
                  <a:lnTo>
                    <a:pt x="514" y="1987"/>
                  </a:lnTo>
                  <a:lnTo>
                    <a:pt x="512" y="2014"/>
                  </a:lnTo>
                  <a:lnTo>
                    <a:pt x="511" y="2043"/>
                  </a:lnTo>
                  <a:lnTo>
                    <a:pt x="491" y="2047"/>
                  </a:lnTo>
                  <a:close/>
                </a:path>
              </a:pathLst>
            </a:custGeom>
            <a:solidFill>
              <a:srgbClr val="006633">
                <a:alpha val="100000"/>
              </a:srgbClr>
            </a:solidFill>
            <a:ln w="9525">
              <a:noFill/>
            </a:ln>
          </p:spPr>
          <p:txBody>
            <a:bodyPr/>
            <a:p>
              <a:endParaRPr lang="en-US"/>
            </a:p>
          </p:txBody>
        </p:sp>
        <p:sp>
          <p:nvSpPr>
            <p:cNvPr id="16444" name="Freeform 18"/>
            <p:cNvSpPr/>
            <p:nvPr/>
          </p:nvSpPr>
          <p:spPr>
            <a:xfrm>
              <a:off x="2016" y="3441"/>
              <a:ext cx="495" cy="60"/>
            </a:xfrm>
            <a:custGeom>
              <a:avLst/>
              <a:gdLst>
                <a:gd name="txL" fmla="*/ 0 w 495"/>
                <a:gd name="txT" fmla="*/ 0 h 60"/>
                <a:gd name="txR" fmla="*/ 495 w 495"/>
                <a:gd name="txB" fmla="*/ 60 h 60"/>
              </a:gdLst>
              <a:ahLst/>
              <a:cxnLst>
                <a:cxn ang="0">
                  <a:pos x="0" y="56"/>
                </a:cxn>
                <a:cxn ang="0">
                  <a:pos x="13" y="44"/>
                </a:cxn>
                <a:cxn ang="0">
                  <a:pos x="27" y="37"/>
                </a:cxn>
                <a:cxn ang="0">
                  <a:pos x="44" y="26"/>
                </a:cxn>
                <a:cxn ang="0">
                  <a:pos x="66" y="13"/>
                </a:cxn>
                <a:cxn ang="0">
                  <a:pos x="86" y="4"/>
                </a:cxn>
                <a:cxn ang="0">
                  <a:pos x="104" y="1"/>
                </a:cxn>
                <a:cxn ang="0">
                  <a:pos x="120" y="4"/>
                </a:cxn>
                <a:cxn ang="0">
                  <a:pos x="133" y="8"/>
                </a:cxn>
                <a:cxn ang="0">
                  <a:pos x="146" y="13"/>
                </a:cxn>
                <a:cxn ang="0">
                  <a:pos x="159" y="20"/>
                </a:cxn>
                <a:cxn ang="0">
                  <a:pos x="170" y="24"/>
                </a:cxn>
                <a:cxn ang="0">
                  <a:pos x="180" y="24"/>
                </a:cxn>
                <a:cxn ang="0">
                  <a:pos x="190" y="23"/>
                </a:cxn>
                <a:cxn ang="0">
                  <a:pos x="201" y="18"/>
                </a:cxn>
                <a:cxn ang="0">
                  <a:pos x="213" y="10"/>
                </a:cxn>
                <a:cxn ang="0">
                  <a:pos x="254" y="0"/>
                </a:cxn>
                <a:cxn ang="0">
                  <a:pos x="296" y="7"/>
                </a:cxn>
                <a:cxn ang="0">
                  <a:pos x="337" y="14"/>
                </a:cxn>
                <a:cxn ang="0">
                  <a:pos x="379" y="4"/>
                </a:cxn>
                <a:cxn ang="0">
                  <a:pos x="407" y="7"/>
                </a:cxn>
                <a:cxn ang="0">
                  <a:pos x="435" y="16"/>
                </a:cxn>
                <a:cxn ang="0">
                  <a:pos x="462" y="24"/>
                </a:cxn>
                <a:cxn ang="0">
                  <a:pos x="490" y="26"/>
                </a:cxn>
                <a:cxn ang="0">
                  <a:pos x="489" y="37"/>
                </a:cxn>
                <a:cxn ang="0">
                  <a:pos x="479" y="37"/>
                </a:cxn>
                <a:cxn ang="0">
                  <a:pos x="469" y="34"/>
                </a:cxn>
                <a:cxn ang="0">
                  <a:pos x="457" y="34"/>
                </a:cxn>
                <a:cxn ang="0">
                  <a:pos x="445" y="33"/>
                </a:cxn>
                <a:cxn ang="0">
                  <a:pos x="429" y="29"/>
                </a:cxn>
                <a:cxn ang="0">
                  <a:pos x="413" y="24"/>
                </a:cxn>
                <a:cxn ang="0">
                  <a:pos x="397" y="20"/>
                </a:cxn>
                <a:cxn ang="0">
                  <a:pos x="383" y="17"/>
                </a:cxn>
                <a:cxn ang="0">
                  <a:pos x="372" y="18"/>
                </a:cxn>
                <a:cxn ang="0">
                  <a:pos x="360" y="23"/>
                </a:cxn>
                <a:cxn ang="0">
                  <a:pos x="347" y="27"/>
                </a:cxn>
                <a:cxn ang="0">
                  <a:pos x="314" y="27"/>
                </a:cxn>
                <a:cxn ang="0">
                  <a:pos x="297" y="23"/>
                </a:cxn>
                <a:cxn ang="0">
                  <a:pos x="279" y="17"/>
                </a:cxn>
                <a:cxn ang="0">
                  <a:pos x="260" y="13"/>
                </a:cxn>
                <a:cxn ang="0">
                  <a:pos x="242" y="11"/>
                </a:cxn>
                <a:cxn ang="0">
                  <a:pos x="227" y="16"/>
                </a:cxn>
                <a:cxn ang="0">
                  <a:pos x="214" y="23"/>
                </a:cxn>
                <a:cxn ang="0">
                  <a:pos x="201" y="30"/>
                </a:cxn>
                <a:cxn ang="0">
                  <a:pos x="187" y="37"/>
                </a:cxn>
                <a:cxn ang="0">
                  <a:pos x="161" y="36"/>
                </a:cxn>
                <a:cxn ang="0">
                  <a:pos x="149" y="30"/>
                </a:cxn>
                <a:cxn ang="0">
                  <a:pos x="137" y="24"/>
                </a:cxn>
                <a:cxn ang="0">
                  <a:pos x="124" y="17"/>
                </a:cxn>
                <a:cxn ang="0">
                  <a:pos x="108" y="14"/>
                </a:cxn>
                <a:cxn ang="0">
                  <a:pos x="88" y="17"/>
                </a:cxn>
                <a:cxn ang="0">
                  <a:pos x="70" y="24"/>
                </a:cxn>
                <a:cxn ang="0">
                  <a:pos x="53" y="36"/>
                </a:cxn>
                <a:cxn ang="0">
                  <a:pos x="37" y="47"/>
                </a:cxn>
                <a:cxn ang="0">
                  <a:pos x="18" y="56"/>
                </a:cxn>
              </a:cxnLst>
              <a:rect l="txL" t="txT" r="txR" b="txB"/>
              <a:pathLst>
                <a:path w="495" h="60">
                  <a:moveTo>
                    <a:pt x="7" y="60"/>
                  </a:moveTo>
                  <a:lnTo>
                    <a:pt x="0" y="56"/>
                  </a:lnTo>
                  <a:lnTo>
                    <a:pt x="6" y="47"/>
                  </a:lnTo>
                  <a:lnTo>
                    <a:pt x="13" y="44"/>
                  </a:lnTo>
                  <a:lnTo>
                    <a:pt x="20" y="41"/>
                  </a:lnTo>
                  <a:lnTo>
                    <a:pt x="27" y="37"/>
                  </a:lnTo>
                  <a:lnTo>
                    <a:pt x="36" y="34"/>
                  </a:lnTo>
                  <a:lnTo>
                    <a:pt x="44" y="26"/>
                  </a:lnTo>
                  <a:lnTo>
                    <a:pt x="54" y="18"/>
                  </a:lnTo>
                  <a:lnTo>
                    <a:pt x="66" y="13"/>
                  </a:lnTo>
                  <a:lnTo>
                    <a:pt x="77" y="4"/>
                  </a:lnTo>
                  <a:lnTo>
                    <a:pt x="86" y="4"/>
                  </a:lnTo>
                  <a:lnTo>
                    <a:pt x="96" y="3"/>
                  </a:lnTo>
                  <a:lnTo>
                    <a:pt x="104" y="1"/>
                  </a:lnTo>
                  <a:lnTo>
                    <a:pt x="114" y="1"/>
                  </a:lnTo>
                  <a:lnTo>
                    <a:pt x="120" y="4"/>
                  </a:lnTo>
                  <a:lnTo>
                    <a:pt x="126" y="6"/>
                  </a:lnTo>
                  <a:lnTo>
                    <a:pt x="133" y="8"/>
                  </a:lnTo>
                  <a:lnTo>
                    <a:pt x="139" y="10"/>
                  </a:lnTo>
                  <a:lnTo>
                    <a:pt x="146" y="13"/>
                  </a:lnTo>
                  <a:lnTo>
                    <a:pt x="151" y="16"/>
                  </a:lnTo>
                  <a:lnTo>
                    <a:pt x="159" y="20"/>
                  </a:lnTo>
                  <a:lnTo>
                    <a:pt x="164" y="23"/>
                  </a:lnTo>
                  <a:lnTo>
                    <a:pt x="170" y="24"/>
                  </a:lnTo>
                  <a:lnTo>
                    <a:pt x="174" y="24"/>
                  </a:lnTo>
                  <a:lnTo>
                    <a:pt x="180" y="24"/>
                  </a:lnTo>
                  <a:lnTo>
                    <a:pt x="186" y="23"/>
                  </a:lnTo>
                  <a:lnTo>
                    <a:pt x="190" y="23"/>
                  </a:lnTo>
                  <a:lnTo>
                    <a:pt x="196" y="20"/>
                  </a:lnTo>
                  <a:lnTo>
                    <a:pt x="201" y="18"/>
                  </a:lnTo>
                  <a:lnTo>
                    <a:pt x="207" y="16"/>
                  </a:lnTo>
                  <a:lnTo>
                    <a:pt x="213" y="10"/>
                  </a:lnTo>
                  <a:lnTo>
                    <a:pt x="233" y="1"/>
                  </a:lnTo>
                  <a:lnTo>
                    <a:pt x="254" y="0"/>
                  </a:lnTo>
                  <a:lnTo>
                    <a:pt x="274" y="3"/>
                  </a:lnTo>
                  <a:lnTo>
                    <a:pt x="296" y="7"/>
                  </a:lnTo>
                  <a:lnTo>
                    <a:pt x="316" y="13"/>
                  </a:lnTo>
                  <a:lnTo>
                    <a:pt x="337" y="14"/>
                  </a:lnTo>
                  <a:lnTo>
                    <a:pt x="357" y="13"/>
                  </a:lnTo>
                  <a:lnTo>
                    <a:pt x="379" y="4"/>
                  </a:lnTo>
                  <a:lnTo>
                    <a:pt x="393" y="4"/>
                  </a:lnTo>
                  <a:lnTo>
                    <a:pt x="407" y="7"/>
                  </a:lnTo>
                  <a:lnTo>
                    <a:pt x="420" y="11"/>
                  </a:lnTo>
                  <a:lnTo>
                    <a:pt x="435" y="16"/>
                  </a:lnTo>
                  <a:lnTo>
                    <a:pt x="449" y="20"/>
                  </a:lnTo>
                  <a:lnTo>
                    <a:pt x="462" y="24"/>
                  </a:lnTo>
                  <a:lnTo>
                    <a:pt x="476" y="26"/>
                  </a:lnTo>
                  <a:lnTo>
                    <a:pt x="490" y="26"/>
                  </a:lnTo>
                  <a:lnTo>
                    <a:pt x="495" y="36"/>
                  </a:lnTo>
                  <a:lnTo>
                    <a:pt x="489" y="37"/>
                  </a:lnTo>
                  <a:lnTo>
                    <a:pt x="485" y="37"/>
                  </a:lnTo>
                  <a:lnTo>
                    <a:pt x="479" y="37"/>
                  </a:lnTo>
                  <a:lnTo>
                    <a:pt x="475" y="36"/>
                  </a:lnTo>
                  <a:lnTo>
                    <a:pt x="469" y="34"/>
                  </a:lnTo>
                  <a:lnTo>
                    <a:pt x="463" y="34"/>
                  </a:lnTo>
                  <a:lnTo>
                    <a:pt x="457" y="34"/>
                  </a:lnTo>
                  <a:lnTo>
                    <a:pt x="452" y="36"/>
                  </a:lnTo>
                  <a:lnTo>
                    <a:pt x="445" y="33"/>
                  </a:lnTo>
                  <a:lnTo>
                    <a:pt x="436" y="31"/>
                  </a:lnTo>
                  <a:lnTo>
                    <a:pt x="429" y="29"/>
                  </a:lnTo>
                  <a:lnTo>
                    <a:pt x="422" y="26"/>
                  </a:lnTo>
                  <a:lnTo>
                    <a:pt x="413" y="24"/>
                  </a:lnTo>
                  <a:lnTo>
                    <a:pt x="406" y="21"/>
                  </a:lnTo>
                  <a:lnTo>
                    <a:pt x="397" y="20"/>
                  </a:lnTo>
                  <a:lnTo>
                    <a:pt x="389" y="17"/>
                  </a:lnTo>
                  <a:lnTo>
                    <a:pt x="383" y="17"/>
                  </a:lnTo>
                  <a:lnTo>
                    <a:pt x="377" y="18"/>
                  </a:lnTo>
                  <a:lnTo>
                    <a:pt x="372" y="18"/>
                  </a:lnTo>
                  <a:lnTo>
                    <a:pt x="366" y="20"/>
                  </a:lnTo>
                  <a:lnTo>
                    <a:pt x="360" y="23"/>
                  </a:lnTo>
                  <a:lnTo>
                    <a:pt x="353" y="24"/>
                  </a:lnTo>
                  <a:lnTo>
                    <a:pt x="347" y="27"/>
                  </a:lnTo>
                  <a:lnTo>
                    <a:pt x="340" y="29"/>
                  </a:lnTo>
                  <a:lnTo>
                    <a:pt x="314" y="27"/>
                  </a:lnTo>
                  <a:lnTo>
                    <a:pt x="306" y="24"/>
                  </a:lnTo>
                  <a:lnTo>
                    <a:pt x="297" y="23"/>
                  </a:lnTo>
                  <a:lnTo>
                    <a:pt x="289" y="20"/>
                  </a:lnTo>
                  <a:lnTo>
                    <a:pt x="279" y="17"/>
                  </a:lnTo>
                  <a:lnTo>
                    <a:pt x="270" y="14"/>
                  </a:lnTo>
                  <a:lnTo>
                    <a:pt x="260" y="13"/>
                  </a:lnTo>
                  <a:lnTo>
                    <a:pt x="250" y="11"/>
                  </a:lnTo>
                  <a:lnTo>
                    <a:pt x="242" y="11"/>
                  </a:lnTo>
                  <a:lnTo>
                    <a:pt x="234" y="13"/>
                  </a:lnTo>
                  <a:lnTo>
                    <a:pt x="227" y="16"/>
                  </a:lnTo>
                  <a:lnTo>
                    <a:pt x="220" y="20"/>
                  </a:lnTo>
                  <a:lnTo>
                    <a:pt x="214" y="23"/>
                  </a:lnTo>
                  <a:lnTo>
                    <a:pt x="209" y="27"/>
                  </a:lnTo>
                  <a:lnTo>
                    <a:pt x="201" y="30"/>
                  </a:lnTo>
                  <a:lnTo>
                    <a:pt x="194" y="34"/>
                  </a:lnTo>
                  <a:lnTo>
                    <a:pt x="187" y="37"/>
                  </a:lnTo>
                  <a:lnTo>
                    <a:pt x="169" y="37"/>
                  </a:lnTo>
                  <a:lnTo>
                    <a:pt x="161" y="36"/>
                  </a:lnTo>
                  <a:lnTo>
                    <a:pt x="156" y="33"/>
                  </a:lnTo>
                  <a:lnTo>
                    <a:pt x="149" y="30"/>
                  </a:lnTo>
                  <a:lnTo>
                    <a:pt x="143" y="27"/>
                  </a:lnTo>
                  <a:lnTo>
                    <a:pt x="137" y="24"/>
                  </a:lnTo>
                  <a:lnTo>
                    <a:pt x="131" y="21"/>
                  </a:lnTo>
                  <a:lnTo>
                    <a:pt x="124" y="17"/>
                  </a:lnTo>
                  <a:lnTo>
                    <a:pt x="118" y="14"/>
                  </a:lnTo>
                  <a:lnTo>
                    <a:pt x="108" y="14"/>
                  </a:lnTo>
                  <a:lnTo>
                    <a:pt x="98" y="14"/>
                  </a:lnTo>
                  <a:lnTo>
                    <a:pt x="88" y="17"/>
                  </a:lnTo>
                  <a:lnTo>
                    <a:pt x="78" y="20"/>
                  </a:lnTo>
                  <a:lnTo>
                    <a:pt x="70" y="24"/>
                  </a:lnTo>
                  <a:lnTo>
                    <a:pt x="61" y="30"/>
                  </a:lnTo>
                  <a:lnTo>
                    <a:pt x="53" y="36"/>
                  </a:lnTo>
                  <a:lnTo>
                    <a:pt x="46" y="43"/>
                  </a:lnTo>
                  <a:lnTo>
                    <a:pt x="37" y="47"/>
                  </a:lnTo>
                  <a:lnTo>
                    <a:pt x="27" y="51"/>
                  </a:lnTo>
                  <a:lnTo>
                    <a:pt x="18" y="56"/>
                  </a:lnTo>
                  <a:lnTo>
                    <a:pt x="7" y="60"/>
                  </a:lnTo>
                  <a:close/>
                </a:path>
              </a:pathLst>
            </a:custGeom>
            <a:solidFill>
              <a:srgbClr val="000000">
                <a:alpha val="100000"/>
              </a:srgbClr>
            </a:solidFill>
            <a:ln w="9525">
              <a:noFill/>
            </a:ln>
          </p:spPr>
          <p:txBody>
            <a:bodyPr/>
            <a:p>
              <a:endParaRPr lang="en-US"/>
            </a:p>
          </p:txBody>
        </p:sp>
        <p:sp>
          <p:nvSpPr>
            <p:cNvPr id="16445" name="Freeform 19"/>
            <p:cNvSpPr/>
            <p:nvPr/>
          </p:nvSpPr>
          <p:spPr>
            <a:xfrm>
              <a:off x="1737" y="3109"/>
              <a:ext cx="47" cy="21"/>
            </a:xfrm>
            <a:custGeom>
              <a:avLst/>
              <a:gdLst>
                <a:gd name="txL" fmla="*/ 0 w 47"/>
                <a:gd name="txT" fmla="*/ 0 h 21"/>
                <a:gd name="txR" fmla="*/ 47 w 47"/>
                <a:gd name="txB" fmla="*/ 21 h 21"/>
              </a:gdLst>
              <a:ahLst/>
              <a:cxnLst>
                <a:cxn ang="0">
                  <a:pos x="0" y="13"/>
                </a:cxn>
                <a:cxn ang="0">
                  <a:pos x="13" y="0"/>
                </a:cxn>
                <a:cxn ang="0">
                  <a:pos x="21" y="1"/>
                </a:cxn>
                <a:cxn ang="0">
                  <a:pos x="30" y="6"/>
                </a:cxn>
                <a:cxn ang="0">
                  <a:pos x="38" y="10"/>
                </a:cxn>
                <a:cxn ang="0">
                  <a:pos x="47" y="14"/>
                </a:cxn>
                <a:cxn ang="0">
                  <a:pos x="38" y="21"/>
                </a:cxn>
                <a:cxn ang="0">
                  <a:pos x="30" y="20"/>
                </a:cxn>
                <a:cxn ang="0">
                  <a:pos x="21" y="17"/>
                </a:cxn>
                <a:cxn ang="0">
                  <a:pos x="10" y="16"/>
                </a:cxn>
                <a:cxn ang="0">
                  <a:pos x="0" y="13"/>
                </a:cxn>
              </a:cxnLst>
              <a:rect l="txL" t="txT" r="txR" b="txB"/>
              <a:pathLst>
                <a:path w="47" h="21">
                  <a:moveTo>
                    <a:pt x="0" y="13"/>
                  </a:moveTo>
                  <a:lnTo>
                    <a:pt x="13" y="0"/>
                  </a:lnTo>
                  <a:lnTo>
                    <a:pt x="21" y="1"/>
                  </a:lnTo>
                  <a:lnTo>
                    <a:pt x="30" y="6"/>
                  </a:lnTo>
                  <a:lnTo>
                    <a:pt x="38" y="10"/>
                  </a:lnTo>
                  <a:lnTo>
                    <a:pt x="47" y="14"/>
                  </a:lnTo>
                  <a:lnTo>
                    <a:pt x="38" y="21"/>
                  </a:lnTo>
                  <a:lnTo>
                    <a:pt x="30" y="20"/>
                  </a:lnTo>
                  <a:lnTo>
                    <a:pt x="21" y="17"/>
                  </a:lnTo>
                  <a:lnTo>
                    <a:pt x="10" y="16"/>
                  </a:lnTo>
                  <a:lnTo>
                    <a:pt x="0" y="13"/>
                  </a:lnTo>
                  <a:close/>
                </a:path>
              </a:pathLst>
            </a:custGeom>
            <a:solidFill>
              <a:srgbClr val="336666">
                <a:alpha val="100000"/>
              </a:srgbClr>
            </a:solidFill>
            <a:ln w="9525">
              <a:noFill/>
            </a:ln>
          </p:spPr>
          <p:txBody>
            <a:bodyPr/>
            <a:p>
              <a:endParaRPr lang="en-US"/>
            </a:p>
          </p:txBody>
        </p:sp>
        <p:sp>
          <p:nvSpPr>
            <p:cNvPr id="16446" name="Freeform 20"/>
            <p:cNvSpPr/>
            <p:nvPr/>
          </p:nvSpPr>
          <p:spPr>
            <a:xfrm>
              <a:off x="1764" y="3080"/>
              <a:ext cx="52" cy="35"/>
            </a:xfrm>
            <a:custGeom>
              <a:avLst/>
              <a:gdLst>
                <a:gd name="txL" fmla="*/ 0 w 52"/>
                <a:gd name="txT" fmla="*/ 0 h 35"/>
                <a:gd name="txR" fmla="*/ 52 w 52"/>
                <a:gd name="txB" fmla="*/ 35 h 35"/>
              </a:gdLst>
              <a:ahLst/>
              <a:cxnLst>
                <a:cxn ang="0">
                  <a:pos x="34" y="35"/>
                </a:cxn>
                <a:cxn ang="0">
                  <a:pos x="32" y="30"/>
                </a:cxn>
                <a:cxn ang="0">
                  <a:pos x="24" y="26"/>
                </a:cxn>
                <a:cxn ang="0">
                  <a:pos x="17" y="23"/>
                </a:cxn>
                <a:cxn ang="0">
                  <a:pos x="9" y="20"/>
                </a:cxn>
                <a:cxn ang="0">
                  <a:pos x="0" y="18"/>
                </a:cxn>
                <a:cxn ang="0">
                  <a:pos x="4" y="15"/>
                </a:cxn>
                <a:cxn ang="0">
                  <a:pos x="9" y="9"/>
                </a:cxn>
                <a:cxn ang="0">
                  <a:pos x="14" y="3"/>
                </a:cxn>
                <a:cxn ang="0">
                  <a:pos x="22" y="0"/>
                </a:cxn>
                <a:cxn ang="0">
                  <a:pos x="29" y="5"/>
                </a:cxn>
                <a:cxn ang="0">
                  <a:pos x="36" y="10"/>
                </a:cxn>
                <a:cxn ang="0">
                  <a:pos x="43" y="16"/>
                </a:cxn>
                <a:cxn ang="0">
                  <a:pos x="52" y="23"/>
                </a:cxn>
                <a:cxn ang="0">
                  <a:pos x="34" y="35"/>
                </a:cxn>
              </a:cxnLst>
              <a:rect l="txL" t="txT" r="txR" b="txB"/>
              <a:pathLst>
                <a:path w="52" h="35">
                  <a:moveTo>
                    <a:pt x="34" y="35"/>
                  </a:moveTo>
                  <a:lnTo>
                    <a:pt x="32" y="30"/>
                  </a:lnTo>
                  <a:lnTo>
                    <a:pt x="24" y="26"/>
                  </a:lnTo>
                  <a:lnTo>
                    <a:pt x="17" y="23"/>
                  </a:lnTo>
                  <a:lnTo>
                    <a:pt x="9" y="20"/>
                  </a:lnTo>
                  <a:lnTo>
                    <a:pt x="0" y="18"/>
                  </a:lnTo>
                  <a:lnTo>
                    <a:pt x="4" y="15"/>
                  </a:lnTo>
                  <a:lnTo>
                    <a:pt x="9" y="9"/>
                  </a:lnTo>
                  <a:lnTo>
                    <a:pt x="14" y="3"/>
                  </a:lnTo>
                  <a:lnTo>
                    <a:pt x="22" y="0"/>
                  </a:lnTo>
                  <a:lnTo>
                    <a:pt x="29" y="5"/>
                  </a:lnTo>
                  <a:lnTo>
                    <a:pt x="36" y="10"/>
                  </a:lnTo>
                  <a:lnTo>
                    <a:pt x="43" y="16"/>
                  </a:lnTo>
                  <a:lnTo>
                    <a:pt x="52" y="23"/>
                  </a:lnTo>
                  <a:lnTo>
                    <a:pt x="34" y="35"/>
                  </a:lnTo>
                  <a:close/>
                </a:path>
              </a:pathLst>
            </a:custGeom>
            <a:solidFill>
              <a:srgbClr val="336666">
                <a:alpha val="100000"/>
              </a:srgbClr>
            </a:solidFill>
            <a:ln w="9525">
              <a:noFill/>
            </a:ln>
          </p:spPr>
          <p:txBody>
            <a:bodyPr/>
            <a:p>
              <a:endParaRPr lang="en-US"/>
            </a:p>
          </p:txBody>
        </p:sp>
        <p:sp>
          <p:nvSpPr>
            <p:cNvPr id="16447" name="Freeform 21"/>
            <p:cNvSpPr/>
            <p:nvPr/>
          </p:nvSpPr>
          <p:spPr>
            <a:xfrm>
              <a:off x="1803" y="3057"/>
              <a:ext cx="40" cy="36"/>
            </a:xfrm>
            <a:custGeom>
              <a:avLst/>
              <a:gdLst>
                <a:gd name="txL" fmla="*/ 0 w 40"/>
                <a:gd name="txT" fmla="*/ 0 h 36"/>
                <a:gd name="txR" fmla="*/ 40 w 40"/>
                <a:gd name="txB" fmla="*/ 36 h 36"/>
              </a:gdLst>
              <a:ahLst/>
              <a:cxnLst>
                <a:cxn ang="0">
                  <a:pos x="21" y="33"/>
                </a:cxn>
                <a:cxn ang="0">
                  <a:pos x="15" y="28"/>
                </a:cxn>
                <a:cxn ang="0">
                  <a:pos x="8" y="23"/>
                </a:cxn>
                <a:cxn ang="0">
                  <a:pos x="3" y="18"/>
                </a:cxn>
                <a:cxn ang="0">
                  <a:pos x="0" y="11"/>
                </a:cxn>
                <a:cxn ang="0">
                  <a:pos x="3" y="8"/>
                </a:cxn>
                <a:cxn ang="0">
                  <a:pos x="7" y="5"/>
                </a:cxn>
                <a:cxn ang="0">
                  <a:pos x="13" y="3"/>
                </a:cxn>
                <a:cxn ang="0">
                  <a:pos x="17" y="0"/>
                </a:cxn>
                <a:cxn ang="0">
                  <a:pos x="25" y="9"/>
                </a:cxn>
                <a:cxn ang="0">
                  <a:pos x="30" y="15"/>
                </a:cxn>
                <a:cxn ang="0">
                  <a:pos x="33" y="21"/>
                </a:cxn>
                <a:cxn ang="0">
                  <a:pos x="37" y="28"/>
                </a:cxn>
                <a:cxn ang="0">
                  <a:pos x="40" y="36"/>
                </a:cxn>
                <a:cxn ang="0">
                  <a:pos x="21" y="33"/>
                </a:cxn>
              </a:cxnLst>
              <a:rect l="txL" t="txT" r="txR" b="txB"/>
              <a:pathLst>
                <a:path w="40" h="36">
                  <a:moveTo>
                    <a:pt x="21" y="33"/>
                  </a:moveTo>
                  <a:lnTo>
                    <a:pt x="15" y="28"/>
                  </a:lnTo>
                  <a:lnTo>
                    <a:pt x="8" y="23"/>
                  </a:lnTo>
                  <a:lnTo>
                    <a:pt x="3" y="18"/>
                  </a:lnTo>
                  <a:lnTo>
                    <a:pt x="0" y="11"/>
                  </a:lnTo>
                  <a:lnTo>
                    <a:pt x="3" y="8"/>
                  </a:lnTo>
                  <a:lnTo>
                    <a:pt x="7" y="5"/>
                  </a:lnTo>
                  <a:lnTo>
                    <a:pt x="13" y="3"/>
                  </a:lnTo>
                  <a:lnTo>
                    <a:pt x="17" y="0"/>
                  </a:lnTo>
                  <a:lnTo>
                    <a:pt x="25" y="9"/>
                  </a:lnTo>
                  <a:lnTo>
                    <a:pt x="30" y="15"/>
                  </a:lnTo>
                  <a:lnTo>
                    <a:pt x="33" y="21"/>
                  </a:lnTo>
                  <a:lnTo>
                    <a:pt x="37" y="28"/>
                  </a:lnTo>
                  <a:lnTo>
                    <a:pt x="40" y="36"/>
                  </a:lnTo>
                  <a:lnTo>
                    <a:pt x="21" y="33"/>
                  </a:lnTo>
                  <a:close/>
                </a:path>
              </a:pathLst>
            </a:custGeom>
            <a:solidFill>
              <a:srgbClr val="336666">
                <a:alpha val="100000"/>
              </a:srgbClr>
            </a:solidFill>
            <a:ln w="9525">
              <a:noFill/>
            </a:ln>
          </p:spPr>
          <p:txBody>
            <a:bodyPr/>
            <a:p>
              <a:endParaRPr lang="en-US"/>
            </a:p>
          </p:txBody>
        </p:sp>
        <p:sp>
          <p:nvSpPr>
            <p:cNvPr id="16448" name="Freeform 22"/>
            <p:cNvSpPr/>
            <p:nvPr/>
          </p:nvSpPr>
          <p:spPr>
            <a:xfrm>
              <a:off x="1840" y="3043"/>
              <a:ext cx="31" cy="45"/>
            </a:xfrm>
            <a:custGeom>
              <a:avLst/>
              <a:gdLst>
                <a:gd name="txL" fmla="*/ 0 w 31"/>
                <a:gd name="txT" fmla="*/ 0 h 45"/>
                <a:gd name="txR" fmla="*/ 31 w 31"/>
                <a:gd name="txB" fmla="*/ 45 h 45"/>
              </a:gdLst>
              <a:ahLst/>
              <a:cxnLst>
                <a:cxn ang="0">
                  <a:pos x="21" y="45"/>
                </a:cxn>
                <a:cxn ang="0">
                  <a:pos x="14" y="36"/>
                </a:cxn>
                <a:cxn ang="0">
                  <a:pos x="11" y="27"/>
                </a:cxn>
                <a:cxn ang="0">
                  <a:pos x="7" y="19"/>
                </a:cxn>
                <a:cxn ang="0">
                  <a:pos x="0" y="9"/>
                </a:cxn>
                <a:cxn ang="0">
                  <a:pos x="1" y="2"/>
                </a:cxn>
                <a:cxn ang="0">
                  <a:pos x="8" y="0"/>
                </a:cxn>
                <a:cxn ang="0">
                  <a:pos x="16" y="7"/>
                </a:cxn>
                <a:cxn ang="0">
                  <a:pos x="21" y="16"/>
                </a:cxn>
                <a:cxn ang="0">
                  <a:pos x="26" y="26"/>
                </a:cxn>
                <a:cxn ang="0">
                  <a:pos x="31" y="35"/>
                </a:cxn>
                <a:cxn ang="0">
                  <a:pos x="21" y="45"/>
                </a:cxn>
              </a:cxnLst>
              <a:rect l="txL" t="txT" r="txR" b="txB"/>
              <a:pathLst>
                <a:path w="31" h="45">
                  <a:moveTo>
                    <a:pt x="21" y="45"/>
                  </a:moveTo>
                  <a:lnTo>
                    <a:pt x="14" y="36"/>
                  </a:lnTo>
                  <a:lnTo>
                    <a:pt x="11" y="27"/>
                  </a:lnTo>
                  <a:lnTo>
                    <a:pt x="7" y="19"/>
                  </a:lnTo>
                  <a:lnTo>
                    <a:pt x="0" y="9"/>
                  </a:lnTo>
                  <a:lnTo>
                    <a:pt x="1" y="2"/>
                  </a:lnTo>
                  <a:lnTo>
                    <a:pt x="8" y="0"/>
                  </a:lnTo>
                  <a:lnTo>
                    <a:pt x="16" y="7"/>
                  </a:lnTo>
                  <a:lnTo>
                    <a:pt x="21" y="16"/>
                  </a:lnTo>
                  <a:lnTo>
                    <a:pt x="26" y="26"/>
                  </a:lnTo>
                  <a:lnTo>
                    <a:pt x="31" y="35"/>
                  </a:lnTo>
                  <a:lnTo>
                    <a:pt x="21" y="45"/>
                  </a:lnTo>
                  <a:close/>
                </a:path>
              </a:pathLst>
            </a:custGeom>
            <a:solidFill>
              <a:srgbClr val="336666">
                <a:alpha val="100000"/>
              </a:srgbClr>
            </a:solidFill>
            <a:ln w="9525">
              <a:noFill/>
            </a:ln>
          </p:spPr>
          <p:txBody>
            <a:bodyPr/>
            <a:p>
              <a:endParaRPr lang="en-US"/>
            </a:p>
          </p:txBody>
        </p:sp>
        <p:sp>
          <p:nvSpPr>
            <p:cNvPr id="16449" name="Freeform 23"/>
            <p:cNvSpPr/>
            <p:nvPr/>
          </p:nvSpPr>
          <p:spPr>
            <a:xfrm>
              <a:off x="1873" y="3035"/>
              <a:ext cx="31" cy="45"/>
            </a:xfrm>
            <a:custGeom>
              <a:avLst/>
              <a:gdLst>
                <a:gd name="txL" fmla="*/ 0 w 31"/>
                <a:gd name="txT" fmla="*/ 0 h 45"/>
                <a:gd name="txR" fmla="*/ 31 w 31"/>
                <a:gd name="txB" fmla="*/ 45 h 45"/>
              </a:gdLst>
              <a:ahLst/>
              <a:cxnLst>
                <a:cxn ang="0">
                  <a:pos x="14" y="45"/>
                </a:cxn>
                <a:cxn ang="0">
                  <a:pos x="11" y="35"/>
                </a:cxn>
                <a:cxn ang="0">
                  <a:pos x="7" y="25"/>
                </a:cxn>
                <a:cxn ang="0">
                  <a:pos x="1" y="15"/>
                </a:cxn>
                <a:cxn ang="0">
                  <a:pos x="0" y="4"/>
                </a:cxn>
                <a:cxn ang="0">
                  <a:pos x="13" y="0"/>
                </a:cxn>
                <a:cxn ang="0">
                  <a:pos x="21" y="8"/>
                </a:cxn>
                <a:cxn ang="0">
                  <a:pos x="24" y="15"/>
                </a:cxn>
                <a:cxn ang="0">
                  <a:pos x="25" y="22"/>
                </a:cxn>
                <a:cxn ang="0">
                  <a:pos x="27" y="31"/>
                </a:cxn>
                <a:cxn ang="0">
                  <a:pos x="31" y="38"/>
                </a:cxn>
                <a:cxn ang="0">
                  <a:pos x="28" y="43"/>
                </a:cxn>
                <a:cxn ang="0">
                  <a:pos x="25" y="44"/>
                </a:cxn>
                <a:cxn ang="0">
                  <a:pos x="20" y="44"/>
                </a:cxn>
                <a:cxn ang="0">
                  <a:pos x="14" y="45"/>
                </a:cxn>
              </a:cxnLst>
              <a:rect l="txL" t="txT" r="txR" b="txB"/>
              <a:pathLst>
                <a:path w="31" h="45">
                  <a:moveTo>
                    <a:pt x="14" y="45"/>
                  </a:moveTo>
                  <a:lnTo>
                    <a:pt x="11" y="35"/>
                  </a:lnTo>
                  <a:lnTo>
                    <a:pt x="7" y="25"/>
                  </a:lnTo>
                  <a:lnTo>
                    <a:pt x="1" y="15"/>
                  </a:lnTo>
                  <a:lnTo>
                    <a:pt x="0" y="4"/>
                  </a:lnTo>
                  <a:lnTo>
                    <a:pt x="13" y="0"/>
                  </a:lnTo>
                  <a:lnTo>
                    <a:pt x="21" y="8"/>
                  </a:lnTo>
                  <a:lnTo>
                    <a:pt x="24" y="15"/>
                  </a:lnTo>
                  <a:lnTo>
                    <a:pt x="25" y="22"/>
                  </a:lnTo>
                  <a:lnTo>
                    <a:pt x="27" y="31"/>
                  </a:lnTo>
                  <a:lnTo>
                    <a:pt x="31" y="38"/>
                  </a:lnTo>
                  <a:lnTo>
                    <a:pt x="28" y="43"/>
                  </a:lnTo>
                  <a:lnTo>
                    <a:pt x="25" y="44"/>
                  </a:lnTo>
                  <a:lnTo>
                    <a:pt x="20" y="44"/>
                  </a:lnTo>
                  <a:lnTo>
                    <a:pt x="14" y="45"/>
                  </a:lnTo>
                  <a:close/>
                </a:path>
              </a:pathLst>
            </a:custGeom>
            <a:solidFill>
              <a:srgbClr val="336666">
                <a:alpha val="100000"/>
              </a:srgbClr>
            </a:solidFill>
            <a:ln w="9525">
              <a:noFill/>
            </a:ln>
          </p:spPr>
          <p:txBody>
            <a:bodyPr/>
            <a:p>
              <a:endParaRPr lang="en-US"/>
            </a:p>
          </p:txBody>
        </p:sp>
        <p:sp>
          <p:nvSpPr>
            <p:cNvPr id="16450" name="Freeform 24"/>
            <p:cNvSpPr/>
            <p:nvPr/>
          </p:nvSpPr>
          <p:spPr>
            <a:xfrm>
              <a:off x="1909" y="3037"/>
              <a:ext cx="64" cy="39"/>
            </a:xfrm>
            <a:custGeom>
              <a:avLst/>
              <a:gdLst>
                <a:gd name="txL" fmla="*/ 0 w 64"/>
                <a:gd name="txT" fmla="*/ 0 h 39"/>
                <a:gd name="txR" fmla="*/ 64 w 64"/>
                <a:gd name="txB" fmla="*/ 39 h 39"/>
              </a:gdLst>
              <a:ahLst/>
              <a:cxnLst>
                <a:cxn ang="0">
                  <a:pos x="14" y="38"/>
                </a:cxn>
                <a:cxn ang="0">
                  <a:pos x="10" y="31"/>
                </a:cxn>
                <a:cxn ang="0">
                  <a:pos x="7" y="22"/>
                </a:cxn>
                <a:cxn ang="0">
                  <a:pos x="4" y="13"/>
                </a:cxn>
                <a:cxn ang="0">
                  <a:pos x="0" y="2"/>
                </a:cxn>
                <a:cxn ang="0">
                  <a:pos x="7" y="0"/>
                </a:cxn>
                <a:cxn ang="0">
                  <a:pos x="14" y="0"/>
                </a:cxn>
                <a:cxn ang="0">
                  <a:pos x="22" y="0"/>
                </a:cxn>
                <a:cxn ang="0">
                  <a:pos x="32" y="3"/>
                </a:cxn>
                <a:cxn ang="0">
                  <a:pos x="41" y="6"/>
                </a:cxn>
                <a:cxn ang="0">
                  <a:pos x="50" y="9"/>
                </a:cxn>
                <a:cxn ang="0">
                  <a:pos x="57" y="13"/>
                </a:cxn>
                <a:cxn ang="0">
                  <a:pos x="64" y="18"/>
                </a:cxn>
                <a:cxn ang="0">
                  <a:pos x="64" y="23"/>
                </a:cxn>
                <a:cxn ang="0">
                  <a:pos x="64" y="28"/>
                </a:cxn>
                <a:cxn ang="0">
                  <a:pos x="62" y="33"/>
                </a:cxn>
                <a:cxn ang="0">
                  <a:pos x="55" y="39"/>
                </a:cxn>
                <a:cxn ang="0">
                  <a:pos x="50" y="32"/>
                </a:cxn>
                <a:cxn ang="0">
                  <a:pos x="48" y="25"/>
                </a:cxn>
                <a:cxn ang="0">
                  <a:pos x="47" y="16"/>
                </a:cxn>
                <a:cxn ang="0">
                  <a:pos x="41" y="9"/>
                </a:cxn>
                <a:cxn ang="0">
                  <a:pos x="31" y="9"/>
                </a:cxn>
                <a:cxn ang="0">
                  <a:pos x="28" y="15"/>
                </a:cxn>
                <a:cxn ang="0">
                  <a:pos x="28" y="20"/>
                </a:cxn>
                <a:cxn ang="0">
                  <a:pos x="30" y="26"/>
                </a:cxn>
                <a:cxn ang="0">
                  <a:pos x="28" y="35"/>
                </a:cxn>
                <a:cxn ang="0">
                  <a:pos x="14" y="38"/>
                </a:cxn>
              </a:cxnLst>
              <a:rect l="txL" t="txT" r="txR" b="txB"/>
              <a:pathLst>
                <a:path w="64" h="39">
                  <a:moveTo>
                    <a:pt x="14" y="38"/>
                  </a:moveTo>
                  <a:lnTo>
                    <a:pt x="10" y="31"/>
                  </a:lnTo>
                  <a:lnTo>
                    <a:pt x="7" y="22"/>
                  </a:lnTo>
                  <a:lnTo>
                    <a:pt x="4" y="13"/>
                  </a:lnTo>
                  <a:lnTo>
                    <a:pt x="0" y="2"/>
                  </a:lnTo>
                  <a:lnTo>
                    <a:pt x="7" y="0"/>
                  </a:lnTo>
                  <a:lnTo>
                    <a:pt x="14" y="0"/>
                  </a:lnTo>
                  <a:lnTo>
                    <a:pt x="22" y="0"/>
                  </a:lnTo>
                  <a:lnTo>
                    <a:pt x="32" y="3"/>
                  </a:lnTo>
                  <a:lnTo>
                    <a:pt x="41" y="6"/>
                  </a:lnTo>
                  <a:lnTo>
                    <a:pt x="50" y="9"/>
                  </a:lnTo>
                  <a:lnTo>
                    <a:pt x="57" y="13"/>
                  </a:lnTo>
                  <a:lnTo>
                    <a:pt x="64" y="18"/>
                  </a:lnTo>
                  <a:lnTo>
                    <a:pt x="64" y="23"/>
                  </a:lnTo>
                  <a:lnTo>
                    <a:pt x="64" y="28"/>
                  </a:lnTo>
                  <a:lnTo>
                    <a:pt x="62" y="33"/>
                  </a:lnTo>
                  <a:lnTo>
                    <a:pt x="55" y="39"/>
                  </a:lnTo>
                  <a:lnTo>
                    <a:pt x="50" y="32"/>
                  </a:lnTo>
                  <a:lnTo>
                    <a:pt x="48" y="25"/>
                  </a:lnTo>
                  <a:lnTo>
                    <a:pt x="47" y="16"/>
                  </a:lnTo>
                  <a:lnTo>
                    <a:pt x="41" y="9"/>
                  </a:lnTo>
                  <a:lnTo>
                    <a:pt x="31" y="9"/>
                  </a:lnTo>
                  <a:lnTo>
                    <a:pt x="28" y="15"/>
                  </a:lnTo>
                  <a:lnTo>
                    <a:pt x="28" y="20"/>
                  </a:lnTo>
                  <a:lnTo>
                    <a:pt x="30" y="26"/>
                  </a:lnTo>
                  <a:lnTo>
                    <a:pt x="28" y="35"/>
                  </a:lnTo>
                  <a:lnTo>
                    <a:pt x="14" y="38"/>
                  </a:lnTo>
                  <a:close/>
                </a:path>
              </a:pathLst>
            </a:custGeom>
            <a:solidFill>
              <a:srgbClr val="336666">
                <a:alpha val="100000"/>
              </a:srgbClr>
            </a:solidFill>
            <a:ln w="9525">
              <a:noFill/>
            </a:ln>
          </p:spPr>
          <p:txBody>
            <a:bodyPr/>
            <a:p>
              <a:endParaRPr lang="en-US"/>
            </a:p>
          </p:txBody>
        </p:sp>
        <p:sp>
          <p:nvSpPr>
            <p:cNvPr id="16451" name="Freeform 26"/>
            <p:cNvSpPr/>
            <p:nvPr/>
          </p:nvSpPr>
          <p:spPr>
            <a:xfrm>
              <a:off x="2022" y="3052"/>
              <a:ext cx="34" cy="27"/>
            </a:xfrm>
            <a:custGeom>
              <a:avLst/>
              <a:gdLst>
                <a:gd name="txL" fmla="*/ 0 w 34"/>
                <a:gd name="txT" fmla="*/ 0 h 27"/>
                <a:gd name="txR" fmla="*/ 34 w 34"/>
                <a:gd name="txB" fmla="*/ 27 h 27"/>
              </a:gdLst>
              <a:ahLst/>
              <a:cxnLst>
                <a:cxn ang="0">
                  <a:pos x="5" y="23"/>
                </a:cxn>
                <a:cxn ang="0">
                  <a:pos x="0" y="7"/>
                </a:cxn>
                <a:cxn ang="0">
                  <a:pos x="10" y="0"/>
                </a:cxn>
                <a:cxn ang="0">
                  <a:pos x="15" y="4"/>
                </a:cxn>
                <a:cxn ang="0">
                  <a:pos x="22" y="8"/>
                </a:cxn>
                <a:cxn ang="0">
                  <a:pos x="30" y="14"/>
                </a:cxn>
                <a:cxn ang="0">
                  <a:pos x="34" y="21"/>
                </a:cxn>
                <a:cxn ang="0">
                  <a:pos x="30" y="26"/>
                </a:cxn>
                <a:cxn ang="0">
                  <a:pos x="25" y="27"/>
                </a:cxn>
                <a:cxn ang="0">
                  <a:pos x="18" y="27"/>
                </a:cxn>
                <a:cxn ang="0">
                  <a:pos x="12" y="26"/>
                </a:cxn>
                <a:cxn ang="0">
                  <a:pos x="5" y="23"/>
                </a:cxn>
              </a:cxnLst>
              <a:rect l="txL" t="txT" r="txR" b="txB"/>
              <a:pathLst>
                <a:path w="34" h="27">
                  <a:moveTo>
                    <a:pt x="5" y="23"/>
                  </a:moveTo>
                  <a:lnTo>
                    <a:pt x="0" y="7"/>
                  </a:lnTo>
                  <a:lnTo>
                    <a:pt x="10" y="0"/>
                  </a:lnTo>
                  <a:lnTo>
                    <a:pt x="15" y="4"/>
                  </a:lnTo>
                  <a:lnTo>
                    <a:pt x="22" y="8"/>
                  </a:lnTo>
                  <a:lnTo>
                    <a:pt x="30" y="14"/>
                  </a:lnTo>
                  <a:lnTo>
                    <a:pt x="34" y="21"/>
                  </a:lnTo>
                  <a:lnTo>
                    <a:pt x="30" y="26"/>
                  </a:lnTo>
                  <a:lnTo>
                    <a:pt x="25" y="27"/>
                  </a:lnTo>
                  <a:lnTo>
                    <a:pt x="18" y="27"/>
                  </a:lnTo>
                  <a:lnTo>
                    <a:pt x="12" y="26"/>
                  </a:lnTo>
                  <a:lnTo>
                    <a:pt x="5" y="23"/>
                  </a:lnTo>
                  <a:close/>
                </a:path>
              </a:pathLst>
            </a:custGeom>
            <a:solidFill>
              <a:srgbClr val="336666">
                <a:alpha val="100000"/>
              </a:srgbClr>
            </a:solidFill>
            <a:ln w="9525">
              <a:noFill/>
            </a:ln>
          </p:spPr>
          <p:txBody>
            <a:bodyPr/>
            <a:p>
              <a:endParaRPr lang="en-US"/>
            </a:p>
          </p:txBody>
        </p:sp>
        <p:sp>
          <p:nvSpPr>
            <p:cNvPr id="16452" name="Freeform 27"/>
            <p:cNvSpPr/>
            <p:nvPr/>
          </p:nvSpPr>
          <p:spPr>
            <a:xfrm>
              <a:off x="2059" y="3040"/>
              <a:ext cx="41" cy="28"/>
            </a:xfrm>
            <a:custGeom>
              <a:avLst/>
              <a:gdLst>
                <a:gd name="txL" fmla="*/ 0 w 41"/>
                <a:gd name="txT" fmla="*/ 0 h 28"/>
                <a:gd name="txR" fmla="*/ 41 w 41"/>
                <a:gd name="txB" fmla="*/ 28 h 28"/>
              </a:gdLst>
              <a:ahLst/>
              <a:cxnLst>
                <a:cxn ang="0">
                  <a:pos x="17" y="28"/>
                </a:cxn>
                <a:cxn ang="0">
                  <a:pos x="13" y="23"/>
                </a:cxn>
                <a:cxn ang="0">
                  <a:pos x="8" y="19"/>
                </a:cxn>
                <a:cxn ang="0">
                  <a:pos x="5" y="13"/>
                </a:cxn>
                <a:cxn ang="0">
                  <a:pos x="0" y="7"/>
                </a:cxn>
                <a:cxn ang="0">
                  <a:pos x="7" y="0"/>
                </a:cxn>
                <a:cxn ang="0">
                  <a:pos x="15" y="3"/>
                </a:cxn>
                <a:cxn ang="0">
                  <a:pos x="25" y="7"/>
                </a:cxn>
                <a:cxn ang="0">
                  <a:pos x="34" y="12"/>
                </a:cxn>
                <a:cxn ang="0">
                  <a:pos x="41" y="19"/>
                </a:cxn>
                <a:cxn ang="0">
                  <a:pos x="31" y="28"/>
                </a:cxn>
                <a:cxn ang="0">
                  <a:pos x="17" y="28"/>
                </a:cxn>
              </a:cxnLst>
              <a:rect l="txL" t="txT" r="txR" b="txB"/>
              <a:pathLst>
                <a:path w="41" h="28">
                  <a:moveTo>
                    <a:pt x="17" y="28"/>
                  </a:moveTo>
                  <a:lnTo>
                    <a:pt x="13" y="23"/>
                  </a:lnTo>
                  <a:lnTo>
                    <a:pt x="8" y="19"/>
                  </a:lnTo>
                  <a:lnTo>
                    <a:pt x="5" y="13"/>
                  </a:lnTo>
                  <a:lnTo>
                    <a:pt x="0" y="7"/>
                  </a:lnTo>
                  <a:lnTo>
                    <a:pt x="7" y="0"/>
                  </a:lnTo>
                  <a:lnTo>
                    <a:pt x="15" y="3"/>
                  </a:lnTo>
                  <a:lnTo>
                    <a:pt x="25" y="7"/>
                  </a:lnTo>
                  <a:lnTo>
                    <a:pt x="34" y="12"/>
                  </a:lnTo>
                  <a:lnTo>
                    <a:pt x="41" y="19"/>
                  </a:lnTo>
                  <a:lnTo>
                    <a:pt x="31" y="28"/>
                  </a:lnTo>
                  <a:lnTo>
                    <a:pt x="17" y="28"/>
                  </a:lnTo>
                  <a:close/>
                </a:path>
              </a:pathLst>
            </a:custGeom>
            <a:solidFill>
              <a:srgbClr val="336666">
                <a:alpha val="100000"/>
              </a:srgbClr>
            </a:solidFill>
            <a:ln w="9525">
              <a:noFill/>
            </a:ln>
          </p:spPr>
          <p:txBody>
            <a:bodyPr/>
            <a:p>
              <a:endParaRPr lang="en-US"/>
            </a:p>
          </p:txBody>
        </p:sp>
        <p:sp>
          <p:nvSpPr>
            <p:cNvPr id="16453" name="Freeform 29"/>
            <p:cNvSpPr/>
            <p:nvPr/>
          </p:nvSpPr>
          <p:spPr>
            <a:xfrm>
              <a:off x="2096" y="2987"/>
              <a:ext cx="30" cy="16"/>
            </a:xfrm>
            <a:custGeom>
              <a:avLst/>
              <a:gdLst>
                <a:gd name="txL" fmla="*/ 0 w 30"/>
                <a:gd name="txT" fmla="*/ 0 h 16"/>
                <a:gd name="txR" fmla="*/ 30 w 30"/>
                <a:gd name="txB" fmla="*/ 16 h 16"/>
              </a:gdLst>
              <a:ahLst/>
              <a:cxnLst>
                <a:cxn ang="0">
                  <a:pos x="0" y="10"/>
                </a:cxn>
                <a:cxn ang="0">
                  <a:pos x="0" y="3"/>
                </a:cxn>
                <a:cxn ang="0">
                  <a:pos x="7" y="0"/>
                </a:cxn>
                <a:cxn ang="0">
                  <a:pos x="13" y="0"/>
                </a:cxn>
                <a:cxn ang="0">
                  <a:pos x="17" y="0"/>
                </a:cxn>
                <a:cxn ang="0">
                  <a:pos x="23" y="0"/>
                </a:cxn>
                <a:cxn ang="0">
                  <a:pos x="28" y="0"/>
                </a:cxn>
                <a:cxn ang="0">
                  <a:pos x="30" y="13"/>
                </a:cxn>
                <a:cxn ang="0">
                  <a:pos x="23" y="16"/>
                </a:cxn>
                <a:cxn ang="0">
                  <a:pos x="16" y="15"/>
                </a:cxn>
                <a:cxn ang="0">
                  <a:pos x="8" y="12"/>
                </a:cxn>
                <a:cxn ang="0">
                  <a:pos x="0" y="10"/>
                </a:cxn>
              </a:cxnLst>
              <a:rect l="txL" t="txT" r="txR" b="txB"/>
              <a:pathLst>
                <a:path w="30" h="16">
                  <a:moveTo>
                    <a:pt x="0" y="10"/>
                  </a:moveTo>
                  <a:lnTo>
                    <a:pt x="0" y="3"/>
                  </a:lnTo>
                  <a:lnTo>
                    <a:pt x="7" y="0"/>
                  </a:lnTo>
                  <a:lnTo>
                    <a:pt x="13" y="0"/>
                  </a:lnTo>
                  <a:lnTo>
                    <a:pt x="17" y="0"/>
                  </a:lnTo>
                  <a:lnTo>
                    <a:pt x="23" y="0"/>
                  </a:lnTo>
                  <a:lnTo>
                    <a:pt x="28" y="0"/>
                  </a:lnTo>
                  <a:lnTo>
                    <a:pt x="30" y="13"/>
                  </a:lnTo>
                  <a:lnTo>
                    <a:pt x="23" y="16"/>
                  </a:lnTo>
                  <a:lnTo>
                    <a:pt x="16" y="15"/>
                  </a:lnTo>
                  <a:lnTo>
                    <a:pt x="8" y="12"/>
                  </a:lnTo>
                  <a:lnTo>
                    <a:pt x="0" y="10"/>
                  </a:lnTo>
                  <a:close/>
                </a:path>
              </a:pathLst>
            </a:custGeom>
            <a:solidFill>
              <a:srgbClr val="336666">
                <a:alpha val="100000"/>
              </a:srgbClr>
            </a:solidFill>
            <a:ln w="9525">
              <a:noFill/>
            </a:ln>
          </p:spPr>
          <p:txBody>
            <a:bodyPr/>
            <a:p>
              <a:endParaRPr lang="en-US"/>
            </a:p>
          </p:txBody>
        </p:sp>
        <p:sp>
          <p:nvSpPr>
            <p:cNvPr id="16454" name="Freeform 31"/>
            <p:cNvSpPr/>
            <p:nvPr/>
          </p:nvSpPr>
          <p:spPr>
            <a:xfrm>
              <a:off x="2096" y="2916"/>
              <a:ext cx="51" cy="21"/>
            </a:xfrm>
            <a:custGeom>
              <a:avLst/>
              <a:gdLst>
                <a:gd name="txL" fmla="*/ 0 w 51"/>
                <a:gd name="txT" fmla="*/ 0 h 21"/>
                <a:gd name="txR" fmla="*/ 51 w 51"/>
                <a:gd name="txB" fmla="*/ 21 h 21"/>
              </a:gdLst>
              <a:ahLst/>
              <a:cxnLst>
                <a:cxn ang="0">
                  <a:pos x="0" y="20"/>
                </a:cxn>
                <a:cxn ang="0">
                  <a:pos x="1" y="16"/>
                </a:cxn>
                <a:cxn ang="0">
                  <a:pos x="3" y="11"/>
                </a:cxn>
                <a:cxn ang="0">
                  <a:pos x="3" y="7"/>
                </a:cxn>
                <a:cxn ang="0">
                  <a:pos x="3" y="0"/>
                </a:cxn>
                <a:cxn ang="0">
                  <a:pos x="7" y="0"/>
                </a:cxn>
                <a:cxn ang="0">
                  <a:pos x="13" y="0"/>
                </a:cxn>
                <a:cxn ang="0">
                  <a:pos x="20" y="1"/>
                </a:cxn>
                <a:cxn ang="0">
                  <a:pos x="26" y="1"/>
                </a:cxn>
                <a:cxn ang="0">
                  <a:pos x="33" y="3"/>
                </a:cxn>
                <a:cxn ang="0">
                  <a:pos x="40" y="4"/>
                </a:cxn>
                <a:cxn ang="0">
                  <a:pos x="46" y="6"/>
                </a:cxn>
                <a:cxn ang="0">
                  <a:pos x="51" y="10"/>
                </a:cxn>
                <a:cxn ang="0">
                  <a:pos x="47" y="20"/>
                </a:cxn>
                <a:cxn ang="0">
                  <a:pos x="36" y="21"/>
                </a:cxn>
                <a:cxn ang="0">
                  <a:pos x="27" y="21"/>
                </a:cxn>
                <a:cxn ang="0">
                  <a:pos x="20" y="20"/>
                </a:cxn>
                <a:cxn ang="0">
                  <a:pos x="10" y="20"/>
                </a:cxn>
                <a:cxn ang="0">
                  <a:pos x="0" y="20"/>
                </a:cxn>
              </a:cxnLst>
              <a:rect l="txL" t="txT" r="txR" b="txB"/>
              <a:pathLst>
                <a:path w="51" h="21">
                  <a:moveTo>
                    <a:pt x="0" y="20"/>
                  </a:moveTo>
                  <a:lnTo>
                    <a:pt x="1" y="16"/>
                  </a:lnTo>
                  <a:lnTo>
                    <a:pt x="3" y="11"/>
                  </a:lnTo>
                  <a:lnTo>
                    <a:pt x="3" y="7"/>
                  </a:lnTo>
                  <a:lnTo>
                    <a:pt x="3" y="0"/>
                  </a:lnTo>
                  <a:lnTo>
                    <a:pt x="7" y="0"/>
                  </a:lnTo>
                  <a:lnTo>
                    <a:pt x="13" y="0"/>
                  </a:lnTo>
                  <a:lnTo>
                    <a:pt x="20" y="1"/>
                  </a:lnTo>
                  <a:lnTo>
                    <a:pt x="26" y="1"/>
                  </a:lnTo>
                  <a:lnTo>
                    <a:pt x="33" y="3"/>
                  </a:lnTo>
                  <a:lnTo>
                    <a:pt x="40" y="4"/>
                  </a:lnTo>
                  <a:lnTo>
                    <a:pt x="46" y="6"/>
                  </a:lnTo>
                  <a:lnTo>
                    <a:pt x="51" y="10"/>
                  </a:lnTo>
                  <a:lnTo>
                    <a:pt x="47" y="20"/>
                  </a:lnTo>
                  <a:lnTo>
                    <a:pt x="36" y="21"/>
                  </a:lnTo>
                  <a:lnTo>
                    <a:pt x="27" y="21"/>
                  </a:lnTo>
                  <a:lnTo>
                    <a:pt x="20" y="20"/>
                  </a:lnTo>
                  <a:lnTo>
                    <a:pt x="10" y="20"/>
                  </a:lnTo>
                  <a:lnTo>
                    <a:pt x="0" y="20"/>
                  </a:lnTo>
                  <a:close/>
                </a:path>
              </a:pathLst>
            </a:custGeom>
            <a:solidFill>
              <a:srgbClr val="336666">
                <a:alpha val="100000"/>
              </a:srgbClr>
            </a:solidFill>
            <a:ln w="9525">
              <a:noFill/>
            </a:ln>
          </p:spPr>
          <p:txBody>
            <a:bodyPr/>
            <a:p>
              <a:endParaRPr lang="en-US"/>
            </a:p>
          </p:txBody>
        </p:sp>
        <p:sp>
          <p:nvSpPr>
            <p:cNvPr id="16455" name="Freeform 32"/>
            <p:cNvSpPr/>
            <p:nvPr/>
          </p:nvSpPr>
          <p:spPr>
            <a:xfrm>
              <a:off x="2106" y="2882"/>
              <a:ext cx="63" cy="22"/>
            </a:xfrm>
            <a:custGeom>
              <a:avLst/>
              <a:gdLst>
                <a:gd name="txL" fmla="*/ 0 w 63"/>
                <a:gd name="txT" fmla="*/ 0 h 22"/>
                <a:gd name="txR" fmla="*/ 63 w 63"/>
                <a:gd name="txB" fmla="*/ 22 h 22"/>
              </a:gdLst>
              <a:ahLst/>
              <a:cxnLst>
                <a:cxn ang="0">
                  <a:pos x="0" y="15"/>
                </a:cxn>
                <a:cxn ang="0">
                  <a:pos x="7" y="0"/>
                </a:cxn>
                <a:cxn ang="0">
                  <a:pos x="14" y="1"/>
                </a:cxn>
                <a:cxn ang="0">
                  <a:pos x="21" y="2"/>
                </a:cxn>
                <a:cxn ang="0">
                  <a:pos x="28" y="5"/>
                </a:cxn>
                <a:cxn ang="0">
                  <a:pos x="36" y="7"/>
                </a:cxn>
                <a:cxn ang="0">
                  <a:pos x="41" y="8"/>
                </a:cxn>
                <a:cxn ang="0">
                  <a:pos x="49" y="11"/>
                </a:cxn>
                <a:cxn ang="0">
                  <a:pos x="56" y="12"/>
                </a:cxn>
                <a:cxn ang="0">
                  <a:pos x="63" y="14"/>
                </a:cxn>
                <a:cxn ang="0">
                  <a:pos x="59" y="22"/>
                </a:cxn>
                <a:cxn ang="0">
                  <a:pos x="51" y="22"/>
                </a:cxn>
                <a:cxn ang="0">
                  <a:pos x="46" y="22"/>
                </a:cxn>
                <a:cxn ang="0">
                  <a:pos x="39" y="21"/>
                </a:cxn>
                <a:cxn ang="0">
                  <a:pos x="31" y="20"/>
                </a:cxn>
                <a:cxn ang="0">
                  <a:pos x="24" y="18"/>
                </a:cxn>
                <a:cxn ang="0">
                  <a:pos x="16" y="17"/>
                </a:cxn>
                <a:cxn ang="0">
                  <a:pos x="8" y="15"/>
                </a:cxn>
                <a:cxn ang="0">
                  <a:pos x="0" y="15"/>
                </a:cxn>
              </a:cxnLst>
              <a:rect l="txL" t="txT" r="txR" b="txB"/>
              <a:pathLst>
                <a:path w="63" h="22">
                  <a:moveTo>
                    <a:pt x="0" y="15"/>
                  </a:moveTo>
                  <a:lnTo>
                    <a:pt x="7" y="0"/>
                  </a:lnTo>
                  <a:lnTo>
                    <a:pt x="14" y="1"/>
                  </a:lnTo>
                  <a:lnTo>
                    <a:pt x="21" y="2"/>
                  </a:lnTo>
                  <a:lnTo>
                    <a:pt x="28" y="5"/>
                  </a:lnTo>
                  <a:lnTo>
                    <a:pt x="36" y="7"/>
                  </a:lnTo>
                  <a:lnTo>
                    <a:pt x="41" y="8"/>
                  </a:lnTo>
                  <a:lnTo>
                    <a:pt x="49" y="11"/>
                  </a:lnTo>
                  <a:lnTo>
                    <a:pt x="56" y="12"/>
                  </a:lnTo>
                  <a:lnTo>
                    <a:pt x="63" y="14"/>
                  </a:lnTo>
                  <a:lnTo>
                    <a:pt x="59" y="22"/>
                  </a:lnTo>
                  <a:lnTo>
                    <a:pt x="51" y="22"/>
                  </a:lnTo>
                  <a:lnTo>
                    <a:pt x="46" y="22"/>
                  </a:lnTo>
                  <a:lnTo>
                    <a:pt x="39" y="21"/>
                  </a:lnTo>
                  <a:lnTo>
                    <a:pt x="31" y="20"/>
                  </a:lnTo>
                  <a:lnTo>
                    <a:pt x="24" y="18"/>
                  </a:lnTo>
                  <a:lnTo>
                    <a:pt x="16" y="17"/>
                  </a:lnTo>
                  <a:lnTo>
                    <a:pt x="8" y="15"/>
                  </a:lnTo>
                  <a:lnTo>
                    <a:pt x="0" y="15"/>
                  </a:lnTo>
                  <a:close/>
                </a:path>
              </a:pathLst>
            </a:custGeom>
            <a:solidFill>
              <a:srgbClr val="336666">
                <a:alpha val="100000"/>
              </a:srgbClr>
            </a:solidFill>
            <a:ln w="9525">
              <a:noFill/>
            </a:ln>
          </p:spPr>
          <p:txBody>
            <a:bodyPr/>
            <a:p>
              <a:endParaRPr lang="en-US"/>
            </a:p>
          </p:txBody>
        </p:sp>
        <p:sp>
          <p:nvSpPr>
            <p:cNvPr id="16456" name="Freeform 33"/>
            <p:cNvSpPr/>
            <p:nvPr/>
          </p:nvSpPr>
          <p:spPr>
            <a:xfrm>
              <a:off x="2136" y="2859"/>
              <a:ext cx="64" cy="31"/>
            </a:xfrm>
            <a:custGeom>
              <a:avLst/>
              <a:gdLst>
                <a:gd name="txL" fmla="*/ 0 w 64"/>
                <a:gd name="txT" fmla="*/ 0 h 31"/>
                <a:gd name="txR" fmla="*/ 64 w 64"/>
                <a:gd name="txB" fmla="*/ 31 h 31"/>
              </a:gdLst>
              <a:ahLst/>
              <a:cxnLst>
                <a:cxn ang="0">
                  <a:pos x="46" y="31"/>
                </a:cxn>
                <a:cxn ang="0">
                  <a:pos x="40" y="20"/>
                </a:cxn>
                <a:cxn ang="0">
                  <a:pos x="30" y="17"/>
                </a:cxn>
                <a:cxn ang="0">
                  <a:pos x="20" y="15"/>
                </a:cxn>
                <a:cxn ang="0">
                  <a:pos x="9" y="14"/>
                </a:cxn>
                <a:cxn ang="0">
                  <a:pos x="0" y="7"/>
                </a:cxn>
                <a:cxn ang="0">
                  <a:pos x="11" y="0"/>
                </a:cxn>
                <a:cxn ang="0">
                  <a:pos x="17" y="0"/>
                </a:cxn>
                <a:cxn ang="0">
                  <a:pos x="23" y="1"/>
                </a:cxn>
                <a:cxn ang="0">
                  <a:pos x="30" y="3"/>
                </a:cxn>
                <a:cxn ang="0">
                  <a:pos x="36" y="5"/>
                </a:cxn>
                <a:cxn ang="0">
                  <a:pos x="43" y="10"/>
                </a:cxn>
                <a:cxn ang="0">
                  <a:pos x="50" y="13"/>
                </a:cxn>
                <a:cxn ang="0">
                  <a:pos x="56" y="15"/>
                </a:cxn>
                <a:cxn ang="0">
                  <a:pos x="63" y="17"/>
                </a:cxn>
                <a:cxn ang="0">
                  <a:pos x="64" y="23"/>
                </a:cxn>
                <a:cxn ang="0">
                  <a:pos x="60" y="25"/>
                </a:cxn>
                <a:cxn ang="0">
                  <a:pos x="53" y="28"/>
                </a:cxn>
                <a:cxn ang="0">
                  <a:pos x="46" y="31"/>
                </a:cxn>
              </a:cxnLst>
              <a:rect l="txL" t="txT" r="txR" b="txB"/>
              <a:pathLst>
                <a:path w="64" h="31">
                  <a:moveTo>
                    <a:pt x="46" y="31"/>
                  </a:moveTo>
                  <a:lnTo>
                    <a:pt x="40" y="20"/>
                  </a:lnTo>
                  <a:lnTo>
                    <a:pt x="30" y="17"/>
                  </a:lnTo>
                  <a:lnTo>
                    <a:pt x="20" y="15"/>
                  </a:lnTo>
                  <a:lnTo>
                    <a:pt x="9" y="14"/>
                  </a:lnTo>
                  <a:lnTo>
                    <a:pt x="0" y="7"/>
                  </a:lnTo>
                  <a:lnTo>
                    <a:pt x="11" y="0"/>
                  </a:lnTo>
                  <a:lnTo>
                    <a:pt x="17" y="0"/>
                  </a:lnTo>
                  <a:lnTo>
                    <a:pt x="23" y="1"/>
                  </a:lnTo>
                  <a:lnTo>
                    <a:pt x="30" y="3"/>
                  </a:lnTo>
                  <a:lnTo>
                    <a:pt x="36" y="5"/>
                  </a:lnTo>
                  <a:lnTo>
                    <a:pt x="43" y="10"/>
                  </a:lnTo>
                  <a:lnTo>
                    <a:pt x="50" y="13"/>
                  </a:lnTo>
                  <a:lnTo>
                    <a:pt x="56" y="15"/>
                  </a:lnTo>
                  <a:lnTo>
                    <a:pt x="63" y="17"/>
                  </a:lnTo>
                  <a:lnTo>
                    <a:pt x="64" y="23"/>
                  </a:lnTo>
                  <a:lnTo>
                    <a:pt x="60" y="25"/>
                  </a:lnTo>
                  <a:lnTo>
                    <a:pt x="53" y="28"/>
                  </a:lnTo>
                  <a:lnTo>
                    <a:pt x="46" y="31"/>
                  </a:lnTo>
                  <a:close/>
                </a:path>
              </a:pathLst>
            </a:custGeom>
            <a:solidFill>
              <a:srgbClr val="336666">
                <a:alpha val="100000"/>
              </a:srgbClr>
            </a:solidFill>
            <a:ln w="9525">
              <a:noFill/>
            </a:ln>
          </p:spPr>
          <p:txBody>
            <a:bodyPr/>
            <a:p>
              <a:endParaRPr lang="en-US"/>
            </a:p>
          </p:txBody>
        </p:sp>
        <p:sp>
          <p:nvSpPr>
            <p:cNvPr id="16457" name="Freeform 34"/>
            <p:cNvSpPr/>
            <p:nvPr/>
          </p:nvSpPr>
          <p:spPr>
            <a:xfrm>
              <a:off x="2385" y="2965"/>
              <a:ext cx="36" cy="8"/>
            </a:xfrm>
            <a:custGeom>
              <a:avLst/>
              <a:gdLst>
                <a:gd name="txL" fmla="*/ 0 w 36"/>
                <a:gd name="txT" fmla="*/ 0 h 8"/>
                <a:gd name="txR" fmla="*/ 36 w 36"/>
                <a:gd name="txB" fmla="*/ 8 h 8"/>
              </a:gdLst>
              <a:ahLst/>
              <a:cxnLst>
                <a:cxn ang="0">
                  <a:pos x="0" y="5"/>
                </a:cxn>
                <a:cxn ang="0">
                  <a:pos x="7" y="4"/>
                </a:cxn>
                <a:cxn ang="0">
                  <a:pos x="14" y="2"/>
                </a:cxn>
                <a:cxn ang="0">
                  <a:pos x="21" y="1"/>
                </a:cxn>
                <a:cxn ang="0">
                  <a:pos x="28" y="0"/>
                </a:cxn>
                <a:cxn ang="0">
                  <a:pos x="36" y="4"/>
                </a:cxn>
                <a:cxn ang="0">
                  <a:pos x="28" y="8"/>
                </a:cxn>
                <a:cxn ang="0">
                  <a:pos x="21" y="7"/>
                </a:cxn>
                <a:cxn ang="0">
                  <a:pos x="14" y="7"/>
                </a:cxn>
                <a:cxn ang="0">
                  <a:pos x="8" y="8"/>
                </a:cxn>
                <a:cxn ang="0">
                  <a:pos x="0" y="5"/>
                </a:cxn>
              </a:cxnLst>
              <a:rect l="txL" t="txT" r="txR" b="txB"/>
              <a:pathLst>
                <a:path w="36" h="8">
                  <a:moveTo>
                    <a:pt x="0" y="5"/>
                  </a:moveTo>
                  <a:lnTo>
                    <a:pt x="7" y="4"/>
                  </a:lnTo>
                  <a:lnTo>
                    <a:pt x="14" y="2"/>
                  </a:lnTo>
                  <a:lnTo>
                    <a:pt x="21" y="1"/>
                  </a:lnTo>
                  <a:lnTo>
                    <a:pt x="28" y="0"/>
                  </a:lnTo>
                  <a:lnTo>
                    <a:pt x="36" y="4"/>
                  </a:lnTo>
                  <a:lnTo>
                    <a:pt x="28" y="8"/>
                  </a:lnTo>
                  <a:lnTo>
                    <a:pt x="21" y="7"/>
                  </a:lnTo>
                  <a:lnTo>
                    <a:pt x="14" y="7"/>
                  </a:lnTo>
                  <a:lnTo>
                    <a:pt x="8" y="8"/>
                  </a:lnTo>
                  <a:lnTo>
                    <a:pt x="0" y="5"/>
                  </a:lnTo>
                  <a:close/>
                </a:path>
              </a:pathLst>
            </a:custGeom>
            <a:solidFill>
              <a:srgbClr val="336666">
                <a:alpha val="100000"/>
              </a:srgbClr>
            </a:solidFill>
            <a:ln w="9525">
              <a:noFill/>
            </a:ln>
          </p:spPr>
          <p:txBody>
            <a:bodyPr/>
            <a:p>
              <a:endParaRPr lang="en-US"/>
            </a:p>
          </p:txBody>
        </p:sp>
        <p:sp>
          <p:nvSpPr>
            <p:cNvPr id="16458" name="Freeform 35"/>
            <p:cNvSpPr/>
            <p:nvPr/>
          </p:nvSpPr>
          <p:spPr>
            <a:xfrm>
              <a:off x="2280" y="2892"/>
              <a:ext cx="49" cy="30"/>
            </a:xfrm>
            <a:custGeom>
              <a:avLst/>
              <a:gdLst>
                <a:gd name="txL" fmla="*/ 0 w 49"/>
                <a:gd name="txT" fmla="*/ 0 h 30"/>
                <a:gd name="txR" fmla="*/ 49 w 49"/>
                <a:gd name="txB" fmla="*/ 30 h 30"/>
              </a:gdLst>
              <a:ahLst/>
              <a:cxnLst>
                <a:cxn ang="0">
                  <a:pos x="9" y="24"/>
                </a:cxn>
                <a:cxn ang="0">
                  <a:pos x="3" y="20"/>
                </a:cxn>
                <a:cxn ang="0">
                  <a:pos x="0" y="14"/>
                </a:cxn>
                <a:cxn ang="0">
                  <a:pos x="0" y="7"/>
                </a:cxn>
                <a:cxn ang="0">
                  <a:pos x="5" y="0"/>
                </a:cxn>
                <a:cxn ang="0">
                  <a:pos x="18" y="17"/>
                </a:cxn>
                <a:cxn ang="0">
                  <a:pos x="25" y="20"/>
                </a:cxn>
                <a:cxn ang="0">
                  <a:pos x="32" y="24"/>
                </a:cxn>
                <a:cxn ang="0">
                  <a:pos x="40" y="24"/>
                </a:cxn>
                <a:cxn ang="0">
                  <a:pos x="49" y="18"/>
                </a:cxn>
                <a:cxn ang="0">
                  <a:pos x="43" y="25"/>
                </a:cxn>
                <a:cxn ang="0">
                  <a:pos x="39" y="28"/>
                </a:cxn>
                <a:cxn ang="0">
                  <a:pos x="33" y="28"/>
                </a:cxn>
                <a:cxn ang="0">
                  <a:pos x="26" y="28"/>
                </a:cxn>
                <a:cxn ang="0">
                  <a:pos x="22" y="30"/>
                </a:cxn>
                <a:cxn ang="0">
                  <a:pos x="9" y="24"/>
                </a:cxn>
              </a:cxnLst>
              <a:rect l="txL" t="txT" r="txR" b="txB"/>
              <a:pathLst>
                <a:path w="49" h="30">
                  <a:moveTo>
                    <a:pt x="9" y="24"/>
                  </a:moveTo>
                  <a:lnTo>
                    <a:pt x="3" y="20"/>
                  </a:lnTo>
                  <a:lnTo>
                    <a:pt x="0" y="14"/>
                  </a:lnTo>
                  <a:lnTo>
                    <a:pt x="0" y="7"/>
                  </a:lnTo>
                  <a:lnTo>
                    <a:pt x="5" y="0"/>
                  </a:lnTo>
                  <a:lnTo>
                    <a:pt x="18" y="17"/>
                  </a:lnTo>
                  <a:lnTo>
                    <a:pt x="25" y="20"/>
                  </a:lnTo>
                  <a:lnTo>
                    <a:pt x="32" y="24"/>
                  </a:lnTo>
                  <a:lnTo>
                    <a:pt x="40" y="24"/>
                  </a:lnTo>
                  <a:lnTo>
                    <a:pt x="49" y="18"/>
                  </a:lnTo>
                  <a:lnTo>
                    <a:pt x="43" y="25"/>
                  </a:lnTo>
                  <a:lnTo>
                    <a:pt x="39" y="28"/>
                  </a:lnTo>
                  <a:lnTo>
                    <a:pt x="33" y="28"/>
                  </a:lnTo>
                  <a:lnTo>
                    <a:pt x="26" y="28"/>
                  </a:lnTo>
                  <a:lnTo>
                    <a:pt x="22" y="30"/>
                  </a:lnTo>
                  <a:lnTo>
                    <a:pt x="9" y="24"/>
                  </a:lnTo>
                  <a:close/>
                </a:path>
              </a:pathLst>
            </a:custGeom>
            <a:solidFill>
              <a:srgbClr val="CCCCCC">
                <a:alpha val="100000"/>
              </a:srgbClr>
            </a:solidFill>
            <a:ln w="9525">
              <a:noFill/>
            </a:ln>
          </p:spPr>
          <p:txBody>
            <a:bodyPr/>
            <a:p>
              <a:endParaRPr lang="en-US"/>
            </a:p>
          </p:txBody>
        </p:sp>
        <p:sp>
          <p:nvSpPr>
            <p:cNvPr id="16459" name="Freeform 36"/>
            <p:cNvSpPr/>
            <p:nvPr/>
          </p:nvSpPr>
          <p:spPr>
            <a:xfrm>
              <a:off x="2379" y="2902"/>
              <a:ext cx="32" cy="25"/>
            </a:xfrm>
            <a:custGeom>
              <a:avLst/>
              <a:gdLst>
                <a:gd name="txL" fmla="*/ 0 w 32"/>
                <a:gd name="txT" fmla="*/ 0 h 25"/>
                <a:gd name="txR" fmla="*/ 32 w 32"/>
                <a:gd name="txB" fmla="*/ 25 h 25"/>
              </a:gdLst>
              <a:ahLst/>
              <a:cxnLst>
                <a:cxn ang="0">
                  <a:pos x="0" y="25"/>
                </a:cxn>
                <a:cxn ang="0">
                  <a:pos x="6" y="18"/>
                </a:cxn>
                <a:cxn ang="0">
                  <a:pos x="12" y="11"/>
                </a:cxn>
                <a:cxn ang="0">
                  <a:pos x="19" y="5"/>
                </a:cxn>
                <a:cxn ang="0">
                  <a:pos x="27" y="0"/>
                </a:cxn>
                <a:cxn ang="0">
                  <a:pos x="32" y="7"/>
                </a:cxn>
                <a:cxn ang="0">
                  <a:pos x="27" y="10"/>
                </a:cxn>
                <a:cxn ang="0">
                  <a:pos x="22" y="14"/>
                </a:cxn>
                <a:cxn ang="0">
                  <a:pos x="14" y="18"/>
                </a:cxn>
                <a:cxn ang="0">
                  <a:pos x="7" y="21"/>
                </a:cxn>
                <a:cxn ang="0">
                  <a:pos x="0" y="25"/>
                </a:cxn>
              </a:cxnLst>
              <a:rect l="txL" t="txT" r="txR" b="txB"/>
              <a:pathLst>
                <a:path w="32" h="25">
                  <a:moveTo>
                    <a:pt x="0" y="25"/>
                  </a:moveTo>
                  <a:lnTo>
                    <a:pt x="6" y="18"/>
                  </a:lnTo>
                  <a:lnTo>
                    <a:pt x="12" y="11"/>
                  </a:lnTo>
                  <a:lnTo>
                    <a:pt x="19" y="5"/>
                  </a:lnTo>
                  <a:lnTo>
                    <a:pt x="27" y="0"/>
                  </a:lnTo>
                  <a:lnTo>
                    <a:pt x="32" y="7"/>
                  </a:lnTo>
                  <a:lnTo>
                    <a:pt x="27" y="10"/>
                  </a:lnTo>
                  <a:lnTo>
                    <a:pt x="22" y="14"/>
                  </a:lnTo>
                  <a:lnTo>
                    <a:pt x="14" y="18"/>
                  </a:lnTo>
                  <a:lnTo>
                    <a:pt x="7" y="21"/>
                  </a:lnTo>
                  <a:lnTo>
                    <a:pt x="0" y="25"/>
                  </a:lnTo>
                  <a:close/>
                </a:path>
              </a:pathLst>
            </a:custGeom>
            <a:solidFill>
              <a:srgbClr val="336666">
                <a:alpha val="100000"/>
              </a:srgbClr>
            </a:solidFill>
            <a:ln w="9525">
              <a:noFill/>
            </a:ln>
          </p:spPr>
          <p:txBody>
            <a:bodyPr/>
            <a:p>
              <a:endParaRPr lang="en-US"/>
            </a:p>
          </p:txBody>
        </p:sp>
        <p:sp>
          <p:nvSpPr>
            <p:cNvPr id="16460" name="Freeform 37"/>
            <p:cNvSpPr/>
            <p:nvPr/>
          </p:nvSpPr>
          <p:spPr>
            <a:xfrm>
              <a:off x="3375" y="3003"/>
              <a:ext cx="466" cy="62"/>
            </a:xfrm>
            <a:custGeom>
              <a:avLst/>
              <a:gdLst>
                <a:gd name="txL" fmla="*/ 0 w 466"/>
                <a:gd name="txT" fmla="*/ 0 h 62"/>
                <a:gd name="txR" fmla="*/ 466 w 466"/>
                <a:gd name="txB" fmla="*/ 62 h 62"/>
              </a:gdLst>
              <a:ahLst/>
              <a:cxnLst>
                <a:cxn ang="0">
                  <a:pos x="0" y="54"/>
                </a:cxn>
                <a:cxn ang="0">
                  <a:pos x="27" y="36"/>
                </a:cxn>
                <a:cxn ang="0">
                  <a:pos x="58" y="19"/>
                </a:cxn>
                <a:cxn ang="0">
                  <a:pos x="94" y="9"/>
                </a:cxn>
                <a:cxn ang="0">
                  <a:pos x="133" y="10"/>
                </a:cxn>
                <a:cxn ang="0">
                  <a:pos x="144" y="16"/>
                </a:cxn>
                <a:cxn ang="0">
                  <a:pos x="157" y="23"/>
                </a:cxn>
                <a:cxn ang="0">
                  <a:pos x="170" y="29"/>
                </a:cxn>
                <a:cxn ang="0">
                  <a:pos x="183" y="36"/>
                </a:cxn>
                <a:cxn ang="0">
                  <a:pos x="200" y="36"/>
                </a:cxn>
                <a:cxn ang="0">
                  <a:pos x="220" y="37"/>
                </a:cxn>
                <a:cxn ang="0">
                  <a:pos x="237" y="29"/>
                </a:cxn>
                <a:cxn ang="0">
                  <a:pos x="253" y="20"/>
                </a:cxn>
                <a:cxn ang="0">
                  <a:pos x="270" y="12"/>
                </a:cxn>
                <a:cxn ang="0">
                  <a:pos x="287" y="3"/>
                </a:cxn>
                <a:cxn ang="0">
                  <a:pos x="299" y="0"/>
                </a:cxn>
                <a:cxn ang="0">
                  <a:pos x="310" y="0"/>
                </a:cxn>
                <a:cxn ang="0">
                  <a:pos x="323" y="0"/>
                </a:cxn>
                <a:cxn ang="0">
                  <a:pos x="336" y="3"/>
                </a:cxn>
                <a:cxn ang="0">
                  <a:pos x="346" y="9"/>
                </a:cxn>
                <a:cxn ang="0">
                  <a:pos x="356" y="14"/>
                </a:cxn>
                <a:cxn ang="0">
                  <a:pos x="367" y="20"/>
                </a:cxn>
                <a:cxn ang="0">
                  <a:pos x="380" y="26"/>
                </a:cxn>
                <a:cxn ang="0">
                  <a:pos x="400" y="24"/>
                </a:cxn>
                <a:cxn ang="0">
                  <a:pos x="419" y="19"/>
                </a:cxn>
                <a:cxn ang="0">
                  <a:pos x="439" y="14"/>
                </a:cxn>
                <a:cxn ang="0">
                  <a:pos x="459" y="14"/>
                </a:cxn>
                <a:cxn ang="0">
                  <a:pos x="454" y="24"/>
                </a:cxn>
                <a:cxn ang="0">
                  <a:pos x="430" y="30"/>
                </a:cxn>
                <a:cxn ang="0">
                  <a:pos x="404" y="36"/>
                </a:cxn>
                <a:cxn ang="0">
                  <a:pos x="377" y="37"/>
                </a:cxn>
                <a:cxn ang="0">
                  <a:pos x="356" y="29"/>
                </a:cxn>
                <a:cxn ang="0">
                  <a:pos x="336" y="19"/>
                </a:cxn>
                <a:cxn ang="0">
                  <a:pos x="310" y="12"/>
                </a:cxn>
                <a:cxn ang="0">
                  <a:pos x="283" y="20"/>
                </a:cxn>
                <a:cxn ang="0">
                  <a:pos x="258" y="33"/>
                </a:cxn>
                <a:cxn ang="0">
                  <a:pos x="231" y="46"/>
                </a:cxn>
                <a:cxn ang="0">
                  <a:pos x="204" y="52"/>
                </a:cxn>
                <a:cxn ang="0">
                  <a:pos x="180" y="47"/>
                </a:cxn>
                <a:cxn ang="0">
                  <a:pos x="158" y="39"/>
                </a:cxn>
                <a:cxn ang="0">
                  <a:pos x="137" y="27"/>
                </a:cxn>
                <a:cxn ang="0">
                  <a:pos x="113" y="20"/>
                </a:cxn>
                <a:cxn ang="0">
                  <a:pos x="81" y="26"/>
                </a:cxn>
                <a:cxn ang="0">
                  <a:pos x="51" y="37"/>
                </a:cxn>
                <a:cxn ang="0">
                  <a:pos x="24" y="53"/>
                </a:cxn>
                <a:cxn ang="0">
                  <a:pos x="4" y="62"/>
                </a:cxn>
              </a:cxnLst>
              <a:rect l="txL" t="txT" r="txR" b="txB"/>
              <a:pathLst>
                <a:path w="466" h="62">
                  <a:moveTo>
                    <a:pt x="4" y="62"/>
                  </a:moveTo>
                  <a:lnTo>
                    <a:pt x="0" y="54"/>
                  </a:lnTo>
                  <a:lnTo>
                    <a:pt x="12" y="44"/>
                  </a:lnTo>
                  <a:lnTo>
                    <a:pt x="27" y="36"/>
                  </a:lnTo>
                  <a:lnTo>
                    <a:pt x="42" y="27"/>
                  </a:lnTo>
                  <a:lnTo>
                    <a:pt x="58" y="19"/>
                  </a:lnTo>
                  <a:lnTo>
                    <a:pt x="77" y="13"/>
                  </a:lnTo>
                  <a:lnTo>
                    <a:pt x="94" y="9"/>
                  </a:lnTo>
                  <a:lnTo>
                    <a:pt x="114" y="7"/>
                  </a:lnTo>
                  <a:lnTo>
                    <a:pt x="133" y="10"/>
                  </a:lnTo>
                  <a:lnTo>
                    <a:pt x="138" y="13"/>
                  </a:lnTo>
                  <a:lnTo>
                    <a:pt x="144" y="16"/>
                  </a:lnTo>
                  <a:lnTo>
                    <a:pt x="150" y="20"/>
                  </a:lnTo>
                  <a:lnTo>
                    <a:pt x="157" y="23"/>
                  </a:lnTo>
                  <a:lnTo>
                    <a:pt x="163" y="26"/>
                  </a:lnTo>
                  <a:lnTo>
                    <a:pt x="170" y="29"/>
                  </a:lnTo>
                  <a:lnTo>
                    <a:pt x="175" y="33"/>
                  </a:lnTo>
                  <a:lnTo>
                    <a:pt x="183" y="36"/>
                  </a:lnTo>
                  <a:lnTo>
                    <a:pt x="191" y="36"/>
                  </a:lnTo>
                  <a:lnTo>
                    <a:pt x="200" y="36"/>
                  </a:lnTo>
                  <a:lnTo>
                    <a:pt x="210" y="37"/>
                  </a:lnTo>
                  <a:lnTo>
                    <a:pt x="220" y="37"/>
                  </a:lnTo>
                  <a:lnTo>
                    <a:pt x="228" y="33"/>
                  </a:lnTo>
                  <a:lnTo>
                    <a:pt x="237" y="29"/>
                  </a:lnTo>
                  <a:lnTo>
                    <a:pt x="244" y="24"/>
                  </a:lnTo>
                  <a:lnTo>
                    <a:pt x="253" y="20"/>
                  </a:lnTo>
                  <a:lnTo>
                    <a:pt x="261" y="16"/>
                  </a:lnTo>
                  <a:lnTo>
                    <a:pt x="270" y="12"/>
                  </a:lnTo>
                  <a:lnTo>
                    <a:pt x="278" y="7"/>
                  </a:lnTo>
                  <a:lnTo>
                    <a:pt x="287" y="3"/>
                  </a:lnTo>
                  <a:lnTo>
                    <a:pt x="293" y="2"/>
                  </a:lnTo>
                  <a:lnTo>
                    <a:pt x="299" y="0"/>
                  </a:lnTo>
                  <a:lnTo>
                    <a:pt x="304" y="0"/>
                  </a:lnTo>
                  <a:lnTo>
                    <a:pt x="310" y="0"/>
                  </a:lnTo>
                  <a:lnTo>
                    <a:pt x="317" y="0"/>
                  </a:lnTo>
                  <a:lnTo>
                    <a:pt x="323" y="0"/>
                  </a:lnTo>
                  <a:lnTo>
                    <a:pt x="330" y="2"/>
                  </a:lnTo>
                  <a:lnTo>
                    <a:pt x="336" y="3"/>
                  </a:lnTo>
                  <a:lnTo>
                    <a:pt x="340" y="6"/>
                  </a:lnTo>
                  <a:lnTo>
                    <a:pt x="346" y="9"/>
                  </a:lnTo>
                  <a:lnTo>
                    <a:pt x="351" y="12"/>
                  </a:lnTo>
                  <a:lnTo>
                    <a:pt x="356" y="14"/>
                  </a:lnTo>
                  <a:lnTo>
                    <a:pt x="361" y="17"/>
                  </a:lnTo>
                  <a:lnTo>
                    <a:pt x="367" y="20"/>
                  </a:lnTo>
                  <a:lnTo>
                    <a:pt x="374" y="23"/>
                  </a:lnTo>
                  <a:lnTo>
                    <a:pt x="380" y="26"/>
                  </a:lnTo>
                  <a:lnTo>
                    <a:pt x="390" y="26"/>
                  </a:lnTo>
                  <a:lnTo>
                    <a:pt x="400" y="24"/>
                  </a:lnTo>
                  <a:lnTo>
                    <a:pt x="409" y="22"/>
                  </a:lnTo>
                  <a:lnTo>
                    <a:pt x="419" y="19"/>
                  </a:lnTo>
                  <a:lnTo>
                    <a:pt x="429" y="16"/>
                  </a:lnTo>
                  <a:lnTo>
                    <a:pt x="439" y="14"/>
                  </a:lnTo>
                  <a:lnTo>
                    <a:pt x="449" y="13"/>
                  </a:lnTo>
                  <a:lnTo>
                    <a:pt x="459" y="14"/>
                  </a:lnTo>
                  <a:lnTo>
                    <a:pt x="466" y="23"/>
                  </a:lnTo>
                  <a:lnTo>
                    <a:pt x="454" y="24"/>
                  </a:lnTo>
                  <a:lnTo>
                    <a:pt x="443" y="27"/>
                  </a:lnTo>
                  <a:lnTo>
                    <a:pt x="430" y="30"/>
                  </a:lnTo>
                  <a:lnTo>
                    <a:pt x="417" y="33"/>
                  </a:lnTo>
                  <a:lnTo>
                    <a:pt x="404" y="36"/>
                  </a:lnTo>
                  <a:lnTo>
                    <a:pt x="390" y="37"/>
                  </a:lnTo>
                  <a:lnTo>
                    <a:pt x="377" y="37"/>
                  </a:lnTo>
                  <a:lnTo>
                    <a:pt x="363" y="34"/>
                  </a:lnTo>
                  <a:lnTo>
                    <a:pt x="356" y="29"/>
                  </a:lnTo>
                  <a:lnTo>
                    <a:pt x="346" y="24"/>
                  </a:lnTo>
                  <a:lnTo>
                    <a:pt x="336" y="19"/>
                  </a:lnTo>
                  <a:lnTo>
                    <a:pt x="326" y="12"/>
                  </a:lnTo>
                  <a:lnTo>
                    <a:pt x="310" y="12"/>
                  </a:lnTo>
                  <a:lnTo>
                    <a:pt x="296" y="14"/>
                  </a:lnTo>
                  <a:lnTo>
                    <a:pt x="283" y="20"/>
                  </a:lnTo>
                  <a:lnTo>
                    <a:pt x="270" y="26"/>
                  </a:lnTo>
                  <a:lnTo>
                    <a:pt x="258" y="33"/>
                  </a:lnTo>
                  <a:lnTo>
                    <a:pt x="246" y="40"/>
                  </a:lnTo>
                  <a:lnTo>
                    <a:pt x="231" y="46"/>
                  </a:lnTo>
                  <a:lnTo>
                    <a:pt x="216" y="52"/>
                  </a:lnTo>
                  <a:lnTo>
                    <a:pt x="204" y="52"/>
                  </a:lnTo>
                  <a:lnTo>
                    <a:pt x="191" y="50"/>
                  </a:lnTo>
                  <a:lnTo>
                    <a:pt x="180" y="47"/>
                  </a:lnTo>
                  <a:lnTo>
                    <a:pt x="168" y="43"/>
                  </a:lnTo>
                  <a:lnTo>
                    <a:pt x="158" y="39"/>
                  </a:lnTo>
                  <a:lnTo>
                    <a:pt x="147" y="33"/>
                  </a:lnTo>
                  <a:lnTo>
                    <a:pt x="137" y="27"/>
                  </a:lnTo>
                  <a:lnTo>
                    <a:pt x="128" y="22"/>
                  </a:lnTo>
                  <a:lnTo>
                    <a:pt x="113" y="20"/>
                  </a:lnTo>
                  <a:lnTo>
                    <a:pt x="97" y="22"/>
                  </a:lnTo>
                  <a:lnTo>
                    <a:pt x="81" y="26"/>
                  </a:lnTo>
                  <a:lnTo>
                    <a:pt x="65" y="30"/>
                  </a:lnTo>
                  <a:lnTo>
                    <a:pt x="51" y="37"/>
                  </a:lnTo>
                  <a:lnTo>
                    <a:pt x="37" y="46"/>
                  </a:lnTo>
                  <a:lnTo>
                    <a:pt x="24" y="53"/>
                  </a:lnTo>
                  <a:lnTo>
                    <a:pt x="12" y="62"/>
                  </a:lnTo>
                  <a:lnTo>
                    <a:pt x="4" y="62"/>
                  </a:lnTo>
                  <a:close/>
                </a:path>
              </a:pathLst>
            </a:custGeom>
            <a:solidFill>
              <a:srgbClr val="000000">
                <a:alpha val="100000"/>
              </a:srgbClr>
            </a:solidFill>
            <a:ln w="9525">
              <a:noFill/>
            </a:ln>
          </p:spPr>
          <p:txBody>
            <a:bodyPr/>
            <a:p>
              <a:endParaRPr lang="en-US"/>
            </a:p>
          </p:txBody>
        </p:sp>
        <p:sp>
          <p:nvSpPr>
            <p:cNvPr id="16461" name="Freeform 38"/>
            <p:cNvSpPr/>
            <p:nvPr/>
          </p:nvSpPr>
          <p:spPr>
            <a:xfrm>
              <a:off x="2260" y="2686"/>
              <a:ext cx="88" cy="88"/>
            </a:xfrm>
            <a:custGeom>
              <a:avLst/>
              <a:gdLst>
                <a:gd name="txL" fmla="*/ 0 w 88"/>
                <a:gd name="txT" fmla="*/ 0 h 88"/>
                <a:gd name="txR" fmla="*/ 88 w 88"/>
                <a:gd name="txB" fmla="*/ 88 h 88"/>
              </a:gdLst>
              <a:ahLst/>
              <a:cxnLst>
                <a:cxn ang="0">
                  <a:pos x="56" y="88"/>
                </a:cxn>
                <a:cxn ang="0">
                  <a:pos x="50" y="87"/>
                </a:cxn>
                <a:cxn ang="0">
                  <a:pos x="43" y="85"/>
                </a:cxn>
                <a:cxn ang="0">
                  <a:pos x="36" y="84"/>
                </a:cxn>
                <a:cxn ang="0">
                  <a:pos x="29" y="81"/>
                </a:cxn>
                <a:cxn ang="0">
                  <a:pos x="25" y="77"/>
                </a:cxn>
                <a:cxn ang="0">
                  <a:pos x="22" y="74"/>
                </a:cxn>
                <a:cxn ang="0">
                  <a:pos x="18" y="73"/>
                </a:cxn>
                <a:cxn ang="0">
                  <a:pos x="12" y="67"/>
                </a:cxn>
                <a:cxn ang="0">
                  <a:pos x="9" y="62"/>
                </a:cxn>
                <a:cxn ang="0">
                  <a:pos x="6" y="58"/>
                </a:cxn>
                <a:cxn ang="0">
                  <a:pos x="3" y="54"/>
                </a:cxn>
                <a:cxn ang="0">
                  <a:pos x="0" y="47"/>
                </a:cxn>
                <a:cxn ang="0">
                  <a:pos x="0" y="35"/>
                </a:cxn>
                <a:cxn ang="0">
                  <a:pos x="3" y="28"/>
                </a:cxn>
                <a:cxn ang="0">
                  <a:pos x="5" y="22"/>
                </a:cxn>
                <a:cxn ang="0">
                  <a:pos x="9" y="17"/>
                </a:cxn>
                <a:cxn ang="0">
                  <a:pos x="13" y="11"/>
                </a:cxn>
                <a:cxn ang="0">
                  <a:pos x="18" y="8"/>
                </a:cxn>
                <a:cxn ang="0">
                  <a:pos x="22" y="7"/>
                </a:cxn>
                <a:cxn ang="0">
                  <a:pos x="28" y="4"/>
                </a:cxn>
                <a:cxn ang="0">
                  <a:pos x="33" y="2"/>
                </a:cxn>
                <a:cxn ang="0">
                  <a:pos x="39" y="1"/>
                </a:cxn>
                <a:cxn ang="0">
                  <a:pos x="45" y="1"/>
                </a:cxn>
                <a:cxn ang="0">
                  <a:pos x="50" y="0"/>
                </a:cxn>
                <a:cxn ang="0">
                  <a:pos x="56" y="0"/>
                </a:cxn>
                <a:cxn ang="0">
                  <a:pos x="63" y="1"/>
                </a:cxn>
                <a:cxn ang="0">
                  <a:pos x="70" y="5"/>
                </a:cxn>
                <a:cxn ang="0">
                  <a:pos x="78" y="11"/>
                </a:cxn>
                <a:cxn ang="0">
                  <a:pos x="85" y="17"/>
                </a:cxn>
                <a:cxn ang="0">
                  <a:pos x="86" y="30"/>
                </a:cxn>
                <a:cxn ang="0">
                  <a:pos x="88" y="41"/>
                </a:cxn>
                <a:cxn ang="0">
                  <a:pos x="88" y="52"/>
                </a:cxn>
                <a:cxn ang="0">
                  <a:pos x="85" y="67"/>
                </a:cxn>
                <a:cxn ang="0">
                  <a:pos x="78" y="74"/>
                </a:cxn>
                <a:cxn ang="0">
                  <a:pos x="72" y="78"/>
                </a:cxn>
                <a:cxn ang="0">
                  <a:pos x="65" y="84"/>
                </a:cxn>
                <a:cxn ang="0">
                  <a:pos x="56" y="88"/>
                </a:cxn>
              </a:cxnLst>
              <a:rect l="txL" t="txT" r="txR" b="txB"/>
              <a:pathLst>
                <a:path w="88" h="88">
                  <a:moveTo>
                    <a:pt x="56" y="88"/>
                  </a:moveTo>
                  <a:lnTo>
                    <a:pt x="50" y="87"/>
                  </a:lnTo>
                  <a:lnTo>
                    <a:pt x="43" y="85"/>
                  </a:lnTo>
                  <a:lnTo>
                    <a:pt x="36" y="84"/>
                  </a:lnTo>
                  <a:lnTo>
                    <a:pt x="29" y="81"/>
                  </a:lnTo>
                  <a:lnTo>
                    <a:pt x="25" y="77"/>
                  </a:lnTo>
                  <a:lnTo>
                    <a:pt x="22" y="74"/>
                  </a:lnTo>
                  <a:lnTo>
                    <a:pt x="18" y="73"/>
                  </a:lnTo>
                  <a:lnTo>
                    <a:pt x="12" y="67"/>
                  </a:lnTo>
                  <a:lnTo>
                    <a:pt x="9" y="62"/>
                  </a:lnTo>
                  <a:lnTo>
                    <a:pt x="6" y="58"/>
                  </a:lnTo>
                  <a:lnTo>
                    <a:pt x="3" y="54"/>
                  </a:lnTo>
                  <a:lnTo>
                    <a:pt x="0" y="47"/>
                  </a:lnTo>
                  <a:lnTo>
                    <a:pt x="0" y="35"/>
                  </a:lnTo>
                  <a:lnTo>
                    <a:pt x="3" y="28"/>
                  </a:lnTo>
                  <a:lnTo>
                    <a:pt x="5" y="22"/>
                  </a:lnTo>
                  <a:lnTo>
                    <a:pt x="9" y="17"/>
                  </a:lnTo>
                  <a:lnTo>
                    <a:pt x="13" y="11"/>
                  </a:lnTo>
                  <a:lnTo>
                    <a:pt x="18" y="8"/>
                  </a:lnTo>
                  <a:lnTo>
                    <a:pt x="22" y="7"/>
                  </a:lnTo>
                  <a:lnTo>
                    <a:pt x="28" y="4"/>
                  </a:lnTo>
                  <a:lnTo>
                    <a:pt x="33" y="2"/>
                  </a:lnTo>
                  <a:lnTo>
                    <a:pt x="39" y="1"/>
                  </a:lnTo>
                  <a:lnTo>
                    <a:pt x="45" y="1"/>
                  </a:lnTo>
                  <a:lnTo>
                    <a:pt x="50" y="0"/>
                  </a:lnTo>
                  <a:lnTo>
                    <a:pt x="56" y="0"/>
                  </a:lnTo>
                  <a:lnTo>
                    <a:pt x="63" y="1"/>
                  </a:lnTo>
                  <a:lnTo>
                    <a:pt x="70" y="5"/>
                  </a:lnTo>
                  <a:lnTo>
                    <a:pt x="78" y="11"/>
                  </a:lnTo>
                  <a:lnTo>
                    <a:pt x="85" y="17"/>
                  </a:lnTo>
                  <a:lnTo>
                    <a:pt x="86" y="30"/>
                  </a:lnTo>
                  <a:lnTo>
                    <a:pt x="88" y="41"/>
                  </a:lnTo>
                  <a:lnTo>
                    <a:pt x="88" y="52"/>
                  </a:lnTo>
                  <a:lnTo>
                    <a:pt x="85" y="67"/>
                  </a:lnTo>
                  <a:lnTo>
                    <a:pt x="78" y="74"/>
                  </a:lnTo>
                  <a:lnTo>
                    <a:pt x="72" y="78"/>
                  </a:lnTo>
                  <a:lnTo>
                    <a:pt x="65" y="84"/>
                  </a:lnTo>
                  <a:lnTo>
                    <a:pt x="56" y="88"/>
                  </a:lnTo>
                  <a:close/>
                </a:path>
              </a:pathLst>
            </a:custGeom>
            <a:solidFill>
              <a:srgbClr val="000000">
                <a:alpha val="100000"/>
              </a:srgbClr>
            </a:solidFill>
            <a:ln w="9525">
              <a:noFill/>
            </a:ln>
          </p:spPr>
          <p:txBody>
            <a:bodyPr/>
            <a:p>
              <a:endParaRPr lang="en-US"/>
            </a:p>
          </p:txBody>
        </p:sp>
        <p:sp>
          <p:nvSpPr>
            <p:cNvPr id="16462" name="Freeform 39"/>
            <p:cNvSpPr/>
            <p:nvPr/>
          </p:nvSpPr>
          <p:spPr>
            <a:xfrm>
              <a:off x="2275" y="2701"/>
              <a:ext cx="60" cy="58"/>
            </a:xfrm>
            <a:custGeom>
              <a:avLst/>
              <a:gdLst>
                <a:gd name="txL" fmla="*/ 0 w 60"/>
                <a:gd name="txT" fmla="*/ 0 h 58"/>
                <a:gd name="txR" fmla="*/ 60 w 60"/>
                <a:gd name="txB" fmla="*/ 58 h 58"/>
              </a:gdLst>
              <a:ahLst/>
              <a:cxnLst>
                <a:cxn ang="0">
                  <a:pos x="31" y="58"/>
                </a:cxn>
                <a:cxn ang="0">
                  <a:pos x="25" y="56"/>
                </a:cxn>
                <a:cxn ang="0">
                  <a:pos x="21" y="53"/>
                </a:cxn>
                <a:cxn ang="0">
                  <a:pos x="17" y="50"/>
                </a:cxn>
                <a:cxn ang="0">
                  <a:pos x="11" y="47"/>
                </a:cxn>
                <a:cxn ang="0">
                  <a:pos x="7" y="42"/>
                </a:cxn>
                <a:cxn ang="0">
                  <a:pos x="0" y="30"/>
                </a:cxn>
                <a:cxn ang="0">
                  <a:pos x="3" y="17"/>
                </a:cxn>
                <a:cxn ang="0">
                  <a:pos x="7" y="12"/>
                </a:cxn>
                <a:cxn ang="0">
                  <a:pos x="10" y="7"/>
                </a:cxn>
                <a:cxn ang="0">
                  <a:pos x="13" y="5"/>
                </a:cxn>
                <a:cxn ang="0">
                  <a:pos x="17" y="2"/>
                </a:cxn>
                <a:cxn ang="0">
                  <a:pos x="23" y="0"/>
                </a:cxn>
                <a:cxn ang="0">
                  <a:pos x="28" y="0"/>
                </a:cxn>
                <a:cxn ang="0">
                  <a:pos x="35" y="0"/>
                </a:cxn>
                <a:cxn ang="0">
                  <a:pos x="41" y="3"/>
                </a:cxn>
                <a:cxn ang="0">
                  <a:pos x="47" y="6"/>
                </a:cxn>
                <a:cxn ang="0">
                  <a:pos x="58" y="20"/>
                </a:cxn>
                <a:cxn ang="0">
                  <a:pos x="60" y="37"/>
                </a:cxn>
                <a:cxn ang="0">
                  <a:pos x="55" y="43"/>
                </a:cxn>
                <a:cxn ang="0">
                  <a:pos x="50" y="50"/>
                </a:cxn>
                <a:cxn ang="0">
                  <a:pos x="47" y="53"/>
                </a:cxn>
                <a:cxn ang="0">
                  <a:pos x="43" y="55"/>
                </a:cxn>
                <a:cxn ang="0">
                  <a:pos x="37" y="56"/>
                </a:cxn>
                <a:cxn ang="0">
                  <a:pos x="31" y="58"/>
                </a:cxn>
              </a:cxnLst>
              <a:rect l="txL" t="txT" r="txR" b="txB"/>
              <a:pathLst>
                <a:path w="60" h="58">
                  <a:moveTo>
                    <a:pt x="31" y="58"/>
                  </a:moveTo>
                  <a:lnTo>
                    <a:pt x="25" y="56"/>
                  </a:lnTo>
                  <a:lnTo>
                    <a:pt x="21" y="53"/>
                  </a:lnTo>
                  <a:lnTo>
                    <a:pt x="17" y="50"/>
                  </a:lnTo>
                  <a:lnTo>
                    <a:pt x="11" y="47"/>
                  </a:lnTo>
                  <a:lnTo>
                    <a:pt x="7" y="42"/>
                  </a:lnTo>
                  <a:lnTo>
                    <a:pt x="0" y="30"/>
                  </a:lnTo>
                  <a:lnTo>
                    <a:pt x="3" y="17"/>
                  </a:lnTo>
                  <a:lnTo>
                    <a:pt x="7" y="12"/>
                  </a:lnTo>
                  <a:lnTo>
                    <a:pt x="10" y="7"/>
                  </a:lnTo>
                  <a:lnTo>
                    <a:pt x="13" y="5"/>
                  </a:lnTo>
                  <a:lnTo>
                    <a:pt x="17" y="2"/>
                  </a:lnTo>
                  <a:lnTo>
                    <a:pt x="23" y="0"/>
                  </a:lnTo>
                  <a:lnTo>
                    <a:pt x="28" y="0"/>
                  </a:lnTo>
                  <a:lnTo>
                    <a:pt x="35" y="0"/>
                  </a:lnTo>
                  <a:lnTo>
                    <a:pt x="41" y="3"/>
                  </a:lnTo>
                  <a:lnTo>
                    <a:pt x="47" y="6"/>
                  </a:lnTo>
                  <a:lnTo>
                    <a:pt x="58" y="20"/>
                  </a:lnTo>
                  <a:lnTo>
                    <a:pt x="60" y="37"/>
                  </a:lnTo>
                  <a:lnTo>
                    <a:pt x="55" y="43"/>
                  </a:lnTo>
                  <a:lnTo>
                    <a:pt x="50" y="50"/>
                  </a:lnTo>
                  <a:lnTo>
                    <a:pt x="47" y="53"/>
                  </a:lnTo>
                  <a:lnTo>
                    <a:pt x="43" y="55"/>
                  </a:lnTo>
                  <a:lnTo>
                    <a:pt x="37" y="56"/>
                  </a:lnTo>
                  <a:lnTo>
                    <a:pt x="31" y="58"/>
                  </a:lnTo>
                  <a:close/>
                </a:path>
              </a:pathLst>
            </a:custGeom>
            <a:solidFill>
              <a:srgbClr val="FFFFFF">
                <a:alpha val="100000"/>
              </a:srgbClr>
            </a:solidFill>
            <a:ln w="9525">
              <a:noFill/>
            </a:ln>
          </p:spPr>
          <p:txBody>
            <a:bodyPr/>
            <a:p>
              <a:endParaRPr lang="en-US"/>
            </a:p>
          </p:txBody>
        </p:sp>
        <p:sp>
          <p:nvSpPr>
            <p:cNvPr id="16463" name="Freeform 40"/>
            <p:cNvSpPr/>
            <p:nvPr/>
          </p:nvSpPr>
          <p:spPr>
            <a:xfrm>
              <a:off x="2134" y="2588"/>
              <a:ext cx="96" cy="90"/>
            </a:xfrm>
            <a:custGeom>
              <a:avLst/>
              <a:gdLst>
                <a:gd name="txL" fmla="*/ 0 w 96"/>
                <a:gd name="txT" fmla="*/ 0 h 90"/>
                <a:gd name="txR" fmla="*/ 96 w 96"/>
                <a:gd name="txB" fmla="*/ 90 h 90"/>
              </a:gdLst>
              <a:ahLst/>
              <a:cxnLst>
                <a:cxn ang="0">
                  <a:pos x="62" y="90"/>
                </a:cxn>
                <a:cxn ang="0">
                  <a:pos x="56" y="90"/>
                </a:cxn>
                <a:cxn ang="0">
                  <a:pos x="49" y="89"/>
                </a:cxn>
                <a:cxn ang="0">
                  <a:pos x="43" y="89"/>
                </a:cxn>
                <a:cxn ang="0">
                  <a:pos x="38" y="88"/>
                </a:cxn>
                <a:cxn ang="0">
                  <a:pos x="33" y="85"/>
                </a:cxn>
                <a:cxn ang="0">
                  <a:pos x="28" y="83"/>
                </a:cxn>
                <a:cxn ang="0">
                  <a:pos x="22" y="79"/>
                </a:cxn>
                <a:cxn ang="0">
                  <a:pos x="18" y="76"/>
                </a:cxn>
                <a:cxn ang="0">
                  <a:pos x="13" y="69"/>
                </a:cxn>
                <a:cxn ang="0">
                  <a:pos x="9" y="60"/>
                </a:cxn>
                <a:cxn ang="0">
                  <a:pos x="5" y="52"/>
                </a:cxn>
                <a:cxn ang="0">
                  <a:pos x="0" y="40"/>
                </a:cxn>
                <a:cxn ang="0">
                  <a:pos x="5" y="22"/>
                </a:cxn>
                <a:cxn ang="0">
                  <a:pos x="11" y="15"/>
                </a:cxn>
                <a:cxn ang="0">
                  <a:pos x="16" y="10"/>
                </a:cxn>
                <a:cxn ang="0">
                  <a:pos x="25" y="6"/>
                </a:cxn>
                <a:cxn ang="0">
                  <a:pos x="33" y="3"/>
                </a:cxn>
                <a:cxn ang="0">
                  <a:pos x="42" y="0"/>
                </a:cxn>
                <a:cxn ang="0">
                  <a:pos x="53" y="0"/>
                </a:cxn>
                <a:cxn ang="0">
                  <a:pos x="62" y="5"/>
                </a:cxn>
                <a:cxn ang="0">
                  <a:pos x="69" y="9"/>
                </a:cxn>
                <a:cxn ang="0">
                  <a:pos x="76" y="13"/>
                </a:cxn>
                <a:cxn ang="0">
                  <a:pos x="85" y="17"/>
                </a:cxn>
                <a:cxn ang="0">
                  <a:pos x="88" y="26"/>
                </a:cxn>
                <a:cxn ang="0">
                  <a:pos x="91" y="32"/>
                </a:cxn>
                <a:cxn ang="0">
                  <a:pos x="93" y="39"/>
                </a:cxn>
                <a:cxn ang="0">
                  <a:pos x="96" y="49"/>
                </a:cxn>
                <a:cxn ang="0">
                  <a:pos x="95" y="62"/>
                </a:cxn>
                <a:cxn ang="0">
                  <a:pos x="93" y="66"/>
                </a:cxn>
                <a:cxn ang="0">
                  <a:pos x="92" y="70"/>
                </a:cxn>
                <a:cxn ang="0">
                  <a:pos x="89" y="75"/>
                </a:cxn>
                <a:cxn ang="0">
                  <a:pos x="86" y="80"/>
                </a:cxn>
                <a:cxn ang="0">
                  <a:pos x="82" y="83"/>
                </a:cxn>
                <a:cxn ang="0">
                  <a:pos x="76" y="85"/>
                </a:cxn>
                <a:cxn ang="0">
                  <a:pos x="69" y="88"/>
                </a:cxn>
                <a:cxn ang="0">
                  <a:pos x="62" y="90"/>
                </a:cxn>
              </a:cxnLst>
              <a:rect l="txL" t="txT" r="txR" b="txB"/>
              <a:pathLst>
                <a:path w="96" h="90">
                  <a:moveTo>
                    <a:pt x="62" y="90"/>
                  </a:moveTo>
                  <a:lnTo>
                    <a:pt x="56" y="90"/>
                  </a:lnTo>
                  <a:lnTo>
                    <a:pt x="49" y="89"/>
                  </a:lnTo>
                  <a:lnTo>
                    <a:pt x="43" y="89"/>
                  </a:lnTo>
                  <a:lnTo>
                    <a:pt x="38" y="88"/>
                  </a:lnTo>
                  <a:lnTo>
                    <a:pt x="33" y="85"/>
                  </a:lnTo>
                  <a:lnTo>
                    <a:pt x="28" y="83"/>
                  </a:lnTo>
                  <a:lnTo>
                    <a:pt x="22" y="79"/>
                  </a:lnTo>
                  <a:lnTo>
                    <a:pt x="18" y="76"/>
                  </a:lnTo>
                  <a:lnTo>
                    <a:pt x="13" y="69"/>
                  </a:lnTo>
                  <a:lnTo>
                    <a:pt x="9" y="60"/>
                  </a:lnTo>
                  <a:lnTo>
                    <a:pt x="5" y="52"/>
                  </a:lnTo>
                  <a:lnTo>
                    <a:pt x="0" y="40"/>
                  </a:lnTo>
                  <a:lnTo>
                    <a:pt x="5" y="22"/>
                  </a:lnTo>
                  <a:lnTo>
                    <a:pt x="11" y="15"/>
                  </a:lnTo>
                  <a:lnTo>
                    <a:pt x="16" y="10"/>
                  </a:lnTo>
                  <a:lnTo>
                    <a:pt x="25" y="6"/>
                  </a:lnTo>
                  <a:lnTo>
                    <a:pt x="33" y="3"/>
                  </a:lnTo>
                  <a:lnTo>
                    <a:pt x="42" y="0"/>
                  </a:lnTo>
                  <a:lnTo>
                    <a:pt x="53" y="0"/>
                  </a:lnTo>
                  <a:lnTo>
                    <a:pt x="62" y="5"/>
                  </a:lnTo>
                  <a:lnTo>
                    <a:pt x="69" y="9"/>
                  </a:lnTo>
                  <a:lnTo>
                    <a:pt x="76" y="13"/>
                  </a:lnTo>
                  <a:lnTo>
                    <a:pt x="85" y="17"/>
                  </a:lnTo>
                  <a:lnTo>
                    <a:pt x="88" y="26"/>
                  </a:lnTo>
                  <a:lnTo>
                    <a:pt x="91" y="32"/>
                  </a:lnTo>
                  <a:lnTo>
                    <a:pt x="93" y="39"/>
                  </a:lnTo>
                  <a:lnTo>
                    <a:pt x="96" y="49"/>
                  </a:lnTo>
                  <a:lnTo>
                    <a:pt x="95" y="62"/>
                  </a:lnTo>
                  <a:lnTo>
                    <a:pt x="93" y="66"/>
                  </a:lnTo>
                  <a:lnTo>
                    <a:pt x="92" y="70"/>
                  </a:lnTo>
                  <a:lnTo>
                    <a:pt x="89" y="75"/>
                  </a:lnTo>
                  <a:lnTo>
                    <a:pt x="86" y="80"/>
                  </a:lnTo>
                  <a:lnTo>
                    <a:pt x="82" y="83"/>
                  </a:lnTo>
                  <a:lnTo>
                    <a:pt x="76" y="85"/>
                  </a:lnTo>
                  <a:lnTo>
                    <a:pt x="69" y="88"/>
                  </a:lnTo>
                  <a:lnTo>
                    <a:pt x="62" y="90"/>
                  </a:lnTo>
                  <a:close/>
                </a:path>
              </a:pathLst>
            </a:custGeom>
            <a:solidFill>
              <a:srgbClr val="000000">
                <a:alpha val="100000"/>
              </a:srgbClr>
            </a:solidFill>
            <a:ln w="9525">
              <a:noFill/>
            </a:ln>
          </p:spPr>
          <p:txBody>
            <a:bodyPr/>
            <a:p>
              <a:endParaRPr lang="en-US"/>
            </a:p>
          </p:txBody>
        </p:sp>
        <p:sp>
          <p:nvSpPr>
            <p:cNvPr id="16464" name="Freeform 41"/>
            <p:cNvSpPr/>
            <p:nvPr/>
          </p:nvSpPr>
          <p:spPr>
            <a:xfrm>
              <a:off x="2152" y="2607"/>
              <a:ext cx="64" cy="60"/>
            </a:xfrm>
            <a:custGeom>
              <a:avLst/>
              <a:gdLst>
                <a:gd name="txL" fmla="*/ 0 w 64"/>
                <a:gd name="txT" fmla="*/ 0 h 60"/>
                <a:gd name="txR" fmla="*/ 64 w 64"/>
                <a:gd name="txB" fmla="*/ 60 h 60"/>
              </a:gdLst>
              <a:ahLst/>
              <a:cxnLst>
                <a:cxn ang="0">
                  <a:pos x="37" y="60"/>
                </a:cxn>
                <a:cxn ang="0">
                  <a:pos x="30" y="59"/>
                </a:cxn>
                <a:cxn ang="0">
                  <a:pos x="24" y="56"/>
                </a:cxn>
                <a:cxn ang="0">
                  <a:pos x="18" y="53"/>
                </a:cxn>
                <a:cxn ang="0">
                  <a:pos x="13" y="49"/>
                </a:cxn>
                <a:cxn ang="0">
                  <a:pos x="10" y="44"/>
                </a:cxn>
                <a:cxn ang="0">
                  <a:pos x="7" y="38"/>
                </a:cxn>
                <a:cxn ang="0">
                  <a:pos x="3" y="31"/>
                </a:cxn>
                <a:cxn ang="0">
                  <a:pos x="0" y="24"/>
                </a:cxn>
                <a:cxn ang="0">
                  <a:pos x="0" y="13"/>
                </a:cxn>
                <a:cxn ang="0">
                  <a:pos x="4" y="8"/>
                </a:cxn>
                <a:cxn ang="0">
                  <a:pos x="7" y="6"/>
                </a:cxn>
                <a:cxn ang="0">
                  <a:pos x="13" y="3"/>
                </a:cxn>
                <a:cxn ang="0">
                  <a:pos x="18" y="0"/>
                </a:cxn>
                <a:cxn ang="0">
                  <a:pos x="43" y="3"/>
                </a:cxn>
                <a:cxn ang="0">
                  <a:pos x="48" y="6"/>
                </a:cxn>
                <a:cxn ang="0">
                  <a:pos x="55" y="11"/>
                </a:cxn>
                <a:cxn ang="0">
                  <a:pos x="60" y="17"/>
                </a:cxn>
                <a:cxn ang="0">
                  <a:pos x="63" y="26"/>
                </a:cxn>
                <a:cxn ang="0">
                  <a:pos x="64" y="34"/>
                </a:cxn>
                <a:cxn ang="0">
                  <a:pos x="61" y="40"/>
                </a:cxn>
                <a:cxn ang="0">
                  <a:pos x="57" y="47"/>
                </a:cxn>
                <a:cxn ang="0">
                  <a:pos x="51" y="56"/>
                </a:cxn>
                <a:cxn ang="0">
                  <a:pos x="37" y="60"/>
                </a:cxn>
              </a:cxnLst>
              <a:rect l="txL" t="txT" r="txR" b="txB"/>
              <a:pathLst>
                <a:path w="64" h="60">
                  <a:moveTo>
                    <a:pt x="37" y="60"/>
                  </a:moveTo>
                  <a:lnTo>
                    <a:pt x="30" y="59"/>
                  </a:lnTo>
                  <a:lnTo>
                    <a:pt x="24" y="56"/>
                  </a:lnTo>
                  <a:lnTo>
                    <a:pt x="18" y="53"/>
                  </a:lnTo>
                  <a:lnTo>
                    <a:pt x="13" y="49"/>
                  </a:lnTo>
                  <a:lnTo>
                    <a:pt x="10" y="44"/>
                  </a:lnTo>
                  <a:lnTo>
                    <a:pt x="7" y="38"/>
                  </a:lnTo>
                  <a:lnTo>
                    <a:pt x="3" y="31"/>
                  </a:lnTo>
                  <a:lnTo>
                    <a:pt x="0" y="24"/>
                  </a:lnTo>
                  <a:lnTo>
                    <a:pt x="0" y="13"/>
                  </a:lnTo>
                  <a:lnTo>
                    <a:pt x="4" y="8"/>
                  </a:lnTo>
                  <a:lnTo>
                    <a:pt x="7" y="6"/>
                  </a:lnTo>
                  <a:lnTo>
                    <a:pt x="13" y="3"/>
                  </a:lnTo>
                  <a:lnTo>
                    <a:pt x="18" y="0"/>
                  </a:lnTo>
                  <a:lnTo>
                    <a:pt x="43" y="3"/>
                  </a:lnTo>
                  <a:lnTo>
                    <a:pt x="48" y="6"/>
                  </a:lnTo>
                  <a:lnTo>
                    <a:pt x="55" y="11"/>
                  </a:lnTo>
                  <a:lnTo>
                    <a:pt x="60" y="17"/>
                  </a:lnTo>
                  <a:lnTo>
                    <a:pt x="63" y="26"/>
                  </a:lnTo>
                  <a:lnTo>
                    <a:pt x="64" y="34"/>
                  </a:lnTo>
                  <a:lnTo>
                    <a:pt x="61" y="40"/>
                  </a:lnTo>
                  <a:lnTo>
                    <a:pt x="57" y="47"/>
                  </a:lnTo>
                  <a:lnTo>
                    <a:pt x="51" y="56"/>
                  </a:lnTo>
                  <a:lnTo>
                    <a:pt x="37" y="60"/>
                  </a:lnTo>
                  <a:close/>
                </a:path>
              </a:pathLst>
            </a:custGeom>
            <a:solidFill>
              <a:srgbClr val="FFFFFF">
                <a:alpha val="100000"/>
              </a:srgbClr>
            </a:solidFill>
            <a:ln w="9525">
              <a:noFill/>
            </a:ln>
          </p:spPr>
          <p:txBody>
            <a:bodyPr/>
            <a:p>
              <a:endParaRPr lang="en-US"/>
            </a:p>
          </p:txBody>
        </p:sp>
        <p:sp>
          <p:nvSpPr>
            <p:cNvPr id="16465" name="Freeform 42"/>
            <p:cNvSpPr/>
            <p:nvPr/>
          </p:nvSpPr>
          <p:spPr>
            <a:xfrm>
              <a:off x="1691" y="2598"/>
              <a:ext cx="392" cy="52"/>
            </a:xfrm>
            <a:custGeom>
              <a:avLst/>
              <a:gdLst>
                <a:gd name="txL" fmla="*/ 0 w 392"/>
                <a:gd name="txT" fmla="*/ 0 h 52"/>
                <a:gd name="txR" fmla="*/ 392 w 392"/>
                <a:gd name="txB" fmla="*/ 52 h 52"/>
              </a:gdLst>
              <a:ahLst/>
              <a:cxnLst>
                <a:cxn ang="0">
                  <a:pos x="256" y="45"/>
                </a:cxn>
                <a:cxn ang="0">
                  <a:pos x="215" y="27"/>
                </a:cxn>
                <a:cxn ang="0">
                  <a:pos x="175" y="17"/>
                </a:cxn>
                <a:cxn ang="0">
                  <a:pos x="136" y="25"/>
                </a:cxn>
                <a:cxn ang="0">
                  <a:pos x="103" y="39"/>
                </a:cxn>
                <a:cxn ang="0">
                  <a:pos x="72" y="39"/>
                </a:cxn>
                <a:cxn ang="0">
                  <a:pos x="40" y="37"/>
                </a:cxn>
                <a:cxn ang="0">
                  <a:pos x="13" y="36"/>
                </a:cxn>
                <a:cxn ang="0">
                  <a:pos x="4" y="29"/>
                </a:cxn>
                <a:cxn ang="0">
                  <a:pos x="13" y="26"/>
                </a:cxn>
                <a:cxn ang="0">
                  <a:pos x="23" y="22"/>
                </a:cxn>
                <a:cxn ang="0">
                  <a:pos x="57" y="26"/>
                </a:cxn>
                <a:cxn ang="0">
                  <a:pos x="93" y="25"/>
                </a:cxn>
                <a:cxn ang="0">
                  <a:pos x="126" y="16"/>
                </a:cxn>
                <a:cxn ang="0">
                  <a:pos x="159" y="0"/>
                </a:cxn>
                <a:cxn ang="0">
                  <a:pos x="190" y="3"/>
                </a:cxn>
                <a:cxn ang="0">
                  <a:pos x="218" y="13"/>
                </a:cxn>
                <a:cxn ang="0">
                  <a:pos x="245" y="27"/>
                </a:cxn>
                <a:cxn ang="0">
                  <a:pos x="275" y="40"/>
                </a:cxn>
                <a:cxn ang="0">
                  <a:pos x="296" y="35"/>
                </a:cxn>
                <a:cxn ang="0">
                  <a:pos x="315" y="23"/>
                </a:cxn>
                <a:cxn ang="0">
                  <a:pos x="332" y="16"/>
                </a:cxn>
                <a:cxn ang="0">
                  <a:pos x="345" y="16"/>
                </a:cxn>
                <a:cxn ang="0">
                  <a:pos x="358" y="15"/>
                </a:cxn>
                <a:cxn ang="0">
                  <a:pos x="373" y="16"/>
                </a:cxn>
                <a:cxn ang="0">
                  <a:pos x="392" y="29"/>
                </a:cxn>
                <a:cxn ang="0">
                  <a:pos x="379" y="32"/>
                </a:cxn>
                <a:cxn ang="0">
                  <a:pos x="371" y="29"/>
                </a:cxn>
                <a:cxn ang="0">
                  <a:pos x="355" y="26"/>
                </a:cxn>
                <a:cxn ang="0">
                  <a:pos x="336" y="30"/>
                </a:cxn>
                <a:cxn ang="0">
                  <a:pos x="318" y="39"/>
                </a:cxn>
                <a:cxn ang="0">
                  <a:pos x="300" y="47"/>
                </a:cxn>
                <a:cxn ang="0">
                  <a:pos x="276" y="52"/>
                </a:cxn>
              </a:cxnLst>
              <a:rect l="txL" t="txT" r="txR" b="txB"/>
              <a:pathLst>
                <a:path w="392" h="52">
                  <a:moveTo>
                    <a:pt x="276" y="52"/>
                  </a:moveTo>
                  <a:lnTo>
                    <a:pt x="256" y="45"/>
                  </a:lnTo>
                  <a:lnTo>
                    <a:pt x="235" y="36"/>
                  </a:lnTo>
                  <a:lnTo>
                    <a:pt x="215" y="27"/>
                  </a:lnTo>
                  <a:lnTo>
                    <a:pt x="195" y="20"/>
                  </a:lnTo>
                  <a:lnTo>
                    <a:pt x="175" y="17"/>
                  </a:lnTo>
                  <a:lnTo>
                    <a:pt x="155" y="17"/>
                  </a:lnTo>
                  <a:lnTo>
                    <a:pt x="136" y="25"/>
                  </a:lnTo>
                  <a:lnTo>
                    <a:pt x="117" y="37"/>
                  </a:lnTo>
                  <a:lnTo>
                    <a:pt x="103" y="39"/>
                  </a:lnTo>
                  <a:lnTo>
                    <a:pt x="87" y="39"/>
                  </a:lnTo>
                  <a:lnTo>
                    <a:pt x="72" y="39"/>
                  </a:lnTo>
                  <a:lnTo>
                    <a:pt x="56" y="39"/>
                  </a:lnTo>
                  <a:lnTo>
                    <a:pt x="40" y="37"/>
                  </a:lnTo>
                  <a:lnTo>
                    <a:pt x="26" y="37"/>
                  </a:lnTo>
                  <a:lnTo>
                    <a:pt x="13" y="36"/>
                  </a:lnTo>
                  <a:lnTo>
                    <a:pt x="0" y="35"/>
                  </a:lnTo>
                  <a:lnTo>
                    <a:pt x="4" y="29"/>
                  </a:lnTo>
                  <a:lnTo>
                    <a:pt x="9" y="27"/>
                  </a:lnTo>
                  <a:lnTo>
                    <a:pt x="13" y="26"/>
                  </a:lnTo>
                  <a:lnTo>
                    <a:pt x="17" y="23"/>
                  </a:lnTo>
                  <a:lnTo>
                    <a:pt x="23" y="22"/>
                  </a:lnTo>
                  <a:lnTo>
                    <a:pt x="40" y="25"/>
                  </a:lnTo>
                  <a:lnTo>
                    <a:pt x="57" y="26"/>
                  </a:lnTo>
                  <a:lnTo>
                    <a:pt x="74" y="26"/>
                  </a:lnTo>
                  <a:lnTo>
                    <a:pt x="93" y="25"/>
                  </a:lnTo>
                  <a:lnTo>
                    <a:pt x="110" y="22"/>
                  </a:lnTo>
                  <a:lnTo>
                    <a:pt x="126" y="16"/>
                  </a:lnTo>
                  <a:lnTo>
                    <a:pt x="143" y="9"/>
                  </a:lnTo>
                  <a:lnTo>
                    <a:pt x="159" y="0"/>
                  </a:lnTo>
                  <a:lnTo>
                    <a:pt x="175" y="0"/>
                  </a:lnTo>
                  <a:lnTo>
                    <a:pt x="190" y="3"/>
                  </a:lnTo>
                  <a:lnTo>
                    <a:pt x="205" y="7"/>
                  </a:lnTo>
                  <a:lnTo>
                    <a:pt x="218" y="13"/>
                  </a:lnTo>
                  <a:lnTo>
                    <a:pt x="232" y="20"/>
                  </a:lnTo>
                  <a:lnTo>
                    <a:pt x="245" y="27"/>
                  </a:lnTo>
                  <a:lnTo>
                    <a:pt x="259" y="35"/>
                  </a:lnTo>
                  <a:lnTo>
                    <a:pt x="275" y="40"/>
                  </a:lnTo>
                  <a:lnTo>
                    <a:pt x="288" y="37"/>
                  </a:lnTo>
                  <a:lnTo>
                    <a:pt x="296" y="35"/>
                  </a:lnTo>
                  <a:lnTo>
                    <a:pt x="306" y="29"/>
                  </a:lnTo>
                  <a:lnTo>
                    <a:pt x="315" y="23"/>
                  </a:lnTo>
                  <a:lnTo>
                    <a:pt x="325" y="17"/>
                  </a:lnTo>
                  <a:lnTo>
                    <a:pt x="332" y="16"/>
                  </a:lnTo>
                  <a:lnTo>
                    <a:pt x="338" y="16"/>
                  </a:lnTo>
                  <a:lnTo>
                    <a:pt x="345" y="16"/>
                  </a:lnTo>
                  <a:lnTo>
                    <a:pt x="352" y="15"/>
                  </a:lnTo>
                  <a:lnTo>
                    <a:pt x="358" y="15"/>
                  </a:lnTo>
                  <a:lnTo>
                    <a:pt x="365" y="15"/>
                  </a:lnTo>
                  <a:lnTo>
                    <a:pt x="373" y="16"/>
                  </a:lnTo>
                  <a:lnTo>
                    <a:pt x="381" y="16"/>
                  </a:lnTo>
                  <a:lnTo>
                    <a:pt x="392" y="29"/>
                  </a:lnTo>
                  <a:lnTo>
                    <a:pt x="383" y="33"/>
                  </a:lnTo>
                  <a:lnTo>
                    <a:pt x="379" y="32"/>
                  </a:lnTo>
                  <a:lnTo>
                    <a:pt x="375" y="30"/>
                  </a:lnTo>
                  <a:lnTo>
                    <a:pt x="371" y="29"/>
                  </a:lnTo>
                  <a:lnTo>
                    <a:pt x="366" y="26"/>
                  </a:lnTo>
                  <a:lnTo>
                    <a:pt x="355" y="26"/>
                  </a:lnTo>
                  <a:lnTo>
                    <a:pt x="345" y="27"/>
                  </a:lnTo>
                  <a:lnTo>
                    <a:pt x="336" y="30"/>
                  </a:lnTo>
                  <a:lnTo>
                    <a:pt x="326" y="35"/>
                  </a:lnTo>
                  <a:lnTo>
                    <a:pt x="318" y="39"/>
                  </a:lnTo>
                  <a:lnTo>
                    <a:pt x="309" y="43"/>
                  </a:lnTo>
                  <a:lnTo>
                    <a:pt x="300" y="47"/>
                  </a:lnTo>
                  <a:lnTo>
                    <a:pt x="292" y="52"/>
                  </a:lnTo>
                  <a:lnTo>
                    <a:pt x="276" y="52"/>
                  </a:lnTo>
                  <a:close/>
                </a:path>
              </a:pathLst>
            </a:custGeom>
            <a:solidFill>
              <a:srgbClr val="000000">
                <a:alpha val="100000"/>
              </a:srgbClr>
            </a:solidFill>
            <a:ln w="9525">
              <a:noFill/>
            </a:ln>
          </p:spPr>
          <p:txBody>
            <a:bodyPr/>
            <a:p>
              <a:endParaRPr lang="en-US"/>
            </a:p>
          </p:txBody>
        </p:sp>
        <p:sp>
          <p:nvSpPr>
            <p:cNvPr id="16466" name="Freeform 46"/>
            <p:cNvSpPr/>
            <p:nvPr/>
          </p:nvSpPr>
          <p:spPr>
            <a:xfrm>
              <a:off x="3643" y="2786"/>
              <a:ext cx="3" cy="15"/>
            </a:xfrm>
            <a:custGeom>
              <a:avLst/>
              <a:gdLst>
                <a:gd name="txL" fmla="*/ 0 w 3"/>
                <a:gd name="txT" fmla="*/ 0 h 15"/>
                <a:gd name="txR" fmla="*/ 3 w 3"/>
                <a:gd name="txB" fmla="*/ 15 h 15"/>
              </a:gdLst>
              <a:ahLst/>
              <a:cxnLst>
                <a:cxn ang="0">
                  <a:pos x="3" y="15"/>
                </a:cxn>
                <a:cxn ang="0">
                  <a:pos x="0" y="0"/>
                </a:cxn>
                <a:cxn ang="0">
                  <a:pos x="3" y="15"/>
                </a:cxn>
              </a:cxnLst>
              <a:rect l="txL" t="txT" r="txR" b="txB"/>
              <a:pathLst>
                <a:path w="3" h="15">
                  <a:moveTo>
                    <a:pt x="3" y="15"/>
                  </a:moveTo>
                  <a:lnTo>
                    <a:pt x="0" y="0"/>
                  </a:lnTo>
                  <a:lnTo>
                    <a:pt x="3" y="15"/>
                  </a:lnTo>
                  <a:close/>
                </a:path>
              </a:pathLst>
            </a:custGeom>
            <a:solidFill>
              <a:srgbClr val="FF6666">
                <a:alpha val="100000"/>
              </a:srgbClr>
            </a:solidFill>
            <a:ln w="9525">
              <a:noFill/>
            </a:ln>
          </p:spPr>
          <p:txBody>
            <a:bodyPr/>
            <a:p>
              <a:endParaRPr lang="en-US"/>
            </a:p>
          </p:txBody>
        </p:sp>
        <p:sp>
          <p:nvSpPr>
            <p:cNvPr id="16467" name="Freeform 49"/>
            <p:cNvSpPr/>
            <p:nvPr/>
          </p:nvSpPr>
          <p:spPr>
            <a:xfrm>
              <a:off x="3734" y="2747"/>
              <a:ext cx="4" cy="40"/>
            </a:xfrm>
            <a:custGeom>
              <a:avLst/>
              <a:gdLst>
                <a:gd name="txL" fmla="*/ 0 w 4"/>
                <a:gd name="txT" fmla="*/ 0 h 40"/>
                <a:gd name="txR" fmla="*/ 4 w 4"/>
                <a:gd name="txB" fmla="*/ 40 h 40"/>
              </a:gdLst>
              <a:ahLst/>
              <a:cxnLst>
                <a:cxn ang="0">
                  <a:pos x="2" y="40"/>
                </a:cxn>
                <a:cxn ang="0">
                  <a:pos x="1" y="32"/>
                </a:cxn>
                <a:cxn ang="0">
                  <a:pos x="0" y="22"/>
                </a:cxn>
                <a:cxn ang="0">
                  <a:pos x="0" y="12"/>
                </a:cxn>
                <a:cxn ang="0">
                  <a:pos x="0" y="0"/>
                </a:cxn>
                <a:cxn ang="0">
                  <a:pos x="1" y="10"/>
                </a:cxn>
                <a:cxn ang="0">
                  <a:pos x="4" y="20"/>
                </a:cxn>
                <a:cxn ang="0">
                  <a:pos x="4" y="29"/>
                </a:cxn>
                <a:cxn ang="0">
                  <a:pos x="2" y="40"/>
                </a:cxn>
              </a:cxnLst>
              <a:rect l="txL" t="txT" r="txR" b="txB"/>
              <a:pathLst>
                <a:path w="4" h="40">
                  <a:moveTo>
                    <a:pt x="2" y="40"/>
                  </a:moveTo>
                  <a:lnTo>
                    <a:pt x="1" y="32"/>
                  </a:lnTo>
                  <a:lnTo>
                    <a:pt x="0" y="22"/>
                  </a:lnTo>
                  <a:lnTo>
                    <a:pt x="0" y="12"/>
                  </a:lnTo>
                  <a:lnTo>
                    <a:pt x="0" y="0"/>
                  </a:lnTo>
                  <a:lnTo>
                    <a:pt x="1" y="10"/>
                  </a:lnTo>
                  <a:lnTo>
                    <a:pt x="4" y="20"/>
                  </a:lnTo>
                  <a:lnTo>
                    <a:pt x="4" y="29"/>
                  </a:lnTo>
                  <a:lnTo>
                    <a:pt x="2" y="40"/>
                  </a:lnTo>
                  <a:close/>
                </a:path>
              </a:pathLst>
            </a:custGeom>
            <a:solidFill>
              <a:srgbClr val="FF6666">
                <a:alpha val="100000"/>
              </a:srgbClr>
            </a:solidFill>
            <a:ln w="9525">
              <a:noFill/>
            </a:ln>
          </p:spPr>
          <p:txBody>
            <a:bodyPr/>
            <a:p>
              <a:endParaRPr lang="en-US"/>
            </a:p>
          </p:txBody>
        </p:sp>
        <p:sp>
          <p:nvSpPr>
            <p:cNvPr id="16468" name="Freeform 50"/>
            <p:cNvSpPr/>
            <p:nvPr/>
          </p:nvSpPr>
          <p:spPr>
            <a:xfrm>
              <a:off x="2303" y="2482"/>
              <a:ext cx="76" cy="63"/>
            </a:xfrm>
            <a:custGeom>
              <a:avLst/>
              <a:gdLst>
                <a:gd name="txL" fmla="*/ 0 w 76"/>
                <a:gd name="txT" fmla="*/ 0 h 63"/>
                <a:gd name="txR" fmla="*/ 76 w 76"/>
                <a:gd name="txB" fmla="*/ 63 h 63"/>
              </a:gdLst>
              <a:ahLst/>
              <a:cxnLst>
                <a:cxn ang="0">
                  <a:pos x="37" y="63"/>
                </a:cxn>
                <a:cxn ang="0">
                  <a:pos x="33" y="62"/>
                </a:cxn>
                <a:cxn ang="0">
                  <a:pos x="26" y="59"/>
                </a:cxn>
                <a:cxn ang="0">
                  <a:pos x="20" y="58"/>
                </a:cxn>
                <a:cxn ang="0">
                  <a:pos x="13" y="56"/>
                </a:cxn>
                <a:cxn ang="0">
                  <a:pos x="7" y="49"/>
                </a:cxn>
                <a:cxn ang="0">
                  <a:pos x="7" y="45"/>
                </a:cxn>
                <a:cxn ang="0">
                  <a:pos x="5" y="40"/>
                </a:cxn>
                <a:cxn ang="0">
                  <a:pos x="3" y="36"/>
                </a:cxn>
                <a:cxn ang="0">
                  <a:pos x="0" y="30"/>
                </a:cxn>
                <a:cxn ang="0">
                  <a:pos x="9" y="13"/>
                </a:cxn>
                <a:cxn ang="0">
                  <a:pos x="15" y="10"/>
                </a:cxn>
                <a:cxn ang="0">
                  <a:pos x="20" y="8"/>
                </a:cxn>
                <a:cxn ang="0">
                  <a:pos x="26" y="5"/>
                </a:cxn>
                <a:cxn ang="0">
                  <a:pos x="32" y="2"/>
                </a:cxn>
                <a:cxn ang="0">
                  <a:pos x="37" y="0"/>
                </a:cxn>
                <a:cxn ang="0">
                  <a:pos x="45" y="0"/>
                </a:cxn>
                <a:cxn ang="0">
                  <a:pos x="50" y="0"/>
                </a:cxn>
                <a:cxn ang="0">
                  <a:pos x="57" y="3"/>
                </a:cxn>
                <a:cxn ang="0">
                  <a:pos x="63" y="9"/>
                </a:cxn>
                <a:cxn ang="0">
                  <a:pos x="67" y="15"/>
                </a:cxn>
                <a:cxn ang="0">
                  <a:pos x="72" y="20"/>
                </a:cxn>
                <a:cxn ang="0">
                  <a:pos x="76" y="28"/>
                </a:cxn>
                <a:cxn ang="0">
                  <a:pos x="72" y="53"/>
                </a:cxn>
                <a:cxn ang="0">
                  <a:pos x="65" y="59"/>
                </a:cxn>
                <a:cxn ang="0">
                  <a:pos x="57" y="60"/>
                </a:cxn>
                <a:cxn ang="0">
                  <a:pos x="52" y="62"/>
                </a:cxn>
                <a:cxn ang="0">
                  <a:pos x="45" y="63"/>
                </a:cxn>
                <a:cxn ang="0">
                  <a:pos x="37" y="63"/>
                </a:cxn>
              </a:cxnLst>
              <a:rect l="txL" t="txT" r="txR" b="txB"/>
              <a:pathLst>
                <a:path w="76" h="63">
                  <a:moveTo>
                    <a:pt x="37" y="63"/>
                  </a:moveTo>
                  <a:lnTo>
                    <a:pt x="33" y="62"/>
                  </a:lnTo>
                  <a:lnTo>
                    <a:pt x="26" y="59"/>
                  </a:lnTo>
                  <a:lnTo>
                    <a:pt x="20" y="58"/>
                  </a:lnTo>
                  <a:lnTo>
                    <a:pt x="13" y="56"/>
                  </a:lnTo>
                  <a:lnTo>
                    <a:pt x="7" y="49"/>
                  </a:lnTo>
                  <a:lnTo>
                    <a:pt x="7" y="45"/>
                  </a:lnTo>
                  <a:lnTo>
                    <a:pt x="5" y="40"/>
                  </a:lnTo>
                  <a:lnTo>
                    <a:pt x="3" y="36"/>
                  </a:lnTo>
                  <a:lnTo>
                    <a:pt x="0" y="30"/>
                  </a:lnTo>
                  <a:lnTo>
                    <a:pt x="9" y="13"/>
                  </a:lnTo>
                  <a:lnTo>
                    <a:pt x="15" y="10"/>
                  </a:lnTo>
                  <a:lnTo>
                    <a:pt x="20" y="8"/>
                  </a:lnTo>
                  <a:lnTo>
                    <a:pt x="26" y="5"/>
                  </a:lnTo>
                  <a:lnTo>
                    <a:pt x="32" y="2"/>
                  </a:lnTo>
                  <a:lnTo>
                    <a:pt x="37" y="0"/>
                  </a:lnTo>
                  <a:lnTo>
                    <a:pt x="45" y="0"/>
                  </a:lnTo>
                  <a:lnTo>
                    <a:pt x="50" y="0"/>
                  </a:lnTo>
                  <a:lnTo>
                    <a:pt x="57" y="3"/>
                  </a:lnTo>
                  <a:lnTo>
                    <a:pt x="63" y="9"/>
                  </a:lnTo>
                  <a:lnTo>
                    <a:pt x="67" y="15"/>
                  </a:lnTo>
                  <a:lnTo>
                    <a:pt x="72" y="20"/>
                  </a:lnTo>
                  <a:lnTo>
                    <a:pt x="76" y="28"/>
                  </a:lnTo>
                  <a:lnTo>
                    <a:pt x="72" y="53"/>
                  </a:lnTo>
                  <a:lnTo>
                    <a:pt x="65" y="59"/>
                  </a:lnTo>
                  <a:lnTo>
                    <a:pt x="57" y="60"/>
                  </a:lnTo>
                  <a:lnTo>
                    <a:pt x="52" y="62"/>
                  </a:lnTo>
                  <a:lnTo>
                    <a:pt x="45" y="63"/>
                  </a:lnTo>
                  <a:lnTo>
                    <a:pt x="37" y="63"/>
                  </a:lnTo>
                  <a:close/>
                </a:path>
              </a:pathLst>
            </a:custGeom>
            <a:solidFill>
              <a:srgbClr val="000000">
                <a:alpha val="100000"/>
              </a:srgbClr>
            </a:solidFill>
            <a:ln w="9525">
              <a:noFill/>
            </a:ln>
          </p:spPr>
          <p:txBody>
            <a:bodyPr/>
            <a:p>
              <a:endParaRPr lang="en-US"/>
            </a:p>
          </p:txBody>
        </p:sp>
        <p:sp>
          <p:nvSpPr>
            <p:cNvPr id="16469" name="Freeform 51"/>
            <p:cNvSpPr/>
            <p:nvPr/>
          </p:nvSpPr>
          <p:spPr>
            <a:xfrm>
              <a:off x="2322" y="2500"/>
              <a:ext cx="40" cy="32"/>
            </a:xfrm>
            <a:custGeom>
              <a:avLst/>
              <a:gdLst>
                <a:gd name="txL" fmla="*/ 0 w 40"/>
                <a:gd name="txT" fmla="*/ 0 h 32"/>
                <a:gd name="txR" fmla="*/ 40 w 40"/>
                <a:gd name="txB" fmla="*/ 32 h 32"/>
              </a:gdLst>
              <a:ahLst/>
              <a:cxnLst>
                <a:cxn ang="0">
                  <a:pos x="21" y="32"/>
                </a:cxn>
                <a:cxn ang="0">
                  <a:pos x="17" y="32"/>
                </a:cxn>
                <a:cxn ang="0">
                  <a:pos x="13" y="31"/>
                </a:cxn>
                <a:cxn ang="0">
                  <a:pos x="8" y="28"/>
                </a:cxn>
                <a:cxn ang="0">
                  <a:pos x="3" y="27"/>
                </a:cxn>
                <a:cxn ang="0">
                  <a:pos x="0" y="8"/>
                </a:cxn>
                <a:cxn ang="0">
                  <a:pos x="10" y="1"/>
                </a:cxn>
                <a:cxn ang="0">
                  <a:pos x="17" y="0"/>
                </a:cxn>
                <a:cxn ang="0">
                  <a:pos x="21" y="2"/>
                </a:cxn>
                <a:cxn ang="0">
                  <a:pos x="27" y="5"/>
                </a:cxn>
                <a:cxn ang="0">
                  <a:pos x="34" y="8"/>
                </a:cxn>
                <a:cxn ang="0">
                  <a:pos x="40" y="17"/>
                </a:cxn>
                <a:cxn ang="0">
                  <a:pos x="38" y="24"/>
                </a:cxn>
                <a:cxn ang="0">
                  <a:pos x="36" y="28"/>
                </a:cxn>
                <a:cxn ang="0">
                  <a:pos x="31" y="30"/>
                </a:cxn>
                <a:cxn ang="0">
                  <a:pos x="26" y="30"/>
                </a:cxn>
                <a:cxn ang="0">
                  <a:pos x="21" y="32"/>
                </a:cxn>
              </a:cxnLst>
              <a:rect l="txL" t="txT" r="txR" b="txB"/>
              <a:pathLst>
                <a:path w="40" h="32">
                  <a:moveTo>
                    <a:pt x="21" y="32"/>
                  </a:moveTo>
                  <a:lnTo>
                    <a:pt x="17" y="32"/>
                  </a:lnTo>
                  <a:lnTo>
                    <a:pt x="13" y="31"/>
                  </a:lnTo>
                  <a:lnTo>
                    <a:pt x="8" y="28"/>
                  </a:lnTo>
                  <a:lnTo>
                    <a:pt x="3" y="27"/>
                  </a:lnTo>
                  <a:lnTo>
                    <a:pt x="0" y="8"/>
                  </a:lnTo>
                  <a:lnTo>
                    <a:pt x="10" y="1"/>
                  </a:lnTo>
                  <a:lnTo>
                    <a:pt x="17" y="0"/>
                  </a:lnTo>
                  <a:lnTo>
                    <a:pt x="21" y="2"/>
                  </a:lnTo>
                  <a:lnTo>
                    <a:pt x="27" y="5"/>
                  </a:lnTo>
                  <a:lnTo>
                    <a:pt x="34" y="8"/>
                  </a:lnTo>
                  <a:lnTo>
                    <a:pt x="40" y="17"/>
                  </a:lnTo>
                  <a:lnTo>
                    <a:pt x="38" y="24"/>
                  </a:lnTo>
                  <a:lnTo>
                    <a:pt x="36" y="28"/>
                  </a:lnTo>
                  <a:lnTo>
                    <a:pt x="31" y="30"/>
                  </a:lnTo>
                  <a:lnTo>
                    <a:pt x="26" y="30"/>
                  </a:lnTo>
                  <a:lnTo>
                    <a:pt x="21" y="32"/>
                  </a:lnTo>
                  <a:close/>
                </a:path>
              </a:pathLst>
            </a:custGeom>
            <a:solidFill>
              <a:srgbClr val="FFFFFF">
                <a:alpha val="100000"/>
              </a:srgbClr>
            </a:solidFill>
            <a:ln w="9525">
              <a:noFill/>
            </a:ln>
          </p:spPr>
          <p:txBody>
            <a:bodyPr/>
            <a:p>
              <a:endParaRPr lang="en-US"/>
            </a:p>
          </p:txBody>
        </p:sp>
        <p:sp>
          <p:nvSpPr>
            <p:cNvPr id="16470" name="Freeform 66"/>
            <p:cNvSpPr/>
            <p:nvPr/>
          </p:nvSpPr>
          <p:spPr>
            <a:xfrm>
              <a:off x="1976" y="2296"/>
              <a:ext cx="35" cy="10"/>
            </a:xfrm>
            <a:custGeom>
              <a:avLst/>
              <a:gdLst>
                <a:gd name="txL" fmla="*/ 0 w 35"/>
                <a:gd name="txT" fmla="*/ 0 h 10"/>
                <a:gd name="txR" fmla="*/ 35 w 35"/>
                <a:gd name="txB" fmla="*/ 10 h 10"/>
              </a:gdLst>
              <a:ahLst/>
              <a:cxnLst>
                <a:cxn ang="0">
                  <a:pos x="25" y="10"/>
                </a:cxn>
                <a:cxn ang="0">
                  <a:pos x="18" y="9"/>
                </a:cxn>
                <a:cxn ang="0">
                  <a:pos x="13" y="9"/>
                </a:cxn>
                <a:cxn ang="0">
                  <a:pos x="5" y="9"/>
                </a:cxn>
                <a:cxn ang="0">
                  <a:pos x="0" y="5"/>
                </a:cxn>
                <a:cxn ang="0">
                  <a:pos x="5" y="0"/>
                </a:cxn>
                <a:cxn ang="0">
                  <a:pos x="11" y="3"/>
                </a:cxn>
                <a:cxn ang="0">
                  <a:pos x="20" y="5"/>
                </a:cxn>
                <a:cxn ang="0">
                  <a:pos x="27" y="6"/>
                </a:cxn>
                <a:cxn ang="0">
                  <a:pos x="35" y="8"/>
                </a:cxn>
                <a:cxn ang="0">
                  <a:pos x="25" y="10"/>
                </a:cxn>
              </a:cxnLst>
              <a:rect l="txL" t="txT" r="txR" b="txB"/>
              <a:pathLst>
                <a:path w="35" h="10">
                  <a:moveTo>
                    <a:pt x="25" y="10"/>
                  </a:moveTo>
                  <a:lnTo>
                    <a:pt x="18" y="9"/>
                  </a:lnTo>
                  <a:lnTo>
                    <a:pt x="13" y="9"/>
                  </a:lnTo>
                  <a:lnTo>
                    <a:pt x="5" y="9"/>
                  </a:lnTo>
                  <a:lnTo>
                    <a:pt x="0" y="5"/>
                  </a:lnTo>
                  <a:lnTo>
                    <a:pt x="5" y="0"/>
                  </a:lnTo>
                  <a:lnTo>
                    <a:pt x="11" y="3"/>
                  </a:lnTo>
                  <a:lnTo>
                    <a:pt x="20" y="5"/>
                  </a:lnTo>
                  <a:lnTo>
                    <a:pt x="27" y="6"/>
                  </a:lnTo>
                  <a:lnTo>
                    <a:pt x="35" y="8"/>
                  </a:lnTo>
                  <a:lnTo>
                    <a:pt x="25" y="10"/>
                  </a:lnTo>
                  <a:close/>
                </a:path>
              </a:pathLst>
            </a:custGeom>
            <a:solidFill>
              <a:srgbClr val="FFCC00">
                <a:alpha val="100000"/>
              </a:srgbClr>
            </a:solidFill>
            <a:ln w="9525">
              <a:noFill/>
            </a:ln>
          </p:spPr>
          <p:txBody>
            <a:bodyPr/>
            <a:p>
              <a:endParaRPr lang="en-US"/>
            </a:p>
          </p:txBody>
        </p:sp>
        <p:sp>
          <p:nvSpPr>
            <p:cNvPr id="16471" name="Freeform 67"/>
            <p:cNvSpPr/>
            <p:nvPr/>
          </p:nvSpPr>
          <p:spPr>
            <a:xfrm>
              <a:off x="3360" y="2183"/>
              <a:ext cx="89" cy="86"/>
            </a:xfrm>
            <a:custGeom>
              <a:avLst/>
              <a:gdLst>
                <a:gd name="txL" fmla="*/ 0 w 89"/>
                <a:gd name="txT" fmla="*/ 0 h 86"/>
                <a:gd name="txR" fmla="*/ 89 w 89"/>
                <a:gd name="txB" fmla="*/ 86 h 86"/>
              </a:gdLst>
              <a:ahLst/>
              <a:cxnLst>
                <a:cxn ang="0">
                  <a:pos x="40" y="86"/>
                </a:cxn>
                <a:cxn ang="0">
                  <a:pos x="22" y="81"/>
                </a:cxn>
                <a:cxn ang="0">
                  <a:pos x="17" y="78"/>
                </a:cxn>
                <a:cxn ang="0">
                  <a:pos x="13" y="73"/>
                </a:cxn>
                <a:cxn ang="0">
                  <a:pos x="9" y="68"/>
                </a:cxn>
                <a:cxn ang="0">
                  <a:pos x="3" y="63"/>
                </a:cxn>
                <a:cxn ang="0">
                  <a:pos x="2" y="58"/>
                </a:cxn>
                <a:cxn ang="0">
                  <a:pos x="2" y="52"/>
                </a:cxn>
                <a:cxn ang="0">
                  <a:pos x="2" y="46"/>
                </a:cxn>
                <a:cxn ang="0">
                  <a:pos x="0" y="39"/>
                </a:cxn>
                <a:cxn ang="0">
                  <a:pos x="3" y="30"/>
                </a:cxn>
                <a:cxn ang="0">
                  <a:pos x="6" y="23"/>
                </a:cxn>
                <a:cxn ang="0">
                  <a:pos x="9" y="16"/>
                </a:cxn>
                <a:cxn ang="0">
                  <a:pos x="12" y="8"/>
                </a:cxn>
                <a:cxn ang="0">
                  <a:pos x="15" y="6"/>
                </a:cxn>
                <a:cxn ang="0">
                  <a:pos x="19" y="5"/>
                </a:cxn>
                <a:cxn ang="0">
                  <a:pos x="25" y="3"/>
                </a:cxn>
                <a:cxn ang="0">
                  <a:pos x="30" y="0"/>
                </a:cxn>
                <a:cxn ang="0">
                  <a:pos x="56" y="0"/>
                </a:cxn>
                <a:cxn ang="0">
                  <a:pos x="62" y="2"/>
                </a:cxn>
                <a:cxn ang="0">
                  <a:pos x="67" y="5"/>
                </a:cxn>
                <a:cxn ang="0">
                  <a:pos x="75" y="9"/>
                </a:cxn>
                <a:cxn ang="0">
                  <a:pos x="82" y="13"/>
                </a:cxn>
                <a:cxn ang="0">
                  <a:pos x="85" y="16"/>
                </a:cxn>
                <a:cxn ang="0">
                  <a:pos x="86" y="20"/>
                </a:cxn>
                <a:cxn ang="0">
                  <a:pos x="88" y="26"/>
                </a:cxn>
                <a:cxn ang="0">
                  <a:pos x="89" y="32"/>
                </a:cxn>
                <a:cxn ang="0">
                  <a:pos x="89" y="50"/>
                </a:cxn>
                <a:cxn ang="0">
                  <a:pos x="79" y="69"/>
                </a:cxn>
                <a:cxn ang="0">
                  <a:pos x="72" y="73"/>
                </a:cxn>
                <a:cxn ang="0">
                  <a:pos x="62" y="78"/>
                </a:cxn>
                <a:cxn ang="0">
                  <a:pos x="52" y="82"/>
                </a:cxn>
                <a:cxn ang="0">
                  <a:pos x="40" y="86"/>
                </a:cxn>
              </a:cxnLst>
              <a:rect l="txL" t="txT" r="txR" b="txB"/>
              <a:pathLst>
                <a:path w="89" h="86">
                  <a:moveTo>
                    <a:pt x="40" y="86"/>
                  </a:moveTo>
                  <a:lnTo>
                    <a:pt x="22" y="81"/>
                  </a:lnTo>
                  <a:lnTo>
                    <a:pt x="17" y="78"/>
                  </a:lnTo>
                  <a:lnTo>
                    <a:pt x="13" y="73"/>
                  </a:lnTo>
                  <a:lnTo>
                    <a:pt x="9" y="68"/>
                  </a:lnTo>
                  <a:lnTo>
                    <a:pt x="3" y="63"/>
                  </a:lnTo>
                  <a:lnTo>
                    <a:pt x="2" y="58"/>
                  </a:lnTo>
                  <a:lnTo>
                    <a:pt x="2" y="52"/>
                  </a:lnTo>
                  <a:lnTo>
                    <a:pt x="2" y="46"/>
                  </a:lnTo>
                  <a:lnTo>
                    <a:pt x="0" y="39"/>
                  </a:lnTo>
                  <a:lnTo>
                    <a:pt x="3" y="30"/>
                  </a:lnTo>
                  <a:lnTo>
                    <a:pt x="6" y="23"/>
                  </a:lnTo>
                  <a:lnTo>
                    <a:pt x="9" y="16"/>
                  </a:lnTo>
                  <a:lnTo>
                    <a:pt x="12" y="8"/>
                  </a:lnTo>
                  <a:lnTo>
                    <a:pt x="15" y="6"/>
                  </a:lnTo>
                  <a:lnTo>
                    <a:pt x="19" y="5"/>
                  </a:lnTo>
                  <a:lnTo>
                    <a:pt x="25" y="3"/>
                  </a:lnTo>
                  <a:lnTo>
                    <a:pt x="30" y="0"/>
                  </a:lnTo>
                  <a:lnTo>
                    <a:pt x="56" y="0"/>
                  </a:lnTo>
                  <a:lnTo>
                    <a:pt x="62" y="2"/>
                  </a:lnTo>
                  <a:lnTo>
                    <a:pt x="67" y="5"/>
                  </a:lnTo>
                  <a:lnTo>
                    <a:pt x="75" y="9"/>
                  </a:lnTo>
                  <a:lnTo>
                    <a:pt x="82" y="13"/>
                  </a:lnTo>
                  <a:lnTo>
                    <a:pt x="85" y="16"/>
                  </a:lnTo>
                  <a:lnTo>
                    <a:pt x="86" y="20"/>
                  </a:lnTo>
                  <a:lnTo>
                    <a:pt x="88" y="26"/>
                  </a:lnTo>
                  <a:lnTo>
                    <a:pt x="89" y="32"/>
                  </a:lnTo>
                  <a:lnTo>
                    <a:pt x="89" y="50"/>
                  </a:lnTo>
                  <a:lnTo>
                    <a:pt x="79" y="69"/>
                  </a:lnTo>
                  <a:lnTo>
                    <a:pt x="72" y="73"/>
                  </a:lnTo>
                  <a:lnTo>
                    <a:pt x="62" y="78"/>
                  </a:lnTo>
                  <a:lnTo>
                    <a:pt x="52" y="82"/>
                  </a:lnTo>
                  <a:lnTo>
                    <a:pt x="40" y="86"/>
                  </a:lnTo>
                  <a:close/>
                </a:path>
              </a:pathLst>
            </a:custGeom>
            <a:solidFill>
              <a:srgbClr val="000000">
                <a:alpha val="100000"/>
              </a:srgbClr>
            </a:solidFill>
            <a:ln w="9525">
              <a:noFill/>
            </a:ln>
          </p:spPr>
          <p:txBody>
            <a:bodyPr/>
            <a:p>
              <a:endParaRPr lang="en-US"/>
            </a:p>
          </p:txBody>
        </p:sp>
        <p:sp>
          <p:nvSpPr>
            <p:cNvPr id="16472" name="Freeform 68"/>
            <p:cNvSpPr/>
            <p:nvPr/>
          </p:nvSpPr>
          <p:spPr>
            <a:xfrm>
              <a:off x="3377" y="2195"/>
              <a:ext cx="58" cy="60"/>
            </a:xfrm>
            <a:custGeom>
              <a:avLst/>
              <a:gdLst>
                <a:gd name="txL" fmla="*/ 0 w 58"/>
                <a:gd name="txT" fmla="*/ 0 h 60"/>
                <a:gd name="txR" fmla="*/ 58 w 58"/>
                <a:gd name="txB" fmla="*/ 60 h 60"/>
              </a:gdLst>
              <a:ahLst/>
              <a:cxnLst>
                <a:cxn ang="0">
                  <a:pos x="15" y="60"/>
                </a:cxn>
                <a:cxn ang="0">
                  <a:pos x="3" y="50"/>
                </a:cxn>
                <a:cxn ang="0">
                  <a:pos x="0" y="41"/>
                </a:cxn>
                <a:cxn ang="0">
                  <a:pos x="0" y="31"/>
                </a:cxn>
                <a:cxn ang="0">
                  <a:pos x="2" y="23"/>
                </a:cxn>
                <a:cxn ang="0">
                  <a:pos x="5" y="13"/>
                </a:cxn>
                <a:cxn ang="0">
                  <a:pos x="10" y="10"/>
                </a:cxn>
                <a:cxn ang="0">
                  <a:pos x="16" y="7"/>
                </a:cxn>
                <a:cxn ang="0">
                  <a:pos x="22" y="3"/>
                </a:cxn>
                <a:cxn ang="0">
                  <a:pos x="29" y="0"/>
                </a:cxn>
                <a:cxn ang="0">
                  <a:pos x="48" y="6"/>
                </a:cxn>
                <a:cxn ang="0">
                  <a:pos x="53" y="11"/>
                </a:cxn>
                <a:cxn ang="0">
                  <a:pos x="56" y="18"/>
                </a:cxn>
                <a:cxn ang="0">
                  <a:pos x="58" y="26"/>
                </a:cxn>
                <a:cxn ang="0">
                  <a:pos x="58" y="34"/>
                </a:cxn>
                <a:cxn ang="0">
                  <a:pos x="56" y="43"/>
                </a:cxn>
                <a:cxn ang="0">
                  <a:pos x="49" y="48"/>
                </a:cxn>
                <a:cxn ang="0">
                  <a:pos x="43" y="53"/>
                </a:cxn>
                <a:cxn ang="0">
                  <a:pos x="35" y="56"/>
                </a:cxn>
                <a:cxn ang="0">
                  <a:pos x="25" y="59"/>
                </a:cxn>
                <a:cxn ang="0">
                  <a:pos x="15" y="60"/>
                </a:cxn>
              </a:cxnLst>
              <a:rect l="txL" t="txT" r="txR" b="txB"/>
              <a:pathLst>
                <a:path w="58" h="60">
                  <a:moveTo>
                    <a:pt x="15" y="60"/>
                  </a:moveTo>
                  <a:lnTo>
                    <a:pt x="3" y="50"/>
                  </a:lnTo>
                  <a:lnTo>
                    <a:pt x="0" y="41"/>
                  </a:lnTo>
                  <a:lnTo>
                    <a:pt x="0" y="31"/>
                  </a:lnTo>
                  <a:lnTo>
                    <a:pt x="2" y="23"/>
                  </a:lnTo>
                  <a:lnTo>
                    <a:pt x="5" y="13"/>
                  </a:lnTo>
                  <a:lnTo>
                    <a:pt x="10" y="10"/>
                  </a:lnTo>
                  <a:lnTo>
                    <a:pt x="16" y="7"/>
                  </a:lnTo>
                  <a:lnTo>
                    <a:pt x="22" y="3"/>
                  </a:lnTo>
                  <a:lnTo>
                    <a:pt x="29" y="0"/>
                  </a:lnTo>
                  <a:lnTo>
                    <a:pt x="48" y="6"/>
                  </a:lnTo>
                  <a:lnTo>
                    <a:pt x="53" y="11"/>
                  </a:lnTo>
                  <a:lnTo>
                    <a:pt x="56" y="18"/>
                  </a:lnTo>
                  <a:lnTo>
                    <a:pt x="58" y="26"/>
                  </a:lnTo>
                  <a:lnTo>
                    <a:pt x="58" y="34"/>
                  </a:lnTo>
                  <a:lnTo>
                    <a:pt x="56" y="43"/>
                  </a:lnTo>
                  <a:lnTo>
                    <a:pt x="49" y="48"/>
                  </a:lnTo>
                  <a:lnTo>
                    <a:pt x="43" y="53"/>
                  </a:lnTo>
                  <a:lnTo>
                    <a:pt x="35" y="56"/>
                  </a:lnTo>
                  <a:lnTo>
                    <a:pt x="25" y="59"/>
                  </a:lnTo>
                  <a:lnTo>
                    <a:pt x="15" y="60"/>
                  </a:lnTo>
                  <a:close/>
                </a:path>
              </a:pathLst>
            </a:custGeom>
            <a:solidFill>
              <a:srgbClr val="FFFFFF">
                <a:alpha val="100000"/>
              </a:srgbClr>
            </a:solidFill>
            <a:ln w="9525">
              <a:noFill/>
            </a:ln>
          </p:spPr>
          <p:txBody>
            <a:bodyPr/>
            <a:p>
              <a:endParaRPr lang="en-US"/>
            </a:p>
          </p:txBody>
        </p:sp>
        <p:sp>
          <p:nvSpPr>
            <p:cNvPr id="16473" name="Freeform 74"/>
            <p:cNvSpPr/>
            <p:nvPr/>
          </p:nvSpPr>
          <p:spPr>
            <a:xfrm>
              <a:off x="3450" y="2023"/>
              <a:ext cx="95" cy="80"/>
            </a:xfrm>
            <a:custGeom>
              <a:avLst/>
              <a:gdLst>
                <a:gd name="txL" fmla="*/ 0 w 95"/>
                <a:gd name="txT" fmla="*/ 0 h 80"/>
                <a:gd name="txR" fmla="*/ 95 w 95"/>
                <a:gd name="txB" fmla="*/ 80 h 80"/>
              </a:gdLst>
              <a:ahLst/>
              <a:cxnLst>
                <a:cxn ang="0">
                  <a:pos x="26" y="80"/>
                </a:cxn>
                <a:cxn ang="0">
                  <a:pos x="20" y="79"/>
                </a:cxn>
                <a:cxn ang="0">
                  <a:pos x="18" y="77"/>
                </a:cxn>
                <a:cxn ang="0">
                  <a:pos x="13" y="73"/>
                </a:cxn>
                <a:cxn ang="0">
                  <a:pos x="8" y="70"/>
                </a:cxn>
                <a:cxn ang="0">
                  <a:pos x="5" y="67"/>
                </a:cxn>
                <a:cxn ang="0">
                  <a:pos x="3" y="63"/>
                </a:cxn>
                <a:cxn ang="0">
                  <a:pos x="2" y="57"/>
                </a:cxn>
                <a:cxn ang="0">
                  <a:pos x="0" y="52"/>
                </a:cxn>
                <a:cxn ang="0">
                  <a:pos x="0" y="43"/>
                </a:cxn>
                <a:cxn ang="0">
                  <a:pos x="3" y="33"/>
                </a:cxn>
                <a:cxn ang="0">
                  <a:pos x="8" y="25"/>
                </a:cxn>
                <a:cxn ang="0">
                  <a:pos x="13" y="16"/>
                </a:cxn>
                <a:cxn ang="0">
                  <a:pos x="18" y="13"/>
                </a:cxn>
                <a:cxn ang="0">
                  <a:pos x="22" y="10"/>
                </a:cxn>
                <a:cxn ang="0">
                  <a:pos x="26" y="7"/>
                </a:cxn>
                <a:cxn ang="0">
                  <a:pos x="32" y="3"/>
                </a:cxn>
                <a:cxn ang="0">
                  <a:pos x="39" y="2"/>
                </a:cxn>
                <a:cxn ang="0">
                  <a:pos x="48" y="0"/>
                </a:cxn>
                <a:cxn ang="0">
                  <a:pos x="55" y="0"/>
                </a:cxn>
                <a:cxn ang="0">
                  <a:pos x="62" y="2"/>
                </a:cxn>
                <a:cxn ang="0">
                  <a:pos x="69" y="4"/>
                </a:cxn>
                <a:cxn ang="0">
                  <a:pos x="76" y="9"/>
                </a:cxn>
                <a:cxn ang="0">
                  <a:pos x="82" y="13"/>
                </a:cxn>
                <a:cxn ang="0">
                  <a:pos x="88" y="19"/>
                </a:cxn>
                <a:cxn ang="0">
                  <a:pos x="89" y="25"/>
                </a:cxn>
                <a:cxn ang="0">
                  <a:pos x="90" y="27"/>
                </a:cxn>
                <a:cxn ang="0">
                  <a:pos x="93" y="32"/>
                </a:cxn>
                <a:cxn ang="0">
                  <a:pos x="95" y="37"/>
                </a:cxn>
                <a:cxn ang="0">
                  <a:pos x="90" y="56"/>
                </a:cxn>
                <a:cxn ang="0">
                  <a:pos x="82" y="66"/>
                </a:cxn>
                <a:cxn ang="0">
                  <a:pos x="69" y="75"/>
                </a:cxn>
                <a:cxn ang="0">
                  <a:pos x="65" y="76"/>
                </a:cxn>
                <a:cxn ang="0">
                  <a:pos x="59" y="76"/>
                </a:cxn>
                <a:cxn ang="0">
                  <a:pos x="55" y="77"/>
                </a:cxn>
                <a:cxn ang="0">
                  <a:pos x="49" y="79"/>
                </a:cxn>
                <a:cxn ang="0">
                  <a:pos x="43" y="79"/>
                </a:cxn>
                <a:cxn ang="0">
                  <a:pos x="38" y="80"/>
                </a:cxn>
                <a:cxn ang="0">
                  <a:pos x="32" y="80"/>
                </a:cxn>
                <a:cxn ang="0">
                  <a:pos x="26" y="80"/>
                </a:cxn>
              </a:cxnLst>
              <a:rect l="txL" t="txT" r="txR" b="txB"/>
              <a:pathLst>
                <a:path w="95" h="80">
                  <a:moveTo>
                    <a:pt x="26" y="80"/>
                  </a:moveTo>
                  <a:lnTo>
                    <a:pt x="20" y="79"/>
                  </a:lnTo>
                  <a:lnTo>
                    <a:pt x="18" y="77"/>
                  </a:lnTo>
                  <a:lnTo>
                    <a:pt x="13" y="73"/>
                  </a:lnTo>
                  <a:lnTo>
                    <a:pt x="8" y="70"/>
                  </a:lnTo>
                  <a:lnTo>
                    <a:pt x="5" y="67"/>
                  </a:lnTo>
                  <a:lnTo>
                    <a:pt x="3" y="63"/>
                  </a:lnTo>
                  <a:lnTo>
                    <a:pt x="2" y="57"/>
                  </a:lnTo>
                  <a:lnTo>
                    <a:pt x="0" y="52"/>
                  </a:lnTo>
                  <a:lnTo>
                    <a:pt x="0" y="43"/>
                  </a:lnTo>
                  <a:lnTo>
                    <a:pt x="3" y="33"/>
                  </a:lnTo>
                  <a:lnTo>
                    <a:pt x="8" y="25"/>
                  </a:lnTo>
                  <a:lnTo>
                    <a:pt x="13" y="16"/>
                  </a:lnTo>
                  <a:lnTo>
                    <a:pt x="18" y="13"/>
                  </a:lnTo>
                  <a:lnTo>
                    <a:pt x="22" y="10"/>
                  </a:lnTo>
                  <a:lnTo>
                    <a:pt x="26" y="7"/>
                  </a:lnTo>
                  <a:lnTo>
                    <a:pt x="32" y="3"/>
                  </a:lnTo>
                  <a:lnTo>
                    <a:pt x="39" y="2"/>
                  </a:lnTo>
                  <a:lnTo>
                    <a:pt x="48" y="0"/>
                  </a:lnTo>
                  <a:lnTo>
                    <a:pt x="55" y="0"/>
                  </a:lnTo>
                  <a:lnTo>
                    <a:pt x="62" y="2"/>
                  </a:lnTo>
                  <a:lnTo>
                    <a:pt x="69" y="4"/>
                  </a:lnTo>
                  <a:lnTo>
                    <a:pt x="76" y="9"/>
                  </a:lnTo>
                  <a:lnTo>
                    <a:pt x="82" y="13"/>
                  </a:lnTo>
                  <a:lnTo>
                    <a:pt x="88" y="19"/>
                  </a:lnTo>
                  <a:lnTo>
                    <a:pt x="89" y="25"/>
                  </a:lnTo>
                  <a:lnTo>
                    <a:pt x="90" y="27"/>
                  </a:lnTo>
                  <a:lnTo>
                    <a:pt x="93" y="32"/>
                  </a:lnTo>
                  <a:lnTo>
                    <a:pt x="95" y="37"/>
                  </a:lnTo>
                  <a:lnTo>
                    <a:pt x="90" y="56"/>
                  </a:lnTo>
                  <a:lnTo>
                    <a:pt x="82" y="66"/>
                  </a:lnTo>
                  <a:lnTo>
                    <a:pt x="69" y="75"/>
                  </a:lnTo>
                  <a:lnTo>
                    <a:pt x="65" y="76"/>
                  </a:lnTo>
                  <a:lnTo>
                    <a:pt x="59" y="76"/>
                  </a:lnTo>
                  <a:lnTo>
                    <a:pt x="55" y="77"/>
                  </a:lnTo>
                  <a:lnTo>
                    <a:pt x="49" y="79"/>
                  </a:lnTo>
                  <a:lnTo>
                    <a:pt x="43" y="79"/>
                  </a:lnTo>
                  <a:lnTo>
                    <a:pt x="38" y="80"/>
                  </a:lnTo>
                  <a:lnTo>
                    <a:pt x="32" y="80"/>
                  </a:lnTo>
                  <a:lnTo>
                    <a:pt x="26" y="80"/>
                  </a:lnTo>
                  <a:close/>
                </a:path>
              </a:pathLst>
            </a:custGeom>
            <a:solidFill>
              <a:srgbClr val="000000">
                <a:alpha val="100000"/>
              </a:srgbClr>
            </a:solidFill>
            <a:ln w="9525">
              <a:noFill/>
            </a:ln>
          </p:spPr>
          <p:txBody>
            <a:bodyPr/>
            <a:p>
              <a:endParaRPr lang="en-US"/>
            </a:p>
          </p:txBody>
        </p:sp>
        <p:sp>
          <p:nvSpPr>
            <p:cNvPr id="16474" name="Freeform 75"/>
            <p:cNvSpPr/>
            <p:nvPr/>
          </p:nvSpPr>
          <p:spPr>
            <a:xfrm>
              <a:off x="3468" y="2036"/>
              <a:ext cx="64" cy="56"/>
            </a:xfrm>
            <a:custGeom>
              <a:avLst/>
              <a:gdLst>
                <a:gd name="txL" fmla="*/ 0 w 64"/>
                <a:gd name="txT" fmla="*/ 0 h 56"/>
                <a:gd name="txR" fmla="*/ 64 w 64"/>
                <a:gd name="txB" fmla="*/ 56 h 56"/>
              </a:gdLst>
              <a:ahLst/>
              <a:cxnLst>
                <a:cxn ang="0">
                  <a:pos x="14" y="56"/>
                </a:cxn>
                <a:cxn ang="0">
                  <a:pos x="2" y="50"/>
                </a:cxn>
                <a:cxn ang="0">
                  <a:pos x="1" y="44"/>
                </a:cxn>
                <a:cxn ang="0">
                  <a:pos x="1" y="37"/>
                </a:cxn>
                <a:cxn ang="0">
                  <a:pos x="1" y="32"/>
                </a:cxn>
                <a:cxn ang="0">
                  <a:pos x="0" y="24"/>
                </a:cxn>
                <a:cxn ang="0">
                  <a:pos x="5" y="14"/>
                </a:cxn>
                <a:cxn ang="0">
                  <a:pos x="12" y="9"/>
                </a:cxn>
                <a:cxn ang="0">
                  <a:pos x="15" y="6"/>
                </a:cxn>
                <a:cxn ang="0">
                  <a:pos x="20" y="4"/>
                </a:cxn>
                <a:cxn ang="0">
                  <a:pos x="25" y="1"/>
                </a:cxn>
                <a:cxn ang="0">
                  <a:pos x="31" y="0"/>
                </a:cxn>
                <a:cxn ang="0">
                  <a:pos x="35" y="0"/>
                </a:cxn>
                <a:cxn ang="0">
                  <a:pos x="40" y="1"/>
                </a:cxn>
                <a:cxn ang="0">
                  <a:pos x="44" y="4"/>
                </a:cxn>
                <a:cxn ang="0">
                  <a:pos x="48" y="6"/>
                </a:cxn>
                <a:cxn ang="0">
                  <a:pos x="52" y="10"/>
                </a:cxn>
                <a:cxn ang="0">
                  <a:pos x="57" y="14"/>
                </a:cxn>
                <a:cxn ang="0">
                  <a:pos x="60" y="19"/>
                </a:cxn>
                <a:cxn ang="0">
                  <a:pos x="64" y="24"/>
                </a:cxn>
                <a:cxn ang="0">
                  <a:pos x="55" y="43"/>
                </a:cxn>
                <a:cxn ang="0">
                  <a:pos x="47" y="47"/>
                </a:cxn>
                <a:cxn ang="0">
                  <a:pos x="37" y="52"/>
                </a:cxn>
                <a:cxn ang="0">
                  <a:pos x="25" y="54"/>
                </a:cxn>
                <a:cxn ang="0">
                  <a:pos x="14" y="56"/>
                </a:cxn>
              </a:cxnLst>
              <a:rect l="txL" t="txT" r="txR" b="txB"/>
              <a:pathLst>
                <a:path w="64" h="56">
                  <a:moveTo>
                    <a:pt x="14" y="56"/>
                  </a:moveTo>
                  <a:lnTo>
                    <a:pt x="2" y="50"/>
                  </a:lnTo>
                  <a:lnTo>
                    <a:pt x="1" y="44"/>
                  </a:lnTo>
                  <a:lnTo>
                    <a:pt x="1" y="37"/>
                  </a:lnTo>
                  <a:lnTo>
                    <a:pt x="1" y="32"/>
                  </a:lnTo>
                  <a:lnTo>
                    <a:pt x="0" y="24"/>
                  </a:lnTo>
                  <a:lnTo>
                    <a:pt x="5" y="14"/>
                  </a:lnTo>
                  <a:lnTo>
                    <a:pt x="12" y="9"/>
                  </a:lnTo>
                  <a:lnTo>
                    <a:pt x="15" y="6"/>
                  </a:lnTo>
                  <a:lnTo>
                    <a:pt x="20" y="4"/>
                  </a:lnTo>
                  <a:lnTo>
                    <a:pt x="25" y="1"/>
                  </a:lnTo>
                  <a:lnTo>
                    <a:pt x="31" y="0"/>
                  </a:lnTo>
                  <a:lnTo>
                    <a:pt x="35" y="0"/>
                  </a:lnTo>
                  <a:lnTo>
                    <a:pt x="40" y="1"/>
                  </a:lnTo>
                  <a:lnTo>
                    <a:pt x="44" y="4"/>
                  </a:lnTo>
                  <a:lnTo>
                    <a:pt x="48" y="6"/>
                  </a:lnTo>
                  <a:lnTo>
                    <a:pt x="52" y="10"/>
                  </a:lnTo>
                  <a:lnTo>
                    <a:pt x="57" y="14"/>
                  </a:lnTo>
                  <a:lnTo>
                    <a:pt x="60" y="19"/>
                  </a:lnTo>
                  <a:lnTo>
                    <a:pt x="64" y="24"/>
                  </a:lnTo>
                  <a:lnTo>
                    <a:pt x="55" y="43"/>
                  </a:lnTo>
                  <a:lnTo>
                    <a:pt x="47" y="47"/>
                  </a:lnTo>
                  <a:lnTo>
                    <a:pt x="37" y="52"/>
                  </a:lnTo>
                  <a:lnTo>
                    <a:pt x="25" y="54"/>
                  </a:lnTo>
                  <a:lnTo>
                    <a:pt x="14" y="56"/>
                  </a:lnTo>
                  <a:close/>
                </a:path>
              </a:pathLst>
            </a:custGeom>
            <a:solidFill>
              <a:srgbClr val="FFFFFF">
                <a:alpha val="100000"/>
              </a:srgbClr>
            </a:solidFill>
            <a:ln w="9525">
              <a:noFill/>
            </a:ln>
          </p:spPr>
          <p:txBody>
            <a:bodyPr/>
            <a:p>
              <a:endParaRPr lang="en-US"/>
            </a:p>
          </p:txBody>
        </p:sp>
        <p:sp>
          <p:nvSpPr>
            <p:cNvPr id="16475" name="Freeform 76"/>
            <p:cNvSpPr/>
            <p:nvPr/>
          </p:nvSpPr>
          <p:spPr>
            <a:xfrm>
              <a:off x="2302" y="2000"/>
              <a:ext cx="89" cy="86"/>
            </a:xfrm>
            <a:custGeom>
              <a:avLst/>
              <a:gdLst>
                <a:gd name="txL" fmla="*/ 0 w 89"/>
                <a:gd name="txT" fmla="*/ 0 h 86"/>
                <a:gd name="txR" fmla="*/ 89 w 89"/>
                <a:gd name="txB" fmla="*/ 86 h 86"/>
              </a:gdLst>
              <a:ahLst/>
              <a:cxnLst>
                <a:cxn ang="0">
                  <a:pos x="46" y="86"/>
                </a:cxn>
                <a:cxn ang="0">
                  <a:pos x="38" y="85"/>
                </a:cxn>
                <a:cxn ang="0">
                  <a:pos x="33" y="82"/>
                </a:cxn>
                <a:cxn ang="0">
                  <a:pos x="26" y="79"/>
                </a:cxn>
                <a:cxn ang="0">
                  <a:pos x="20" y="75"/>
                </a:cxn>
                <a:cxn ang="0">
                  <a:pos x="14" y="70"/>
                </a:cxn>
                <a:cxn ang="0">
                  <a:pos x="10" y="65"/>
                </a:cxn>
                <a:cxn ang="0">
                  <a:pos x="4" y="59"/>
                </a:cxn>
                <a:cxn ang="0">
                  <a:pos x="0" y="53"/>
                </a:cxn>
                <a:cxn ang="0">
                  <a:pos x="3" y="29"/>
                </a:cxn>
                <a:cxn ang="0">
                  <a:pos x="4" y="25"/>
                </a:cxn>
                <a:cxn ang="0">
                  <a:pos x="6" y="20"/>
                </a:cxn>
                <a:cxn ang="0">
                  <a:pos x="8" y="16"/>
                </a:cxn>
                <a:cxn ang="0">
                  <a:pos x="11" y="12"/>
                </a:cxn>
                <a:cxn ang="0">
                  <a:pos x="16" y="9"/>
                </a:cxn>
                <a:cxn ang="0">
                  <a:pos x="20" y="6"/>
                </a:cxn>
                <a:cxn ang="0">
                  <a:pos x="24" y="3"/>
                </a:cxn>
                <a:cxn ang="0">
                  <a:pos x="30" y="0"/>
                </a:cxn>
                <a:cxn ang="0">
                  <a:pos x="54" y="3"/>
                </a:cxn>
                <a:cxn ang="0">
                  <a:pos x="61" y="7"/>
                </a:cxn>
                <a:cxn ang="0">
                  <a:pos x="67" y="12"/>
                </a:cxn>
                <a:cxn ang="0">
                  <a:pos x="74" y="16"/>
                </a:cxn>
                <a:cxn ang="0">
                  <a:pos x="80" y="20"/>
                </a:cxn>
                <a:cxn ang="0">
                  <a:pos x="84" y="26"/>
                </a:cxn>
                <a:cxn ang="0">
                  <a:pos x="84" y="35"/>
                </a:cxn>
                <a:cxn ang="0">
                  <a:pos x="86" y="43"/>
                </a:cxn>
                <a:cxn ang="0">
                  <a:pos x="89" y="52"/>
                </a:cxn>
                <a:cxn ang="0">
                  <a:pos x="89" y="58"/>
                </a:cxn>
                <a:cxn ang="0">
                  <a:pos x="87" y="63"/>
                </a:cxn>
                <a:cxn ang="0">
                  <a:pos x="84" y="70"/>
                </a:cxn>
                <a:cxn ang="0">
                  <a:pos x="81" y="76"/>
                </a:cxn>
                <a:cxn ang="0">
                  <a:pos x="76" y="80"/>
                </a:cxn>
                <a:cxn ang="0">
                  <a:pos x="68" y="83"/>
                </a:cxn>
                <a:cxn ang="0">
                  <a:pos x="60" y="85"/>
                </a:cxn>
                <a:cxn ang="0">
                  <a:pos x="50" y="86"/>
                </a:cxn>
                <a:cxn ang="0">
                  <a:pos x="46" y="86"/>
                </a:cxn>
              </a:cxnLst>
              <a:rect l="txL" t="txT" r="txR" b="txB"/>
              <a:pathLst>
                <a:path w="89" h="86">
                  <a:moveTo>
                    <a:pt x="46" y="86"/>
                  </a:moveTo>
                  <a:lnTo>
                    <a:pt x="38" y="85"/>
                  </a:lnTo>
                  <a:lnTo>
                    <a:pt x="33" y="82"/>
                  </a:lnTo>
                  <a:lnTo>
                    <a:pt x="26" y="79"/>
                  </a:lnTo>
                  <a:lnTo>
                    <a:pt x="20" y="75"/>
                  </a:lnTo>
                  <a:lnTo>
                    <a:pt x="14" y="70"/>
                  </a:lnTo>
                  <a:lnTo>
                    <a:pt x="10" y="65"/>
                  </a:lnTo>
                  <a:lnTo>
                    <a:pt x="4" y="59"/>
                  </a:lnTo>
                  <a:lnTo>
                    <a:pt x="0" y="53"/>
                  </a:lnTo>
                  <a:lnTo>
                    <a:pt x="3" y="29"/>
                  </a:lnTo>
                  <a:lnTo>
                    <a:pt x="4" y="25"/>
                  </a:lnTo>
                  <a:lnTo>
                    <a:pt x="6" y="20"/>
                  </a:lnTo>
                  <a:lnTo>
                    <a:pt x="8" y="16"/>
                  </a:lnTo>
                  <a:lnTo>
                    <a:pt x="11" y="12"/>
                  </a:lnTo>
                  <a:lnTo>
                    <a:pt x="16" y="9"/>
                  </a:lnTo>
                  <a:lnTo>
                    <a:pt x="20" y="6"/>
                  </a:lnTo>
                  <a:lnTo>
                    <a:pt x="24" y="3"/>
                  </a:lnTo>
                  <a:lnTo>
                    <a:pt x="30" y="0"/>
                  </a:lnTo>
                  <a:lnTo>
                    <a:pt x="54" y="3"/>
                  </a:lnTo>
                  <a:lnTo>
                    <a:pt x="61" y="7"/>
                  </a:lnTo>
                  <a:lnTo>
                    <a:pt x="67" y="12"/>
                  </a:lnTo>
                  <a:lnTo>
                    <a:pt x="74" y="16"/>
                  </a:lnTo>
                  <a:lnTo>
                    <a:pt x="80" y="20"/>
                  </a:lnTo>
                  <a:lnTo>
                    <a:pt x="84" y="26"/>
                  </a:lnTo>
                  <a:lnTo>
                    <a:pt x="84" y="35"/>
                  </a:lnTo>
                  <a:lnTo>
                    <a:pt x="86" y="43"/>
                  </a:lnTo>
                  <a:lnTo>
                    <a:pt x="89" y="52"/>
                  </a:lnTo>
                  <a:lnTo>
                    <a:pt x="89" y="58"/>
                  </a:lnTo>
                  <a:lnTo>
                    <a:pt x="87" y="63"/>
                  </a:lnTo>
                  <a:lnTo>
                    <a:pt x="84" y="70"/>
                  </a:lnTo>
                  <a:lnTo>
                    <a:pt x="81" y="76"/>
                  </a:lnTo>
                  <a:lnTo>
                    <a:pt x="76" y="80"/>
                  </a:lnTo>
                  <a:lnTo>
                    <a:pt x="68" y="83"/>
                  </a:lnTo>
                  <a:lnTo>
                    <a:pt x="60" y="85"/>
                  </a:lnTo>
                  <a:lnTo>
                    <a:pt x="50" y="86"/>
                  </a:lnTo>
                  <a:lnTo>
                    <a:pt x="46" y="86"/>
                  </a:lnTo>
                  <a:close/>
                </a:path>
              </a:pathLst>
            </a:custGeom>
            <a:solidFill>
              <a:srgbClr val="000000">
                <a:alpha val="100000"/>
              </a:srgbClr>
            </a:solidFill>
            <a:ln w="9525">
              <a:noFill/>
            </a:ln>
          </p:spPr>
          <p:txBody>
            <a:bodyPr/>
            <a:p>
              <a:endParaRPr lang="en-US"/>
            </a:p>
          </p:txBody>
        </p:sp>
        <p:sp>
          <p:nvSpPr>
            <p:cNvPr id="16476" name="Freeform 77"/>
            <p:cNvSpPr/>
            <p:nvPr/>
          </p:nvSpPr>
          <p:spPr>
            <a:xfrm>
              <a:off x="2316" y="2015"/>
              <a:ext cx="59" cy="55"/>
            </a:xfrm>
            <a:custGeom>
              <a:avLst/>
              <a:gdLst>
                <a:gd name="txL" fmla="*/ 0 w 59"/>
                <a:gd name="txT" fmla="*/ 0 h 55"/>
                <a:gd name="txR" fmla="*/ 59 w 59"/>
                <a:gd name="txB" fmla="*/ 55 h 55"/>
              </a:gdLst>
              <a:ahLst/>
              <a:cxnLst>
                <a:cxn ang="0">
                  <a:pos x="32" y="55"/>
                </a:cxn>
                <a:cxn ang="0">
                  <a:pos x="26" y="51"/>
                </a:cxn>
                <a:cxn ang="0">
                  <a:pos x="17" y="48"/>
                </a:cxn>
                <a:cxn ang="0">
                  <a:pos x="9" y="45"/>
                </a:cxn>
                <a:cxn ang="0">
                  <a:pos x="2" y="38"/>
                </a:cxn>
                <a:cxn ang="0">
                  <a:pos x="0" y="21"/>
                </a:cxn>
                <a:cxn ang="0">
                  <a:pos x="2" y="15"/>
                </a:cxn>
                <a:cxn ang="0">
                  <a:pos x="4" y="11"/>
                </a:cxn>
                <a:cxn ang="0">
                  <a:pos x="7" y="7"/>
                </a:cxn>
                <a:cxn ang="0">
                  <a:pos x="12" y="2"/>
                </a:cxn>
                <a:cxn ang="0">
                  <a:pos x="22" y="0"/>
                </a:cxn>
                <a:cxn ang="0">
                  <a:pos x="32" y="1"/>
                </a:cxn>
                <a:cxn ang="0">
                  <a:pos x="40" y="4"/>
                </a:cxn>
                <a:cxn ang="0">
                  <a:pos x="50" y="8"/>
                </a:cxn>
                <a:cxn ang="0">
                  <a:pos x="54" y="14"/>
                </a:cxn>
                <a:cxn ang="0">
                  <a:pos x="56" y="20"/>
                </a:cxn>
                <a:cxn ang="0">
                  <a:pos x="57" y="28"/>
                </a:cxn>
                <a:cxn ang="0">
                  <a:pos x="59" y="38"/>
                </a:cxn>
                <a:cxn ang="0">
                  <a:pos x="52" y="55"/>
                </a:cxn>
                <a:cxn ang="0">
                  <a:pos x="32" y="55"/>
                </a:cxn>
              </a:cxnLst>
              <a:rect l="txL" t="txT" r="txR" b="txB"/>
              <a:pathLst>
                <a:path w="59" h="55">
                  <a:moveTo>
                    <a:pt x="32" y="55"/>
                  </a:moveTo>
                  <a:lnTo>
                    <a:pt x="26" y="51"/>
                  </a:lnTo>
                  <a:lnTo>
                    <a:pt x="17" y="48"/>
                  </a:lnTo>
                  <a:lnTo>
                    <a:pt x="9" y="45"/>
                  </a:lnTo>
                  <a:lnTo>
                    <a:pt x="2" y="38"/>
                  </a:lnTo>
                  <a:lnTo>
                    <a:pt x="0" y="21"/>
                  </a:lnTo>
                  <a:lnTo>
                    <a:pt x="2" y="15"/>
                  </a:lnTo>
                  <a:lnTo>
                    <a:pt x="4" y="11"/>
                  </a:lnTo>
                  <a:lnTo>
                    <a:pt x="7" y="7"/>
                  </a:lnTo>
                  <a:lnTo>
                    <a:pt x="12" y="2"/>
                  </a:lnTo>
                  <a:lnTo>
                    <a:pt x="22" y="0"/>
                  </a:lnTo>
                  <a:lnTo>
                    <a:pt x="32" y="1"/>
                  </a:lnTo>
                  <a:lnTo>
                    <a:pt x="40" y="4"/>
                  </a:lnTo>
                  <a:lnTo>
                    <a:pt x="50" y="8"/>
                  </a:lnTo>
                  <a:lnTo>
                    <a:pt x="54" y="14"/>
                  </a:lnTo>
                  <a:lnTo>
                    <a:pt x="56" y="20"/>
                  </a:lnTo>
                  <a:lnTo>
                    <a:pt x="57" y="28"/>
                  </a:lnTo>
                  <a:lnTo>
                    <a:pt x="59" y="38"/>
                  </a:lnTo>
                  <a:lnTo>
                    <a:pt x="52" y="55"/>
                  </a:lnTo>
                  <a:lnTo>
                    <a:pt x="32" y="55"/>
                  </a:lnTo>
                  <a:close/>
                </a:path>
              </a:pathLst>
            </a:custGeom>
            <a:solidFill>
              <a:srgbClr val="FFFFFF">
                <a:alpha val="100000"/>
              </a:srgbClr>
            </a:solidFill>
            <a:ln w="9525">
              <a:noFill/>
            </a:ln>
          </p:spPr>
          <p:txBody>
            <a:bodyPr/>
            <a:p>
              <a:endParaRPr lang="en-US"/>
            </a:p>
          </p:txBody>
        </p:sp>
        <p:sp>
          <p:nvSpPr>
            <p:cNvPr id="16477" name="Freeform 78"/>
            <p:cNvSpPr/>
            <p:nvPr/>
          </p:nvSpPr>
          <p:spPr>
            <a:xfrm>
              <a:off x="3349" y="1917"/>
              <a:ext cx="97" cy="92"/>
            </a:xfrm>
            <a:custGeom>
              <a:avLst/>
              <a:gdLst>
                <a:gd name="txL" fmla="*/ 0 w 97"/>
                <a:gd name="txT" fmla="*/ 0 h 92"/>
                <a:gd name="txR" fmla="*/ 97 w 97"/>
                <a:gd name="txB" fmla="*/ 92 h 92"/>
              </a:gdLst>
              <a:ahLst/>
              <a:cxnLst>
                <a:cxn ang="0">
                  <a:pos x="30" y="92"/>
                </a:cxn>
                <a:cxn ang="0">
                  <a:pos x="26" y="89"/>
                </a:cxn>
                <a:cxn ang="0">
                  <a:pos x="21" y="86"/>
                </a:cxn>
                <a:cxn ang="0">
                  <a:pos x="17" y="82"/>
                </a:cxn>
                <a:cxn ang="0">
                  <a:pos x="11" y="76"/>
                </a:cxn>
                <a:cxn ang="0">
                  <a:pos x="8" y="69"/>
                </a:cxn>
                <a:cxn ang="0">
                  <a:pos x="4" y="63"/>
                </a:cxn>
                <a:cxn ang="0">
                  <a:pos x="1" y="56"/>
                </a:cxn>
                <a:cxn ang="0">
                  <a:pos x="0" y="48"/>
                </a:cxn>
                <a:cxn ang="0">
                  <a:pos x="1" y="42"/>
                </a:cxn>
                <a:cxn ang="0">
                  <a:pos x="3" y="35"/>
                </a:cxn>
                <a:cxn ang="0">
                  <a:pos x="4" y="29"/>
                </a:cxn>
                <a:cxn ang="0">
                  <a:pos x="7" y="22"/>
                </a:cxn>
                <a:cxn ang="0">
                  <a:pos x="11" y="17"/>
                </a:cxn>
                <a:cxn ang="0">
                  <a:pos x="14" y="13"/>
                </a:cxn>
                <a:cxn ang="0">
                  <a:pos x="18" y="10"/>
                </a:cxn>
                <a:cxn ang="0">
                  <a:pos x="24" y="5"/>
                </a:cxn>
                <a:cxn ang="0">
                  <a:pos x="33" y="2"/>
                </a:cxn>
                <a:cxn ang="0">
                  <a:pos x="41" y="2"/>
                </a:cxn>
                <a:cxn ang="0">
                  <a:pos x="51" y="2"/>
                </a:cxn>
                <a:cxn ang="0">
                  <a:pos x="61" y="0"/>
                </a:cxn>
                <a:cxn ang="0">
                  <a:pos x="67" y="3"/>
                </a:cxn>
                <a:cxn ang="0">
                  <a:pos x="73" y="7"/>
                </a:cxn>
                <a:cxn ang="0">
                  <a:pos x="78" y="12"/>
                </a:cxn>
                <a:cxn ang="0">
                  <a:pos x="86" y="15"/>
                </a:cxn>
                <a:cxn ang="0">
                  <a:pos x="89" y="19"/>
                </a:cxn>
                <a:cxn ang="0">
                  <a:pos x="93" y="22"/>
                </a:cxn>
                <a:cxn ang="0">
                  <a:pos x="96" y="26"/>
                </a:cxn>
                <a:cxn ang="0">
                  <a:pos x="97" y="32"/>
                </a:cxn>
                <a:cxn ang="0">
                  <a:pos x="97" y="46"/>
                </a:cxn>
                <a:cxn ang="0">
                  <a:pos x="93" y="58"/>
                </a:cxn>
                <a:cxn ang="0">
                  <a:pos x="90" y="63"/>
                </a:cxn>
                <a:cxn ang="0">
                  <a:pos x="86" y="69"/>
                </a:cxn>
                <a:cxn ang="0">
                  <a:pos x="80" y="76"/>
                </a:cxn>
                <a:cxn ang="0">
                  <a:pos x="73" y="82"/>
                </a:cxn>
                <a:cxn ang="0">
                  <a:pos x="68" y="85"/>
                </a:cxn>
                <a:cxn ang="0">
                  <a:pos x="61" y="86"/>
                </a:cxn>
                <a:cxn ang="0">
                  <a:pos x="56" y="89"/>
                </a:cxn>
                <a:cxn ang="0">
                  <a:pos x="48" y="92"/>
                </a:cxn>
                <a:cxn ang="0">
                  <a:pos x="30" y="92"/>
                </a:cxn>
              </a:cxnLst>
              <a:rect l="txL" t="txT" r="txR" b="txB"/>
              <a:pathLst>
                <a:path w="97" h="92">
                  <a:moveTo>
                    <a:pt x="30" y="92"/>
                  </a:moveTo>
                  <a:lnTo>
                    <a:pt x="26" y="89"/>
                  </a:lnTo>
                  <a:lnTo>
                    <a:pt x="21" y="86"/>
                  </a:lnTo>
                  <a:lnTo>
                    <a:pt x="17" y="82"/>
                  </a:lnTo>
                  <a:lnTo>
                    <a:pt x="11" y="76"/>
                  </a:lnTo>
                  <a:lnTo>
                    <a:pt x="8" y="69"/>
                  </a:lnTo>
                  <a:lnTo>
                    <a:pt x="4" y="63"/>
                  </a:lnTo>
                  <a:lnTo>
                    <a:pt x="1" y="56"/>
                  </a:lnTo>
                  <a:lnTo>
                    <a:pt x="0" y="48"/>
                  </a:lnTo>
                  <a:lnTo>
                    <a:pt x="1" y="42"/>
                  </a:lnTo>
                  <a:lnTo>
                    <a:pt x="3" y="35"/>
                  </a:lnTo>
                  <a:lnTo>
                    <a:pt x="4" y="29"/>
                  </a:lnTo>
                  <a:lnTo>
                    <a:pt x="7" y="22"/>
                  </a:lnTo>
                  <a:lnTo>
                    <a:pt x="11" y="17"/>
                  </a:lnTo>
                  <a:lnTo>
                    <a:pt x="14" y="13"/>
                  </a:lnTo>
                  <a:lnTo>
                    <a:pt x="18" y="10"/>
                  </a:lnTo>
                  <a:lnTo>
                    <a:pt x="24" y="5"/>
                  </a:lnTo>
                  <a:lnTo>
                    <a:pt x="33" y="2"/>
                  </a:lnTo>
                  <a:lnTo>
                    <a:pt x="41" y="2"/>
                  </a:lnTo>
                  <a:lnTo>
                    <a:pt x="51" y="2"/>
                  </a:lnTo>
                  <a:lnTo>
                    <a:pt x="61" y="0"/>
                  </a:lnTo>
                  <a:lnTo>
                    <a:pt x="67" y="3"/>
                  </a:lnTo>
                  <a:lnTo>
                    <a:pt x="73" y="7"/>
                  </a:lnTo>
                  <a:lnTo>
                    <a:pt x="78" y="12"/>
                  </a:lnTo>
                  <a:lnTo>
                    <a:pt x="86" y="15"/>
                  </a:lnTo>
                  <a:lnTo>
                    <a:pt x="89" y="19"/>
                  </a:lnTo>
                  <a:lnTo>
                    <a:pt x="93" y="22"/>
                  </a:lnTo>
                  <a:lnTo>
                    <a:pt x="96" y="26"/>
                  </a:lnTo>
                  <a:lnTo>
                    <a:pt x="97" y="32"/>
                  </a:lnTo>
                  <a:lnTo>
                    <a:pt x="97" y="46"/>
                  </a:lnTo>
                  <a:lnTo>
                    <a:pt x="93" y="58"/>
                  </a:lnTo>
                  <a:lnTo>
                    <a:pt x="90" y="63"/>
                  </a:lnTo>
                  <a:lnTo>
                    <a:pt x="86" y="69"/>
                  </a:lnTo>
                  <a:lnTo>
                    <a:pt x="80" y="76"/>
                  </a:lnTo>
                  <a:lnTo>
                    <a:pt x="73" y="82"/>
                  </a:lnTo>
                  <a:lnTo>
                    <a:pt x="68" y="85"/>
                  </a:lnTo>
                  <a:lnTo>
                    <a:pt x="61" y="86"/>
                  </a:lnTo>
                  <a:lnTo>
                    <a:pt x="56" y="89"/>
                  </a:lnTo>
                  <a:lnTo>
                    <a:pt x="48" y="92"/>
                  </a:lnTo>
                  <a:lnTo>
                    <a:pt x="30" y="92"/>
                  </a:lnTo>
                  <a:close/>
                </a:path>
              </a:pathLst>
            </a:custGeom>
            <a:solidFill>
              <a:srgbClr val="000000">
                <a:alpha val="100000"/>
              </a:srgbClr>
            </a:solidFill>
            <a:ln w="9525">
              <a:noFill/>
            </a:ln>
          </p:spPr>
          <p:txBody>
            <a:bodyPr/>
            <a:p>
              <a:endParaRPr lang="en-US"/>
            </a:p>
          </p:txBody>
        </p:sp>
        <p:sp>
          <p:nvSpPr>
            <p:cNvPr id="16478" name="Freeform 79"/>
            <p:cNvSpPr/>
            <p:nvPr/>
          </p:nvSpPr>
          <p:spPr>
            <a:xfrm>
              <a:off x="3366" y="1930"/>
              <a:ext cx="66" cy="66"/>
            </a:xfrm>
            <a:custGeom>
              <a:avLst/>
              <a:gdLst>
                <a:gd name="txL" fmla="*/ 0 w 66"/>
                <a:gd name="txT" fmla="*/ 0 h 66"/>
                <a:gd name="txR" fmla="*/ 66 w 66"/>
                <a:gd name="txB" fmla="*/ 66 h 66"/>
              </a:gdLst>
              <a:ahLst/>
              <a:cxnLst>
                <a:cxn ang="0">
                  <a:pos x="21" y="66"/>
                </a:cxn>
                <a:cxn ang="0">
                  <a:pos x="14" y="62"/>
                </a:cxn>
                <a:cxn ang="0">
                  <a:pos x="9" y="55"/>
                </a:cxn>
                <a:cxn ang="0">
                  <a:pos x="6" y="52"/>
                </a:cxn>
                <a:cxn ang="0">
                  <a:pos x="4" y="47"/>
                </a:cxn>
                <a:cxn ang="0">
                  <a:pos x="3" y="43"/>
                </a:cxn>
                <a:cxn ang="0">
                  <a:pos x="0" y="37"/>
                </a:cxn>
                <a:cxn ang="0">
                  <a:pos x="3" y="25"/>
                </a:cxn>
                <a:cxn ang="0">
                  <a:pos x="4" y="20"/>
                </a:cxn>
                <a:cxn ang="0">
                  <a:pos x="6" y="16"/>
                </a:cxn>
                <a:cxn ang="0">
                  <a:pos x="9" y="12"/>
                </a:cxn>
                <a:cxn ang="0">
                  <a:pos x="14" y="7"/>
                </a:cxn>
                <a:cxn ang="0">
                  <a:pos x="19" y="6"/>
                </a:cxn>
                <a:cxn ang="0">
                  <a:pos x="23" y="4"/>
                </a:cxn>
                <a:cxn ang="0">
                  <a:pos x="26" y="2"/>
                </a:cxn>
                <a:cxn ang="0">
                  <a:pos x="31" y="0"/>
                </a:cxn>
                <a:cxn ang="0">
                  <a:pos x="40" y="3"/>
                </a:cxn>
                <a:cxn ang="0">
                  <a:pos x="49" y="4"/>
                </a:cxn>
                <a:cxn ang="0">
                  <a:pos x="57" y="9"/>
                </a:cxn>
                <a:cxn ang="0">
                  <a:pos x="64" y="16"/>
                </a:cxn>
                <a:cxn ang="0">
                  <a:pos x="66" y="35"/>
                </a:cxn>
                <a:cxn ang="0">
                  <a:pos x="63" y="39"/>
                </a:cxn>
                <a:cxn ang="0">
                  <a:pos x="59" y="45"/>
                </a:cxn>
                <a:cxn ang="0">
                  <a:pos x="54" y="50"/>
                </a:cxn>
                <a:cxn ang="0">
                  <a:pos x="49" y="57"/>
                </a:cxn>
                <a:cxn ang="0">
                  <a:pos x="43" y="59"/>
                </a:cxn>
                <a:cxn ang="0">
                  <a:pos x="39" y="63"/>
                </a:cxn>
                <a:cxn ang="0">
                  <a:pos x="33" y="66"/>
                </a:cxn>
                <a:cxn ang="0">
                  <a:pos x="24" y="66"/>
                </a:cxn>
                <a:cxn ang="0">
                  <a:pos x="21" y="66"/>
                </a:cxn>
              </a:cxnLst>
              <a:rect l="txL" t="txT" r="txR" b="txB"/>
              <a:pathLst>
                <a:path w="66" h="66">
                  <a:moveTo>
                    <a:pt x="21" y="66"/>
                  </a:moveTo>
                  <a:lnTo>
                    <a:pt x="14" y="62"/>
                  </a:lnTo>
                  <a:lnTo>
                    <a:pt x="9" y="55"/>
                  </a:lnTo>
                  <a:lnTo>
                    <a:pt x="6" y="52"/>
                  </a:lnTo>
                  <a:lnTo>
                    <a:pt x="4" y="47"/>
                  </a:lnTo>
                  <a:lnTo>
                    <a:pt x="3" y="43"/>
                  </a:lnTo>
                  <a:lnTo>
                    <a:pt x="0" y="37"/>
                  </a:lnTo>
                  <a:lnTo>
                    <a:pt x="3" y="25"/>
                  </a:lnTo>
                  <a:lnTo>
                    <a:pt x="4" y="20"/>
                  </a:lnTo>
                  <a:lnTo>
                    <a:pt x="6" y="16"/>
                  </a:lnTo>
                  <a:lnTo>
                    <a:pt x="9" y="12"/>
                  </a:lnTo>
                  <a:lnTo>
                    <a:pt x="14" y="7"/>
                  </a:lnTo>
                  <a:lnTo>
                    <a:pt x="19" y="6"/>
                  </a:lnTo>
                  <a:lnTo>
                    <a:pt x="23" y="4"/>
                  </a:lnTo>
                  <a:lnTo>
                    <a:pt x="26" y="2"/>
                  </a:lnTo>
                  <a:lnTo>
                    <a:pt x="31" y="0"/>
                  </a:lnTo>
                  <a:lnTo>
                    <a:pt x="40" y="3"/>
                  </a:lnTo>
                  <a:lnTo>
                    <a:pt x="49" y="4"/>
                  </a:lnTo>
                  <a:lnTo>
                    <a:pt x="57" y="9"/>
                  </a:lnTo>
                  <a:lnTo>
                    <a:pt x="64" y="16"/>
                  </a:lnTo>
                  <a:lnTo>
                    <a:pt x="66" y="35"/>
                  </a:lnTo>
                  <a:lnTo>
                    <a:pt x="63" y="39"/>
                  </a:lnTo>
                  <a:lnTo>
                    <a:pt x="59" y="45"/>
                  </a:lnTo>
                  <a:lnTo>
                    <a:pt x="54" y="50"/>
                  </a:lnTo>
                  <a:lnTo>
                    <a:pt x="49" y="57"/>
                  </a:lnTo>
                  <a:lnTo>
                    <a:pt x="43" y="59"/>
                  </a:lnTo>
                  <a:lnTo>
                    <a:pt x="39" y="63"/>
                  </a:lnTo>
                  <a:lnTo>
                    <a:pt x="33" y="66"/>
                  </a:lnTo>
                  <a:lnTo>
                    <a:pt x="24" y="66"/>
                  </a:lnTo>
                  <a:lnTo>
                    <a:pt x="21" y="66"/>
                  </a:lnTo>
                  <a:close/>
                </a:path>
              </a:pathLst>
            </a:custGeom>
            <a:solidFill>
              <a:srgbClr val="FFFFFF">
                <a:alpha val="100000"/>
              </a:srgbClr>
            </a:solidFill>
            <a:ln w="9525">
              <a:noFill/>
            </a:ln>
          </p:spPr>
          <p:txBody>
            <a:bodyPr/>
            <a:p>
              <a:endParaRPr lang="en-US"/>
            </a:p>
          </p:txBody>
        </p:sp>
        <p:sp>
          <p:nvSpPr>
            <p:cNvPr id="16479" name="Freeform 80"/>
            <p:cNvSpPr/>
            <p:nvPr/>
          </p:nvSpPr>
          <p:spPr>
            <a:xfrm>
              <a:off x="2213" y="1876"/>
              <a:ext cx="83" cy="76"/>
            </a:xfrm>
            <a:custGeom>
              <a:avLst/>
              <a:gdLst>
                <a:gd name="txL" fmla="*/ 0 w 83"/>
                <a:gd name="txT" fmla="*/ 0 h 76"/>
                <a:gd name="txR" fmla="*/ 83 w 83"/>
                <a:gd name="txB" fmla="*/ 76 h 76"/>
              </a:gdLst>
              <a:ahLst/>
              <a:cxnLst>
                <a:cxn ang="0">
                  <a:pos x="45" y="76"/>
                </a:cxn>
                <a:cxn ang="0">
                  <a:pos x="39" y="74"/>
                </a:cxn>
                <a:cxn ang="0">
                  <a:pos x="34" y="73"/>
                </a:cxn>
                <a:cxn ang="0">
                  <a:pos x="30" y="71"/>
                </a:cxn>
                <a:cxn ang="0">
                  <a:pos x="26" y="67"/>
                </a:cxn>
                <a:cxn ang="0">
                  <a:pos x="23" y="63"/>
                </a:cxn>
                <a:cxn ang="0">
                  <a:pos x="20" y="60"/>
                </a:cxn>
                <a:cxn ang="0">
                  <a:pos x="14" y="57"/>
                </a:cxn>
                <a:cxn ang="0">
                  <a:pos x="9" y="51"/>
                </a:cxn>
                <a:cxn ang="0">
                  <a:pos x="7" y="47"/>
                </a:cxn>
                <a:cxn ang="0">
                  <a:pos x="4" y="44"/>
                </a:cxn>
                <a:cxn ang="0">
                  <a:pos x="2" y="40"/>
                </a:cxn>
                <a:cxn ang="0">
                  <a:pos x="0" y="33"/>
                </a:cxn>
                <a:cxn ang="0">
                  <a:pos x="2" y="24"/>
                </a:cxn>
                <a:cxn ang="0">
                  <a:pos x="4" y="17"/>
                </a:cxn>
                <a:cxn ang="0">
                  <a:pos x="7" y="10"/>
                </a:cxn>
                <a:cxn ang="0">
                  <a:pos x="12" y="3"/>
                </a:cxn>
                <a:cxn ang="0">
                  <a:pos x="19" y="1"/>
                </a:cxn>
                <a:cxn ang="0">
                  <a:pos x="27" y="1"/>
                </a:cxn>
                <a:cxn ang="0">
                  <a:pos x="34" y="1"/>
                </a:cxn>
                <a:cxn ang="0">
                  <a:pos x="43" y="0"/>
                </a:cxn>
                <a:cxn ang="0">
                  <a:pos x="50" y="3"/>
                </a:cxn>
                <a:cxn ang="0">
                  <a:pos x="56" y="6"/>
                </a:cxn>
                <a:cxn ang="0">
                  <a:pos x="63" y="10"/>
                </a:cxn>
                <a:cxn ang="0">
                  <a:pos x="69" y="14"/>
                </a:cxn>
                <a:cxn ang="0">
                  <a:pos x="72" y="20"/>
                </a:cxn>
                <a:cxn ang="0">
                  <a:pos x="76" y="24"/>
                </a:cxn>
                <a:cxn ang="0">
                  <a:pos x="79" y="30"/>
                </a:cxn>
                <a:cxn ang="0">
                  <a:pos x="83" y="38"/>
                </a:cxn>
                <a:cxn ang="0">
                  <a:pos x="80" y="50"/>
                </a:cxn>
                <a:cxn ang="0">
                  <a:pos x="77" y="56"/>
                </a:cxn>
                <a:cxn ang="0">
                  <a:pos x="75" y="61"/>
                </a:cxn>
                <a:cxn ang="0">
                  <a:pos x="69" y="69"/>
                </a:cxn>
                <a:cxn ang="0">
                  <a:pos x="63" y="74"/>
                </a:cxn>
                <a:cxn ang="0">
                  <a:pos x="45" y="76"/>
                </a:cxn>
              </a:cxnLst>
              <a:rect l="txL" t="txT" r="txR" b="txB"/>
              <a:pathLst>
                <a:path w="83" h="76">
                  <a:moveTo>
                    <a:pt x="45" y="76"/>
                  </a:moveTo>
                  <a:lnTo>
                    <a:pt x="39" y="74"/>
                  </a:lnTo>
                  <a:lnTo>
                    <a:pt x="34" y="73"/>
                  </a:lnTo>
                  <a:lnTo>
                    <a:pt x="30" y="71"/>
                  </a:lnTo>
                  <a:lnTo>
                    <a:pt x="26" y="67"/>
                  </a:lnTo>
                  <a:lnTo>
                    <a:pt x="23" y="63"/>
                  </a:lnTo>
                  <a:lnTo>
                    <a:pt x="20" y="60"/>
                  </a:lnTo>
                  <a:lnTo>
                    <a:pt x="14" y="57"/>
                  </a:lnTo>
                  <a:lnTo>
                    <a:pt x="9" y="51"/>
                  </a:lnTo>
                  <a:lnTo>
                    <a:pt x="7" y="47"/>
                  </a:lnTo>
                  <a:lnTo>
                    <a:pt x="4" y="44"/>
                  </a:lnTo>
                  <a:lnTo>
                    <a:pt x="2" y="40"/>
                  </a:lnTo>
                  <a:lnTo>
                    <a:pt x="0" y="33"/>
                  </a:lnTo>
                  <a:lnTo>
                    <a:pt x="2" y="24"/>
                  </a:lnTo>
                  <a:lnTo>
                    <a:pt x="4" y="17"/>
                  </a:lnTo>
                  <a:lnTo>
                    <a:pt x="7" y="10"/>
                  </a:lnTo>
                  <a:lnTo>
                    <a:pt x="12" y="3"/>
                  </a:lnTo>
                  <a:lnTo>
                    <a:pt x="19" y="1"/>
                  </a:lnTo>
                  <a:lnTo>
                    <a:pt x="27" y="1"/>
                  </a:lnTo>
                  <a:lnTo>
                    <a:pt x="34" y="1"/>
                  </a:lnTo>
                  <a:lnTo>
                    <a:pt x="43" y="0"/>
                  </a:lnTo>
                  <a:lnTo>
                    <a:pt x="50" y="3"/>
                  </a:lnTo>
                  <a:lnTo>
                    <a:pt x="56" y="6"/>
                  </a:lnTo>
                  <a:lnTo>
                    <a:pt x="63" y="10"/>
                  </a:lnTo>
                  <a:lnTo>
                    <a:pt x="69" y="14"/>
                  </a:lnTo>
                  <a:lnTo>
                    <a:pt x="72" y="20"/>
                  </a:lnTo>
                  <a:lnTo>
                    <a:pt x="76" y="24"/>
                  </a:lnTo>
                  <a:lnTo>
                    <a:pt x="79" y="30"/>
                  </a:lnTo>
                  <a:lnTo>
                    <a:pt x="83" y="38"/>
                  </a:lnTo>
                  <a:lnTo>
                    <a:pt x="80" y="50"/>
                  </a:lnTo>
                  <a:lnTo>
                    <a:pt x="77" y="56"/>
                  </a:lnTo>
                  <a:lnTo>
                    <a:pt x="75" y="61"/>
                  </a:lnTo>
                  <a:lnTo>
                    <a:pt x="69" y="69"/>
                  </a:lnTo>
                  <a:lnTo>
                    <a:pt x="63" y="74"/>
                  </a:lnTo>
                  <a:lnTo>
                    <a:pt x="45" y="76"/>
                  </a:lnTo>
                  <a:close/>
                </a:path>
              </a:pathLst>
            </a:custGeom>
            <a:solidFill>
              <a:srgbClr val="000000">
                <a:alpha val="100000"/>
              </a:srgbClr>
            </a:solidFill>
            <a:ln w="9525">
              <a:noFill/>
            </a:ln>
          </p:spPr>
          <p:txBody>
            <a:bodyPr/>
            <a:p>
              <a:endParaRPr lang="en-US"/>
            </a:p>
          </p:txBody>
        </p:sp>
        <p:sp>
          <p:nvSpPr>
            <p:cNvPr id="16480" name="Freeform 81"/>
            <p:cNvSpPr/>
            <p:nvPr/>
          </p:nvSpPr>
          <p:spPr>
            <a:xfrm>
              <a:off x="2226" y="1889"/>
              <a:ext cx="56" cy="47"/>
            </a:xfrm>
            <a:custGeom>
              <a:avLst/>
              <a:gdLst>
                <a:gd name="txL" fmla="*/ 0 w 56"/>
                <a:gd name="txT" fmla="*/ 0 h 47"/>
                <a:gd name="txR" fmla="*/ 56 w 56"/>
                <a:gd name="txB" fmla="*/ 47 h 47"/>
              </a:gdLst>
              <a:ahLst/>
              <a:cxnLst>
                <a:cxn ang="0">
                  <a:pos x="37" y="47"/>
                </a:cxn>
                <a:cxn ang="0">
                  <a:pos x="27" y="43"/>
                </a:cxn>
                <a:cxn ang="0">
                  <a:pos x="17" y="38"/>
                </a:cxn>
                <a:cxn ang="0">
                  <a:pos x="9" y="33"/>
                </a:cxn>
                <a:cxn ang="0">
                  <a:pos x="0" y="24"/>
                </a:cxn>
                <a:cxn ang="0">
                  <a:pos x="0" y="11"/>
                </a:cxn>
                <a:cxn ang="0">
                  <a:pos x="9" y="1"/>
                </a:cxn>
                <a:cxn ang="0">
                  <a:pos x="27" y="0"/>
                </a:cxn>
                <a:cxn ang="0">
                  <a:pos x="33" y="1"/>
                </a:cxn>
                <a:cxn ang="0">
                  <a:pos x="37" y="5"/>
                </a:cxn>
                <a:cxn ang="0">
                  <a:pos x="42" y="8"/>
                </a:cxn>
                <a:cxn ang="0">
                  <a:pos x="47" y="11"/>
                </a:cxn>
                <a:cxn ang="0">
                  <a:pos x="53" y="15"/>
                </a:cxn>
                <a:cxn ang="0">
                  <a:pos x="56" y="27"/>
                </a:cxn>
                <a:cxn ang="0">
                  <a:pos x="54" y="34"/>
                </a:cxn>
                <a:cxn ang="0">
                  <a:pos x="50" y="40"/>
                </a:cxn>
                <a:cxn ang="0">
                  <a:pos x="44" y="44"/>
                </a:cxn>
                <a:cxn ang="0">
                  <a:pos x="37" y="47"/>
                </a:cxn>
              </a:cxnLst>
              <a:rect l="txL" t="txT" r="txR" b="txB"/>
              <a:pathLst>
                <a:path w="56" h="47">
                  <a:moveTo>
                    <a:pt x="37" y="47"/>
                  </a:moveTo>
                  <a:lnTo>
                    <a:pt x="27" y="43"/>
                  </a:lnTo>
                  <a:lnTo>
                    <a:pt x="17" y="38"/>
                  </a:lnTo>
                  <a:lnTo>
                    <a:pt x="9" y="33"/>
                  </a:lnTo>
                  <a:lnTo>
                    <a:pt x="0" y="24"/>
                  </a:lnTo>
                  <a:lnTo>
                    <a:pt x="0" y="11"/>
                  </a:lnTo>
                  <a:lnTo>
                    <a:pt x="9" y="1"/>
                  </a:lnTo>
                  <a:lnTo>
                    <a:pt x="27" y="0"/>
                  </a:lnTo>
                  <a:lnTo>
                    <a:pt x="33" y="1"/>
                  </a:lnTo>
                  <a:lnTo>
                    <a:pt x="37" y="5"/>
                  </a:lnTo>
                  <a:lnTo>
                    <a:pt x="42" y="8"/>
                  </a:lnTo>
                  <a:lnTo>
                    <a:pt x="47" y="11"/>
                  </a:lnTo>
                  <a:lnTo>
                    <a:pt x="53" y="15"/>
                  </a:lnTo>
                  <a:lnTo>
                    <a:pt x="56" y="27"/>
                  </a:lnTo>
                  <a:lnTo>
                    <a:pt x="54" y="34"/>
                  </a:lnTo>
                  <a:lnTo>
                    <a:pt x="50" y="40"/>
                  </a:lnTo>
                  <a:lnTo>
                    <a:pt x="44" y="44"/>
                  </a:lnTo>
                  <a:lnTo>
                    <a:pt x="37" y="47"/>
                  </a:lnTo>
                  <a:close/>
                </a:path>
              </a:pathLst>
            </a:custGeom>
            <a:solidFill>
              <a:srgbClr val="FFFFFF">
                <a:alpha val="100000"/>
              </a:srgbClr>
            </a:solidFill>
            <a:ln w="9525">
              <a:noFill/>
            </a:ln>
          </p:spPr>
          <p:txBody>
            <a:bodyPr/>
            <a:p>
              <a:endParaRPr lang="en-US"/>
            </a:p>
          </p:txBody>
        </p:sp>
        <p:sp>
          <p:nvSpPr>
            <p:cNvPr id="16481" name="Freeform 82"/>
            <p:cNvSpPr/>
            <p:nvPr/>
          </p:nvSpPr>
          <p:spPr>
            <a:xfrm>
              <a:off x="3469" y="1839"/>
              <a:ext cx="66" cy="73"/>
            </a:xfrm>
            <a:custGeom>
              <a:avLst/>
              <a:gdLst>
                <a:gd name="txL" fmla="*/ 0 w 66"/>
                <a:gd name="txT" fmla="*/ 0 h 73"/>
                <a:gd name="txR" fmla="*/ 66 w 66"/>
                <a:gd name="txB" fmla="*/ 73 h 73"/>
              </a:gdLst>
              <a:ahLst/>
              <a:cxnLst>
                <a:cxn ang="0">
                  <a:pos x="26" y="73"/>
                </a:cxn>
                <a:cxn ang="0">
                  <a:pos x="13" y="70"/>
                </a:cxn>
                <a:cxn ang="0">
                  <a:pos x="1" y="60"/>
                </a:cxn>
                <a:cxn ang="0">
                  <a:pos x="1" y="48"/>
                </a:cxn>
                <a:cxn ang="0">
                  <a:pos x="0" y="34"/>
                </a:cxn>
                <a:cxn ang="0">
                  <a:pos x="1" y="21"/>
                </a:cxn>
                <a:cxn ang="0">
                  <a:pos x="7" y="10"/>
                </a:cxn>
                <a:cxn ang="0">
                  <a:pos x="13" y="7"/>
                </a:cxn>
                <a:cxn ang="0">
                  <a:pos x="20" y="4"/>
                </a:cxn>
                <a:cxn ang="0">
                  <a:pos x="29" y="3"/>
                </a:cxn>
                <a:cxn ang="0">
                  <a:pos x="37" y="0"/>
                </a:cxn>
                <a:cxn ang="0">
                  <a:pos x="50" y="4"/>
                </a:cxn>
                <a:cxn ang="0">
                  <a:pos x="63" y="14"/>
                </a:cxn>
                <a:cxn ang="0">
                  <a:pos x="66" y="24"/>
                </a:cxn>
                <a:cxn ang="0">
                  <a:pos x="66" y="34"/>
                </a:cxn>
                <a:cxn ang="0">
                  <a:pos x="63" y="45"/>
                </a:cxn>
                <a:cxn ang="0">
                  <a:pos x="60" y="57"/>
                </a:cxn>
                <a:cxn ang="0">
                  <a:pos x="54" y="63"/>
                </a:cxn>
                <a:cxn ang="0">
                  <a:pos x="50" y="65"/>
                </a:cxn>
                <a:cxn ang="0">
                  <a:pos x="47" y="68"/>
                </a:cxn>
                <a:cxn ang="0">
                  <a:pos x="43" y="71"/>
                </a:cxn>
                <a:cxn ang="0">
                  <a:pos x="37" y="73"/>
                </a:cxn>
                <a:cxn ang="0">
                  <a:pos x="26" y="73"/>
                </a:cxn>
              </a:cxnLst>
              <a:rect l="txL" t="txT" r="txR" b="txB"/>
              <a:pathLst>
                <a:path w="66" h="73">
                  <a:moveTo>
                    <a:pt x="26" y="73"/>
                  </a:moveTo>
                  <a:lnTo>
                    <a:pt x="13" y="70"/>
                  </a:lnTo>
                  <a:lnTo>
                    <a:pt x="1" y="60"/>
                  </a:lnTo>
                  <a:lnTo>
                    <a:pt x="1" y="48"/>
                  </a:lnTo>
                  <a:lnTo>
                    <a:pt x="0" y="34"/>
                  </a:lnTo>
                  <a:lnTo>
                    <a:pt x="1" y="21"/>
                  </a:lnTo>
                  <a:lnTo>
                    <a:pt x="7" y="10"/>
                  </a:lnTo>
                  <a:lnTo>
                    <a:pt x="13" y="7"/>
                  </a:lnTo>
                  <a:lnTo>
                    <a:pt x="20" y="4"/>
                  </a:lnTo>
                  <a:lnTo>
                    <a:pt x="29" y="3"/>
                  </a:lnTo>
                  <a:lnTo>
                    <a:pt x="37" y="0"/>
                  </a:lnTo>
                  <a:lnTo>
                    <a:pt x="50" y="4"/>
                  </a:lnTo>
                  <a:lnTo>
                    <a:pt x="63" y="14"/>
                  </a:lnTo>
                  <a:lnTo>
                    <a:pt x="66" y="24"/>
                  </a:lnTo>
                  <a:lnTo>
                    <a:pt x="66" y="34"/>
                  </a:lnTo>
                  <a:lnTo>
                    <a:pt x="63" y="45"/>
                  </a:lnTo>
                  <a:lnTo>
                    <a:pt x="60" y="57"/>
                  </a:lnTo>
                  <a:lnTo>
                    <a:pt x="54" y="63"/>
                  </a:lnTo>
                  <a:lnTo>
                    <a:pt x="50" y="65"/>
                  </a:lnTo>
                  <a:lnTo>
                    <a:pt x="47" y="68"/>
                  </a:lnTo>
                  <a:lnTo>
                    <a:pt x="43" y="71"/>
                  </a:lnTo>
                  <a:lnTo>
                    <a:pt x="37" y="73"/>
                  </a:lnTo>
                  <a:lnTo>
                    <a:pt x="26" y="73"/>
                  </a:lnTo>
                  <a:close/>
                </a:path>
              </a:pathLst>
            </a:custGeom>
            <a:solidFill>
              <a:srgbClr val="000000">
                <a:alpha val="100000"/>
              </a:srgbClr>
            </a:solidFill>
            <a:ln w="9525">
              <a:noFill/>
            </a:ln>
          </p:spPr>
          <p:txBody>
            <a:bodyPr/>
            <a:p>
              <a:endParaRPr lang="en-US"/>
            </a:p>
          </p:txBody>
        </p:sp>
        <p:sp>
          <p:nvSpPr>
            <p:cNvPr id="16482" name="Freeform 83"/>
            <p:cNvSpPr/>
            <p:nvPr/>
          </p:nvSpPr>
          <p:spPr>
            <a:xfrm>
              <a:off x="2340" y="1846"/>
              <a:ext cx="82" cy="76"/>
            </a:xfrm>
            <a:custGeom>
              <a:avLst/>
              <a:gdLst>
                <a:gd name="txL" fmla="*/ 0 w 82"/>
                <a:gd name="txT" fmla="*/ 0 h 76"/>
                <a:gd name="txR" fmla="*/ 82 w 82"/>
                <a:gd name="txB" fmla="*/ 76 h 76"/>
              </a:gdLst>
              <a:ahLst/>
              <a:cxnLst>
                <a:cxn ang="0">
                  <a:pos x="41" y="76"/>
                </a:cxn>
                <a:cxn ang="0">
                  <a:pos x="35" y="74"/>
                </a:cxn>
                <a:cxn ang="0">
                  <a:pos x="30" y="74"/>
                </a:cxn>
                <a:cxn ang="0">
                  <a:pos x="26" y="71"/>
                </a:cxn>
                <a:cxn ang="0">
                  <a:pos x="22" y="68"/>
                </a:cxn>
                <a:cxn ang="0">
                  <a:pos x="19" y="64"/>
                </a:cxn>
                <a:cxn ang="0">
                  <a:pos x="16" y="58"/>
                </a:cxn>
                <a:cxn ang="0">
                  <a:pos x="13" y="54"/>
                </a:cxn>
                <a:cxn ang="0">
                  <a:pos x="8" y="51"/>
                </a:cxn>
                <a:cxn ang="0">
                  <a:pos x="5" y="48"/>
                </a:cxn>
                <a:cxn ang="0">
                  <a:pos x="3" y="44"/>
                </a:cxn>
                <a:cxn ang="0">
                  <a:pos x="2" y="38"/>
                </a:cxn>
                <a:cxn ang="0">
                  <a:pos x="0" y="33"/>
                </a:cxn>
                <a:cxn ang="0">
                  <a:pos x="2" y="14"/>
                </a:cxn>
                <a:cxn ang="0">
                  <a:pos x="10" y="4"/>
                </a:cxn>
                <a:cxn ang="0">
                  <a:pos x="16" y="3"/>
                </a:cxn>
                <a:cxn ang="0">
                  <a:pos x="23" y="0"/>
                </a:cxn>
                <a:cxn ang="0">
                  <a:pos x="29" y="0"/>
                </a:cxn>
                <a:cxn ang="0">
                  <a:pos x="35" y="0"/>
                </a:cxn>
                <a:cxn ang="0">
                  <a:pos x="43" y="1"/>
                </a:cxn>
                <a:cxn ang="0">
                  <a:pos x="51" y="6"/>
                </a:cxn>
                <a:cxn ang="0">
                  <a:pos x="58" y="8"/>
                </a:cxn>
                <a:cxn ang="0">
                  <a:pos x="66" y="11"/>
                </a:cxn>
                <a:cxn ang="0">
                  <a:pos x="71" y="17"/>
                </a:cxn>
                <a:cxn ang="0">
                  <a:pos x="75" y="24"/>
                </a:cxn>
                <a:cxn ang="0">
                  <a:pos x="78" y="33"/>
                </a:cxn>
                <a:cxn ang="0">
                  <a:pos x="82" y="43"/>
                </a:cxn>
                <a:cxn ang="0">
                  <a:pos x="79" y="54"/>
                </a:cxn>
                <a:cxn ang="0">
                  <a:pos x="75" y="61"/>
                </a:cxn>
                <a:cxn ang="0">
                  <a:pos x="69" y="66"/>
                </a:cxn>
                <a:cxn ang="0">
                  <a:pos x="62" y="68"/>
                </a:cxn>
                <a:cxn ang="0">
                  <a:pos x="53" y="73"/>
                </a:cxn>
                <a:cxn ang="0">
                  <a:pos x="45" y="76"/>
                </a:cxn>
                <a:cxn ang="0">
                  <a:pos x="41" y="76"/>
                </a:cxn>
              </a:cxnLst>
              <a:rect l="txL" t="txT" r="txR" b="txB"/>
              <a:pathLst>
                <a:path w="82" h="76">
                  <a:moveTo>
                    <a:pt x="41" y="76"/>
                  </a:moveTo>
                  <a:lnTo>
                    <a:pt x="35" y="74"/>
                  </a:lnTo>
                  <a:lnTo>
                    <a:pt x="30" y="74"/>
                  </a:lnTo>
                  <a:lnTo>
                    <a:pt x="26" y="71"/>
                  </a:lnTo>
                  <a:lnTo>
                    <a:pt x="22" y="68"/>
                  </a:lnTo>
                  <a:lnTo>
                    <a:pt x="19" y="64"/>
                  </a:lnTo>
                  <a:lnTo>
                    <a:pt x="16" y="58"/>
                  </a:lnTo>
                  <a:lnTo>
                    <a:pt x="13" y="54"/>
                  </a:lnTo>
                  <a:lnTo>
                    <a:pt x="8" y="51"/>
                  </a:lnTo>
                  <a:lnTo>
                    <a:pt x="5" y="48"/>
                  </a:lnTo>
                  <a:lnTo>
                    <a:pt x="3" y="44"/>
                  </a:lnTo>
                  <a:lnTo>
                    <a:pt x="2" y="38"/>
                  </a:lnTo>
                  <a:lnTo>
                    <a:pt x="0" y="33"/>
                  </a:lnTo>
                  <a:lnTo>
                    <a:pt x="2" y="14"/>
                  </a:lnTo>
                  <a:lnTo>
                    <a:pt x="10" y="4"/>
                  </a:lnTo>
                  <a:lnTo>
                    <a:pt x="16" y="3"/>
                  </a:lnTo>
                  <a:lnTo>
                    <a:pt x="23" y="0"/>
                  </a:lnTo>
                  <a:lnTo>
                    <a:pt x="29" y="0"/>
                  </a:lnTo>
                  <a:lnTo>
                    <a:pt x="35" y="0"/>
                  </a:lnTo>
                  <a:lnTo>
                    <a:pt x="43" y="1"/>
                  </a:lnTo>
                  <a:lnTo>
                    <a:pt x="51" y="6"/>
                  </a:lnTo>
                  <a:lnTo>
                    <a:pt x="58" y="8"/>
                  </a:lnTo>
                  <a:lnTo>
                    <a:pt x="66" y="11"/>
                  </a:lnTo>
                  <a:lnTo>
                    <a:pt x="71" y="17"/>
                  </a:lnTo>
                  <a:lnTo>
                    <a:pt x="75" y="24"/>
                  </a:lnTo>
                  <a:lnTo>
                    <a:pt x="78" y="33"/>
                  </a:lnTo>
                  <a:lnTo>
                    <a:pt x="82" y="43"/>
                  </a:lnTo>
                  <a:lnTo>
                    <a:pt x="79" y="54"/>
                  </a:lnTo>
                  <a:lnTo>
                    <a:pt x="75" y="61"/>
                  </a:lnTo>
                  <a:lnTo>
                    <a:pt x="69" y="66"/>
                  </a:lnTo>
                  <a:lnTo>
                    <a:pt x="62" y="68"/>
                  </a:lnTo>
                  <a:lnTo>
                    <a:pt x="53" y="73"/>
                  </a:lnTo>
                  <a:lnTo>
                    <a:pt x="45" y="76"/>
                  </a:lnTo>
                  <a:lnTo>
                    <a:pt x="41" y="76"/>
                  </a:lnTo>
                  <a:close/>
                </a:path>
              </a:pathLst>
            </a:custGeom>
            <a:solidFill>
              <a:srgbClr val="000000">
                <a:alpha val="100000"/>
              </a:srgbClr>
            </a:solidFill>
            <a:ln w="9525">
              <a:noFill/>
            </a:ln>
          </p:spPr>
          <p:txBody>
            <a:bodyPr/>
            <a:p>
              <a:endParaRPr lang="en-US"/>
            </a:p>
          </p:txBody>
        </p:sp>
        <p:sp>
          <p:nvSpPr>
            <p:cNvPr id="16483" name="Freeform 84"/>
            <p:cNvSpPr/>
            <p:nvPr/>
          </p:nvSpPr>
          <p:spPr>
            <a:xfrm>
              <a:off x="3485" y="1853"/>
              <a:ext cx="37" cy="46"/>
            </a:xfrm>
            <a:custGeom>
              <a:avLst/>
              <a:gdLst>
                <a:gd name="txL" fmla="*/ 0 w 37"/>
                <a:gd name="txT" fmla="*/ 0 h 46"/>
                <a:gd name="txR" fmla="*/ 37 w 37"/>
                <a:gd name="txB" fmla="*/ 46 h 46"/>
              </a:gdLst>
              <a:ahLst/>
              <a:cxnLst>
                <a:cxn ang="0">
                  <a:pos x="5" y="44"/>
                </a:cxn>
                <a:cxn ang="0">
                  <a:pos x="0" y="39"/>
                </a:cxn>
                <a:cxn ang="0">
                  <a:pos x="0" y="31"/>
                </a:cxn>
                <a:cxn ang="0">
                  <a:pos x="0" y="23"/>
                </a:cxn>
                <a:cxn ang="0">
                  <a:pos x="1" y="14"/>
                </a:cxn>
                <a:cxn ang="0">
                  <a:pos x="5" y="7"/>
                </a:cxn>
                <a:cxn ang="0">
                  <a:pos x="8" y="4"/>
                </a:cxn>
                <a:cxn ang="0">
                  <a:pos x="13" y="3"/>
                </a:cxn>
                <a:cxn ang="0">
                  <a:pos x="18" y="1"/>
                </a:cxn>
                <a:cxn ang="0">
                  <a:pos x="24" y="0"/>
                </a:cxn>
                <a:cxn ang="0">
                  <a:pos x="30" y="1"/>
                </a:cxn>
                <a:cxn ang="0">
                  <a:pos x="34" y="10"/>
                </a:cxn>
                <a:cxn ang="0">
                  <a:pos x="37" y="20"/>
                </a:cxn>
                <a:cxn ang="0">
                  <a:pos x="34" y="30"/>
                </a:cxn>
                <a:cxn ang="0">
                  <a:pos x="30" y="39"/>
                </a:cxn>
                <a:cxn ang="0">
                  <a:pos x="25" y="41"/>
                </a:cxn>
                <a:cxn ang="0">
                  <a:pos x="20" y="44"/>
                </a:cxn>
                <a:cxn ang="0">
                  <a:pos x="13" y="46"/>
                </a:cxn>
                <a:cxn ang="0">
                  <a:pos x="5" y="44"/>
                </a:cxn>
              </a:cxnLst>
              <a:rect l="txL" t="txT" r="txR" b="txB"/>
              <a:pathLst>
                <a:path w="37" h="46">
                  <a:moveTo>
                    <a:pt x="5" y="44"/>
                  </a:moveTo>
                  <a:lnTo>
                    <a:pt x="0" y="39"/>
                  </a:lnTo>
                  <a:lnTo>
                    <a:pt x="0" y="31"/>
                  </a:lnTo>
                  <a:lnTo>
                    <a:pt x="0" y="23"/>
                  </a:lnTo>
                  <a:lnTo>
                    <a:pt x="1" y="14"/>
                  </a:lnTo>
                  <a:lnTo>
                    <a:pt x="5" y="7"/>
                  </a:lnTo>
                  <a:lnTo>
                    <a:pt x="8" y="4"/>
                  </a:lnTo>
                  <a:lnTo>
                    <a:pt x="13" y="3"/>
                  </a:lnTo>
                  <a:lnTo>
                    <a:pt x="18" y="1"/>
                  </a:lnTo>
                  <a:lnTo>
                    <a:pt x="24" y="0"/>
                  </a:lnTo>
                  <a:lnTo>
                    <a:pt x="30" y="1"/>
                  </a:lnTo>
                  <a:lnTo>
                    <a:pt x="34" y="10"/>
                  </a:lnTo>
                  <a:lnTo>
                    <a:pt x="37" y="20"/>
                  </a:lnTo>
                  <a:lnTo>
                    <a:pt x="34" y="30"/>
                  </a:lnTo>
                  <a:lnTo>
                    <a:pt x="30" y="39"/>
                  </a:lnTo>
                  <a:lnTo>
                    <a:pt x="25" y="41"/>
                  </a:lnTo>
                  <a:lnTo>
                    <a:pt x="20" y="44"/>
                  </a:lnTo>
                  <a:lnTo>
                    <a:pt x="13" y="46"/>
                  </a:lnTo>
                  <a:lnTo>
                    <a:pt x="5" y="44"/>
                  </a:lnTo>
                  <a:close/>
                </a:path>
              </a:pathLst>
            </a:custGeom>
            <a:solidFill>
              <a:srgbClr val="FFFFFF">
                <a:alpha val="100000"/>
              </a:srgbClr>
            </a:solidFill>
            <a:ln w="9525">
              <a:noFill/>
            </a:ln>
          </p:spPr>
          <p:txBody>
            <a:bodyPr/>
            <a:p>
              <a:endParaRPr lang="en-US"/>
            </a:p>
          </p:txBody>
        </p:sp>
        <p:sp>
          <p:nvSpPr>
            <p:cNvPr id="16484" name="Freeform 85"/>
            <p:cNvSpPr/>
            <p:nvPr/>
          </p:nvSpPr>
          <p:spPr>
            <a:xfrm>
              <a:off x="2352" y="1859"/>
              <a:ext cx="54" cy="44"/>
            </a:xfrm>
            <a:custGeom>
              <a:avLst/>
              <a:gdLst>
                <a:gd name="txL" fmla="*/ 0 w 54"/>
                <a:gd name="txT" fmla="*/ 0 h 44"/>
                <a:gd name="txR" fmla="*/ 54 w 54"/>
                <a:gd name="txB" fmla="*/ 44 h 44"/>
              </a:gdLst>
              <a:ahLst/>
              <a:cxnLst>
                <a:cxn ang="0">
                  <a:pos x="34" y="44"/>
                </a:cxn>
                <a:cxn ang="0">
                  <a:pos x="27" y="41"/>
                </a:cxn>
                <a:cxn ang="0">
                  <a:pos x="20" y="38"/>
                </a:cxn>
                <a:cxn ang="0">
                  <a:pos x="11" y="34"/>
                </a:cxn>
                <a:cxn ang="0">
                  <a:pos x="4" y="28"/>
                </a:cxn>
                <a:cxn ang="0">
                  <a:pos x="0" y="10"/>
                </a:cxn>
                <a:cxn ang="0">
                  <a:pos x="11" y="0"/>
                </a:cxn>
                <a:cxn ang="0">
                  <a:pos x="23" y="0"/>
                </a:cxn>
                <a:cxn ang="0">
                  <a:pos x="29" y="1"/>
                </a:cxn>
                <a:cxn ang="0">
                  <a:pos x="34" y="1"/>
                </a:cxn>
                <a:cxn ang="0">
                  <a:pos x="39" y="4"/>
                </a:cxn>
                <a:cxn ang="0">
                  <a:pos x="41" y="8"/>
                </a:cxn>
                <a:cxn ang="0">
                  <a:pos x="44" y="11"/>
                </a:cxn>
                <a:cxn ang="0">
                  <a:pos x="47" y="14"/>
                </a:cxn>
                <a:cxn ang="0">
                  <a:pos x="50" y="18"/>
                </a:cxn>
                <a:cxn ang="0">
                  <a:pos x="53" y="25"/>
                </a:cxn>
                <a:cxn ang="0">
                  <a:pos x="54" y="34"/>
                </a:cxn>
                <a:cxn ang="0">
                  <a:pos x="51" y="38"/>
                </a:cxn>
                <a:cxn ang="0">
                  <a:pos x="44" y="43"/>
                </a:cxn>
                <a:cxn ang="0">
                  <a:pos x="34" y="44"/>
                </a:cxn>
              </a:cxnLst>
              <a:rect l="txL" t="txT" r="txR" b="txB"/>
              <a:pathLst>
                <a:path w="54" h="44">
                  <a:moveTo>
                    <a:pt x="34" y="44"/>
                  </a:moveTo>
                  <a:lnTo>
                    <a:pt x="27" y="41"/>
                  </a:lnTo>
                  <a:lnTo>
                    <a:pt x="20" y="38"/>
                  </a:lnTo>
                  <a:lnTo>
                    <a:pt x="11" y="34"/>
                  </a:lnTo>
                  <a:lnTo>
                    <a:pt x="4" y="28"/>
                  </a:lnTo>
                  <a:lnTo>
                    <a:pt x="0" y="10"/>
                  </a:lnTo>
                  <a:lnTo>
                    <a:pt x="11" y="0"/>
                  </a:lnTo>
                  <a:lnTo>
                    <a:pt x="23" y="0"/>
                  </a:lnTo>
                  <a:lnTo>
                    <a:pt x="29" y="1"/>
                  </a:lnTo>
                  <a:lnTo>
                    <a:pt x="34" y="1"/>
                  </a:lnTo>
                  <a:lnTo>
                    <a:pt x="39" y="4"/>
                  </a:lnTo>
                  <a:lnTo>
                    <a:pt x="41" y="8"/>
                  </a:lnTo>
                  <a:lnTo>
                    <a:pt x="44" y="11"/>
                  </a:lnTo>
                  <a:lnTo>
                    <a:pt x="47" y="14"/>
                  </a:lnTo>
                  <a:lnTo>
                    <a:pt x="50" y="18"/>
                  </a:lnTo>
                  <a:lnTo>
                    <a:pt x="53" y="25"/>
                  </a:lnTo>
                  <a:lnTo>
                    <a:pt x="54" y="34"/>
                  </a:lnTo>
                  <a:lnTo>
                    <a:pt x="51" y="38"/>
                  </a:lnTo>
                  <a:lnTo>
                    <a:pt x="44" y="43"/>
                  </a:lnTo>
                  <a:lnTo>
                    <a:pt x="34" y="44"/>
                  </a:lnTo>
                  <a:close/>
                </a:path>
              </a:pathLst>
            </a:custGeom>
            <a:solidFill>
              <a:srgbClr val="FFFFFF">
                <a:alpha val="100000"/>
              </a:srgbClr>
            </a:solidFill>
            <a:ln w="9525">
              <a:noFill/>
            </a:ln>
          </p:spPr>
          <p:txBody>
            <a:bodyPr/>
            <a:p>
              <a:endParaRPr lang="en-US"/>
            </a:p>
          </p:txBody>
        </p:sp>
        <p:sp>
          <p:nvSpPr>
            <p:cNvPr id="16485" name="Freeform 86"/>
            <p:cNvSpPr/>
            <p:nvPr/>
          </p:nvSpPr>
          <p:spPr>
            <a:xfrm>
              <a:off x="2312" y="1710"/>
              <a:ext cx="69" cy="61"/>
            </a:xfrm>
            <a:custGeom>
              <a:avLst/>
              <a:gdLst>
                <a:gd name="txL" fmla="*/ 0 w 69"/>
                <a:gd name="txT" fmla="*/ 0 h 61"/>
                <a:gd name="txR" fmla="*/ 69 w 69"/>
                <a:gd name="txB" fmla="*/ 61 h 61"/>
              </a:gdLst>
              <a:ahLst/>
              <a:cxnLst>
                <a:cxn ang="0">
                  <a:pos x="33" y="61"/>
                </a:cxn>
                <a:cxn ang="0">
                  <a:pos x="26" y="60"/>
                </a:cxn>
                <a:cxn ang="0">
                  <a:pos x="18" y="54"/>
                </a:cxn>
                <a:cxn ang="0">
                  <a:pos x="11" y="47"/>
                </a:cxn>
                <a:cxn ang="0">
                  <a:pos x="3" y="40"/>
                </a:cxn>
                <a:cxn ang="0">
                  <a:pos x="0" y="34"/>
                </a:cxn>
                <a:cxn ang="0">
                  <a:pos x="1" y="26"/>
                </a:cxn>
                <a:cxn ang="0">
                  <a:pos x="3" y="17"/>
                </a:cxn>
                <a:cxn ang="0">
                  <a:pos x="6" y="8"/>
                </a:cxn>
                <a:cxn ang="0">
                  <a:pos x="13" y="3"/>
                </a:cxn>
                <a:cxn ang="0">
                  <a:pos x="31" y="0"/>
                </a:cxn>
                <a:cxn ang="0">
                  <a:pos x="36" y="0"/>
                </a:cxn>
                <a:cxn ang="0">
                  <a:pos x="40" y="3"/>
                </a:cxn>
                <a:cxn ang="0">
                  <a:pos x="44" y="4"/>
                </a:cxn>
                <a:cxn ang="0">
                  <a:pos x="50" y="6"/>
                </a:cxn>
                <a:cxn ang="0">
                  <a:pos x="53" y="11"/>
                </a:cxn>
                <a:cxn ang="0">
                  <a:pos x="58" y="16"/>
                </a:cxn>
                <a:cxn ang="0">
                  <a:pos x="64" y="21"/>
                </a:cxn>
                <a:cxn ang="0">
                  <a:pos x="67" y="27"/>
                </a:cxn>
                <a:cxn ang="0">
                  <a:pos x="69" y="33"/>
                </a:cxn>
                <a:cxn ang="0">
                  <a:pos x="69" y="39"/>
                </a:cxn>
                <a:cxn ang="0">
                  <a:pos x="66" y="44"/>
                </a:cxn>
                <a:cxn ang="0">
                  <a:pos x="64" y="51"/>
                </a:cxn>
                <a:cxn ang="0">
                  <a:pos x="60" y="53"/>
                </a:cxn>
                <a:cxn ang="0">
                  <a:pos x="57" y="56"/>
                </a:cxn>
                <a:cxn ang="0">
                  <a:pos x="53" y="60"/>
                </a:cxn>
                <a:cxn ang="0">
                  <a:pos x="47" y="61"/>
                </a:cxn>
                <a:cxn ang="0">
                  <a:pos x="33" y="61"/>
                </a:cxn>
              </a:cxnLst>
              <a:rect l="txL" t="txT" r="txR" b="txB"/>
              <a:pathLst>
                <a:path w="69" h="61">
                  <a:moveTo>
                    <a:pt x="33" y="61"/>
                  </a:moveTo>
                  <a:lnTo>
                    <a:pt x="26" y="60"/>
                  </a:lnTo>
                  <a:lnTo>
                    <a:pt x="18" y="54"/>
                  </a:lnTo>
                  <a:lnTo>
                    <a:pt x="11" y="47"/>
                  </a:lnTo>
                  <a:lnTo>
                    <a:pt x="3" y="40"/>
                  </a:lnTo>
                  <a:lnTo>
                    <a:pt x="0" y="34"/>
                  </a:lnTo>
                  <a:lnTo>
                    <a:pt x="1" y="26"/>
                  </a:lnTo>
                  <a:lnTo>
                    <a:pt x="3" y="17"/>
                  </a:lnTo>
                  <a:lnTo>
                    <a:pt x="6" y="8"/>
                  </a:lnTo>
                  <a:lnTo>
                    <a:pt x="13" y="3"/>
                  </a:lnTo>
                  <a:lnTo>
                    <a:pt x="31" y="0"/>
                  </a:lnTo>
                  <a:lnTo>
                    <a:pt x="36" y="0"/>
                  </a:lnTo>
                  <a:lnTo>
                    <a:pt x="40" y="3"/>
                  </a:lnTo>
                  <a:lnTo>
                    <a:pt x="44" y="4"/>
                  </a:lnTo>
                  <a:lnTo>
                    <a:pt x="50" y="6"/>
                  </a:lnTo>
                  <a:lnTo>
                    <a:pt x="53" y="11"/>
                  </a:lnTo>
                  <a:lnTo>
                    <a:pt x="58" y="16"/>
                  </a:lnTo>
                  <a:lnTo>
                    <a:pt x="64" y="21"/>
                  </a:lnTo>
                  <a:lnTo>
                    <a:pt x="67" y="27"/>
                  </a:lnTo>
                  <a:lnTo>
                    <a:pt x="69" y="33"/>
                  </a:lnTo>
                  <a:lnTo>
                    <a:pt x="69" y="39"/>
                  </a:lnTo>
                  <a:lnTo>
                    <a:pt x="66" y="44"/>
                  </a:lnTo>
                  <a:lnTo>
                    <a:pt x="64" y="51"/>
                  </a:lnTo>
                  <a:lnTo>
                    <a:pt x="60" y="53"/>
                  </a:lnTo>
                  <a:lnTo>
                    <a:pt x="57" y="56"/>
                  </a:lnTo>
                  <a:lnTo>
                    <a:pt x="53" y="60"/>
                  </a:lnTo>
                  <a:lnTo>
                    <a:pt x="47" y="61"/>
                  </a:lnTo>
                  <a:lnTo>
                    <a:pt x="33" y="61"/>
                  </a:lnTo>
                  <a:close/>
                </a:path>
              </a:pathLst>
            </a:custGeom>
            <a:solidFill>
              <a:srgbClr val="000000">
                <a:alpha val="100000"/>
              </a:srgbClr>
            </a:solidFill>
            <a:ln w="9525">
              <a:noFill/>
            </a:ln>
          </p:spPr>
          <p:txBody>
            <a:bodyPr/>
            <a:p>
              <a:endParaRPr lang="en-US"/>
            </a:p>
          </p:txBody>
        </p:sp>
        <p:sp>
          <p:nvSpPr>
            <p:cNvPr id="16486" name="Freeform 87"/>
            <p:cNvSpPr/>
            <p:nvPr/>
          </p:nvSpPr>
          <p:spPr>
            <a:xfrm>
              <a:off x="2326" y="1723"/>
              <a:ext cx="36" cy="34"/>
            </a:xfrm>
            <a:custGeom>
              <a:avLst/>
              <a:gdLst>
                <a:gd name="txL" fmla="*/ 0 w 36"/>
                <a:gd name="txT" fmla="*/ 0 h 34"/>
                <a:gd name="txR" fmla="*/ 36 w 36"/>
                <a:gd name="txB" fmla="*/ 34 h 34"/>
              </a:gdLst>
              <a:ahLst/>
              <a:cxnLst>
                <a:cxn ang="0">
                  <a:pos x="22" y="34"/>
                </a:cxn>
                <a:cxn ang="0">
                  <a:pos x="17" y="30"/>
                </a:cxn>
                <a:cxn ang="0">
                  <a:pos x="12" y="27"/>
                </a:cxn>
                <a:cxn ang="0">
                  <a:pos x="4" y="23"/>
                </a:cxn>
                <a:cxn ang="0">
                  <a:pos x="0" y="17"/>
                </a:cxn>
                <a:cxn ang="0">
                  <a:pos x="4" y="4"/>
                </a:cxn>
                <a:cxn ang="0">
                  <a:pos x="14" y="0"/>
                </a:cxn>
                <a:cxn ang="0">
                  <a:pos x="20" y="1"/>
                </a:cxn>
                <a:cxn ang="0">
                  <a:pos x="24" y="3"/>
                </a:cxn>
                <a:cxn ang="0">
                  <a:pos x="27" y="7"/>
                </a:cxn>
                <a:cxn ang="0">
                  <a:pos x="33" y="10"/>
                </a:cxn>
                <a:cxn ang="0">
                  <a:pos x="36" y="28"/>
                </a:cxn>
                <a:cxn ang="0">
                  <a:pos x="22" y="34"/>
                </a:cxn>
              </a:cxnLst>
              <a:rect l="txL" t="txT" r="txR" b="txB"/>
              <a:pathLst>
                <a:path w="36" h="34">
                  <a:moveTo>
                    <a:pt x="22" y="34"/>
                  </a:moveTo>
                  <a:lnTo>
                    <a:pt x="17" y="30"/>
                  </a:lnTo>
                  <a:lnTo>
                    <a:pt x="12" y="27"/>
                  </a:lnTo>
                  <a:lnTo>
                    <a:pt x="4" y="23"/>
                  </a:lnTo>
                  <a:lnTo>
                    <a:pt x="0" y="17"/>
                  </a:lnTo>
                  <a:lnTo>
                    <a:pt x="4" y="4"/>
                  </a:lnTo>
                  <a:lnTo>
                    <a:pt x="14" y="0"/>
                  </a:lnTo>
                  <a:lnTo>
                    <a:pt x="20" y="1"/>
                  </a:lnTo>
                  <a:lnTo>
                    <a:pt x="24" y="3"/>
                  </a:lnTo>
                  <a:lnTo>
                    <a:pt x="27" y="7"/>
                  </a:lnTo>
                  <a:lnTo>
                    <a:pt x="33" y="10"/>
                  </a:lnTo>
                  <a:lnTo>
                    <a:pt x="36" y="28"/>
                  </a:lnTo>
                  <a:lnTo>
                    <a:pt x="22" y="34"/>
                  </a:lnTo>
                  <a:close/>
                </a:path>
              </a:pathLst>
            </a:custGeom>
            <a:solidFill>
              <a:srgbClr val="FFFFFF">
                <a:alpha val="100000"/>
              </a:srgbClr>
            </a:solidFill>
            <a:ln w="9525">
              <a:noFill/>
            </a:ln>
          </p:spPr>
          <p:txBody>
            <a:bodyPr/>
            <a:p>
              <a:endParaRPr lang="en-US"/>
            </a:p>
          </p:txBody>
        </p:sp>
        <p:sp>
          <p:nvSpPr>
            <p:cNvPr id="16487" name="Freeform 88"/>
            <p:cNvSpPr/>
            <p:nvPr/>
          </p:nvSpPr>
          <p:spPr>
            <a:xfrm>
              <a:off x="2309" y="2880"/>
              <a:ext cx="7" cy="7"/>
            </a:xfrm>
            <a:custGeom>
              <a:avLst/>
              <a:gdLst>
                <a:gd name="txL" fmla="*/ 0 w 7"/>
                <a:gd name="txT" fmla="*/ 0 h 7"/>
                <a:gd name="txR" fmla="*/ 7 w 7"/>
                <a:gd name="txB" fmla="*/ 7 h 7"/>
              </a:gdLst>
              <a:ahLst/>
              <a:cxnLst>
                <a:cxn ang="0">
                  <a:pos x="6" y="0"/>
                </a:cxn>
                <a:cxn ang="0">
                  <a:pos x="7" y="2"/>
                </a:cxn>
                <a:cxn ang="0">
                  <a:pos x="7" y="3"/>
                </a:cxn>
                <a:cxn ang="0">
                  <a:pos x="7" y="4"/>
                </a:cxn>
                <a:cxn ang="0">
                  <a:pos x="7" y="6"/>
                </a:cxn>
                <a:cxn ang="0">
                  <a:pos x="7" y="7"/>
                </a:cxn>
                <a:cxn ang="0">
                  <a:pos x="6" y="7"/>
                </a:cxn>
                <a:cxn ang="0">
                  <a:pos x="4" y="7"/>
                </a:cxn>
                <a:cxn ang="0">
                  <a:pos x="3" y="7"/>
                </a:cxn>
                <a:cxn ang="0">
                  <a:pos x="1" y="6"/>
                </a:cxn>
                <a:cxn ang="0">
                  <a:pos x="0" y="4"/>
                </a:cxn>
                <a:cxn ang="0">
                  <a:pos x="0" y="4"/>
                </a:cxn>
                <a:cxn ang="0">
                  <a:pos x="0" y="3"/>
                </a:cxn>
                <a:cxn ang="0">
                  <a:pos x="1" y="2"/>
                </a:cxn>
                <a:cxn ang="0">
                  <a:pos x="3" y="0"/>
                </a:cxn>
                <a:cxn ang="0">
                  <a:pos x="4" y="0"/>
                </a:cxn>
                <a:cxn ang="0">
                  <a:pos x="6" y="0"/>
                </a:cxn>
              </a:cxnLst>
              <a:rect l="txL" t="txT" r="txR" b="txB"/>
              <a:pathLst>
                <a:path w="7" h="7">
                  <a:moveTo>
                    <a:pt x="6" y="0"/>
                  </a:moveTo>
                  <a:lnTo>
                    <a:pt x="7" y="2"/>
                  </a:lnTo>
                  <a:lnTo>
                    <a:pt x="7" y="3"/>
                  </a:lnTo>
                  <a:lnTo>
                    <a:pt x="7" y="4"/>
                  </a:lnTo>
                  <a:lnTo>
                    <a:pt x="7" y="6"/>
                  </a:lnTo>
                  <a:lnTo>
                    <a:pt x="7" y="7"/>
                  </a:lnTo>
                  <a:lnTo>
                    <a:pt x="6" y="7"/>
                  </a:lnTo>
                  <a:lnTo>
                    <a:pt x="4" y="7"/>
                  </a:lnTo>
                  <a:lnTo>
                    <a:pt x="3" y="7"/>
                  </a:lnTo>
                  <a:lnTo>
                    <a:pt x="1" y="6"/>
                  </a:lnTo>
                  <a:lnTo>
                    <a:pt x="0" y="4"/>
                  </a:lnTo>
                  <a:lnTo>
                    <a:pt x="0" y="3"/>
                  </a:lnTo>
                  <a:lnTo>
                    <a:pt x="1" y="2"/>
                  </a:lnTo>
                  <a:lnTo>
                    <a:pt x="3" y="0"/>
                  </a:lnTo>
                  <a:lnTo>
                    <a:pt x="4" y="0"/>
                  </a:lnTo>
                  <a:lnTo>
                    <a:pt x="6" y="0"/>
                  </a:lnTo>
                  <a:close/>
                </a:path>
              </a:pathLst>
            </a:custGeom>
            <a:solidFill>
              <a:srgbClr val="FFFFFF">
                <a:alpha val="100000"/>
              </a:srgbClr>
            </a:solidFill>
            <a:ln w="9525">
              <a:noFill/>
            </a:ln>
          </p:spPr>
          <p:txBody>
            <a:bodyPr/>
            <a:p>
              <a:endParaRPr lang="en-US"/>
            </a:p>
          </p:txBody>
        </p:sp>
      </p:grpSp>
      <p:pic>
        <p:nvPicPr>
          <p:cNvPr id="16388" name="Picture 2"/>
          <p:cNvPicPr>
            <a:picLocks noChangeAspect="1"/>
          </p:cNvPicPr>
          <p:nvPr/>
        </p:nvPicPr>
        <p:blipFill>
          <a:blip r:embed="rId1"/>
          <a:stretch>
            <a:fillRect/>
          </a:stretch>
        </p:blipFill>
        <p:spPr>
          <a:xfrm>
            <a:off x="0" y="42863"/>
            <a:ext cx="9144000" cy="5181600"/>
          </a:xfrm>
          <a:prstGeom prst="rect">
            <a:avLst/>
          </a:prstGeom>
          <a:noFill/>
          <a:ln w="9525">
            <a:noFill/>
          </a:ln>
        </p:spPr>
      </p:pic>
      <p:grpSp>
        <p:nvGrpSpPr>
          <p:cNvPr id="16389" name="Group 10"/>
          <p:cNvGrpSpPr>
            <a:grpSpLocks noChangeAspect="1"/>
          </p:cNvGrpSpPr>
          <p:nvPr/>
        </p:nvGrpSpPr>
        <p:grpSpPr>
          <a:xfrm>
            <a:off x="2209800" y="4419600"/>
            <a:ext cx="1143000" cy="1203325"/>
            <a:chOff x="1691" y="1613"/>
            <a:chExt cx="2237" cy="2206"/>
          </a:xfrm>
        </p:grpSpPr>
        <p:sp>
          <p:nvSpPr>
            <p:cNvPr id="16392" name="Freeform 12"/>
            <p:cNvSpPr/>
            <p:nvPr/>
          </p:nvSpPr>
          <p:spPr>
            <a:xfrm>
              <a:off x="1863" y="1613"/>
              <a:ext cx="2065" cy="2206"/>
            </a:xfrm>
            <a:custGeom>
              <a:avLst/>
              <a:gdLst>
                <a:gd name="txL" fmla="*/ 0 w 2065"/>
                <a:gd name="txT" fmla="*/ 0 h 2206"/>
                <a:gd name="txR" fmla="*/ 2065 w 2065"/>
                <a:gd name="txB" fmla="*/ 2206 h 2206"/>
              </a:gdLst>
              <a:ahLst/>
              <a:cxnLst>
                <a:cxn ang="0">
                  <a:pos x="636" y="2170"/>
                </a:cxn>
                <a:cxn ang="0">
                  <a:pos x="133" y="2114"/>
                </a:cxn>
                <a:cxn ang="0">
                  <a:pos x="57" y="2054"/>
                </a:cxn>
                <a:cxn ang="0">
                  <a:pos x="535" y="1987"/>
                </a:cxn>
                <a:cxn ang="0">
                  <a:pos x="859" y="1922"/>
                </a:cxn>
                <a:cxn ang="0">
                  <a:pos x="723" y="1709"/>
                </a:cxn>
                <a:cxn ang="0">
                  <a:pos x="592" y="1622"/>
                </a:cxn>
                <a:cxn ang="0">
                  <a:pos x="776" y="1595"/>
                </a:cxn>
                <a:cxn ang="0">
                  <a:pos x="778" y="1516"/>
                </a:cxn>
                <a:cxn ang="0">
                  <a:pos x="602" y="1434"/>
                </a:cxn>
                <a:cxn ang="0">
                  <a:pos x="745" y="1340"/>
                </a:cxn>
                <a:cxn ang="0">
                  <a:pos x="874" y="1256"/>
                </a:cxn>
                <a:cxn ang="0">
                  <a:pos x="723" y="1197"/>
                </a:cxn>
                <a:cxn ang="0">
                  <a:pos x="578" y="1168"/>
                </a:cxn>
                <a:cxn ang="0">
                  <a:pos x="788" y="1084"/>
                </a:cxn>
                <a:cxn ang="0">
                  <a:pos x="897" y="1104"/>
                </a:cxn>
                <a:cxn ang="0">
                  <a:pos x="805" y="911"/>
                </a:cxn>
                <a:cxn ang="0">
                  <a:pos x="639" y="731"/>
                </a:cxn>
                <a:cxn ang="0">
                  <a:pos x="749" y="765"/>
                </a:cxn>
                <a:cxn ang="0">
                  <a:pos x="877" y="841"/>
                </a:cxn>
                <a:cxn ang="0">
                  <a:pos x="791" y="652"/>
                </a:cxn>
                <a:cxn ang="0">
                  <a:pos x="675" y="447"/>
                </a:cxn>
                <a:cxn ang="0">
                  <a:pos x="738" y="397"/>
                </a:cxn>
                <a:cxn ang="0">
                  <a:pos x="869" y="545"/>
                </a:cxn>
                <a:cxn ang="0">
                  <a:pos x="848" y="297"/>
                </a:cxn>
                <a:cxn ang="0">
                  <a:pos x="831" y="136"/>
                </a:cxn>
                <a:cxn ang="0">
                  <a:pos x="902" y="233"/>
                </a:cxn>
                <a:cxn ang="0">
                  <a:pos x="971" y="394"/>
                </a:cxn>
                <a:cxn ang="0">
                  <a:pos x="1030" y="37"/>
                </a:cxn>
                <a:cxn ang="0">
                  <a:pos x="1078" y="346"/>
                </a:cxn>
                <a:cxn ang="0">
                  <a:pos x="1244" y="218"/>
                </a:cxn>
                <a:cxn ang="0">
                  <a:pos x="1334" y="123"/>
                </a:cxn>
                <a:cxn ang="0">
                  <a:pos x="1301" y="279"/>
                </a:cxn>
                <a:cxn ang="0">
                  <a:pos x="1105" y="592"/>
                </a:cxn>
                <a:cxn ang="0">
                  <a:pos x="1193" y="588"/>
                </a:cxn>
                <a:cxn ang="0">
                  <a:pos x="1347" y="485"/>
                </a:cxn>
                <a:cxn ang="0">
                  <a:pos x="1347" y="635"/>
                </a:cxn>
                <a:cxn ang="0">
                  <a:pos x="1224" y="745"/>
                </a:cxn>
                <a:cxn ang="0">
                  <a:pos x="1100" y="915"/>
                </a:cxn>
                <a:cxn ang="0">
                  <a:pos x="1191" y="882"/>
                </a:cxn>
                <a:cxn ang="0">
                  <a:pos x="1310" y="811"/>
                </a:cxn>
                <a:cxn ang="0">
                  <a:pos x="1364" y="897"/>
                </a:cxn>
                <a:cxn ang="0">
                  <a:pos x="1207" y="1058"/>
                </a:cxn>
                <a:cxn ang="0">
                  <a:pos x="1128" y="1228"/>
                </a:cxn>
                <a:cxn ang="0">
                  <a:pos x="1288" y="1187"/>
                </a:cxn>
                <a:cxn ang="0">
                  <a:pos x="1420" y="1098"/>
                </a:cxn>
                <a:cxn ang="0">
                  <a:pos x="1330" y="1273"/>
                </a:cxn>
                <a:cxn ang="0">
                  <a:pos x="1175" y="1402"/>
                </a:cxn>
                <a:cxn ang="0">
                  <a:pos x="1357" y="1456"/>
                </a:cxn>
                <a:cxn ang="0">
                  <a:pos x="1454" y="1447"/>
                </a:cxn>
                <a:cxn ang="0">
                  <a:pos x="1306" y="1565"/>
                </a:cxn>
                <a:cxn ang="0">
                  <a:pos x="1120" y="1743"/>
                </a:cxn>
                <a:cxn ang="0">
                  <a:pos x="1328" y="1748"/>
                </a:cxn>
                <a:cxn ang="0">
                  <a:pos x="1447" y="1765"/>
                </a:cxn>
                <a:cxn ang="0">
                  <a:pos x="1203" y="1874"/>
                </a:cxn>
                <a:cxn ang="0">
                  <a:pos x="1158" y="1968"/>
                </a:cxn>
                <a:cxn ang="0">
                  <a:pos x="1663" y="2035"/>
                </a:cxn>
                <a:cxn ang="0">
                  <a:pos x="2012" y="2117"/>
                </a:cxn>
                <a:cxn ang="0">
                  <a:pos x="1813" y="2144"/>
                </a:cxn>
                <a:cxn ang="0">
                  <a:pos x="1376" y="2187"/>
                </a:cxn>
              </a:cxnLst>
              <a:rect l="txL" t="txT" r="txR" b="txB"/>
              <a:pathLst>
                <a:path w="2065" h="2206">
                  <a:moveTo>
                    <a:pt x="1131" y="2206"/>
                  </a:moveTo>
                  <a:lnTo>
                    <a:pt x="1100" y="2206"/>
                  </a:lnTo>
                  <a:lnTo>
                    <a:pt x="1070" y="2204"/>
                  </a:lnTo>
                  <a:lnTo>
                    <a:pt x="1038" y="2204"/>
                  </a:lnTo>
                  <a:lnTo>
                    <a:pt x="1008" y="2203"/>
                  </a:lnTo>
                  <a:lnTo>
                    <a:pt x="977" y="2201"/>
                  </a:lnTo>
                  <a:lnTo>
                    <a:pt x="945" y="2198"/>
                  </a:lnTo>
                  <a:lnTo>
                    <a:pt x="915" y="2197"/>
                  </a:lnTo>
                  <a:lnTo>
                    <a:pt x="884" y="2194"/>
                  </a:lnTo>
                  <a:lnTo>
                    <a:pt x="852" y="2193"/>
                  </a:lnTo>
                  <a:lnTo>
                    <a:pt x="822" y="2190"/>
                  </a:lnTo>
                  <a:lnTo>
                    <a:pt x="791" y="2186"/>
                  </a:lnTo>
                  <a:lnTo>
                    <a:pt x="759" y="2183"/>
                  </a:lnTo>
                  <a:lnTo>
                    <a:pt x="729" y="2180"/>
                  </a:lnTo>
                  <a:lnTo>
                    <a:pt x="698" y="2177"/>
                  </a:lnTo>
                  <a:lnTo>
                    <a:pt x="666" y="2173"/>
                  </a:lnTo>
                  <a:lnTo>
                    <a:pt x="636" y="2170"/>
                  </a:lnTo>
                  <a:lnTo>
                    <a:pt x="605" y="2166"/>
                  </a:lnTo>
                  <a:lnTo>
                    <a:pt x="573" y="2163"/>
                  </a:lnTo>
                  <a:lnTo>
                    <a:pt x="542" y="2158"/>
                  </a:lnTo>
                  <a:lnTo>
                    <a:pt x="512" y="2155"/>
                  </a:lnTo>
                  <a:lnTo>
                    <a:pt x="480" y="2151"/>
                  </a:lnTo>
                  <a:lnTo>
                    <a:pt x="449" y="2148"/>
                  </a:lnTo>
                  <a:lnTo>
                    <a:pt x="419" y="2144"/>
                  </a:lnTo>
                  <a:lnTo>
                    <a:pt x="387" y="2141"/>
                  </a:lnTo>
                  <a:lnTo>
                    <a:pt x="356" y="2138"/>
                  </a:lnTo>
                  <a:lnTo>
                    <a:pt x="326" y="2135"/>
                  </a:lnTo>
                  <a:lnTo>
                    <a:pt x="294" y="2133"/>
                  </a:lnTo>
                  <a:lnTo>
                    <a:pt x="263" y="2130"/>
                  </a:lnTo>
                  <a:lnTo>
                    <a:pt x="233" y="2127"/>
                  </a:lnTo>
                  <a:lnTo>
                    <a:pt x="201" y="2124"/>
                  </a:lnTo>
                  <a:lnTo>
                    <a:pt x="171" y="2123"/>
                  </a:lnTo>
                  <a:lnTo>
                    <a:pt x="140" y="2121"/>
                  </a:lnTo>
                  <a:lnTo>
                    <a:pt x="133" y="2114"/>
                  </a:lnTo>
                  <a:lnTo>
                    <a:pt x="120" y="2107"/>
                  </a:lnTo>
                  <a:lnTo>
                    <a:pt x="108" y="2105"/>
                  </a:lnTo>
                  <a:lnTo>
                    <a:pt x="98" y="2103"/>
                  </a:lnTo>
                  <a:lnTo>
                    <a:pt x="86" y="2101"/>
                  </a:lnTo>
                  <a:lnTo>
                    <a:pt x="74" y="2098"/>
                  </a:lnTo>
                  <a:lnTo>
                    <a:pt x="63" y="2097"/>
                  </a:lnTo>
                  <a:lnTo>
                    <a:pt x="51" y="2094"/>
                  </a:lnTo>
                  <a:lnTo>
                    <a:pt x="40" y="2093"/>
                  </a:lnTo>
                  <a:lnTo>
                    <a:pt x="28" y="2091"/>
                  </a:lnTo>
                  <a:lnTo>
                    <a:pt x="21" y="2090"/>
                  </a:lnTo>
                  <a:lnTo>
                    <a:pt x="15" y="2087"/>
                  </a:lnTo>
                  <a:lnTo>
                    <a:pt x="10" y="2083"/>
                  </a:lnTo>
                  <a:lnTo>
                    <a:pt x="4" y="2078"/>
                  </a:lnTo>
                  <a:lnTo>
                    <a:pt x="0" y="2073"/>
                  </a:lnTo>
                  <a:lnTo>
                    <a:pt x="1" y="2067"/>
                  </a:lnTo>
                  <a:lnTo>
                    <a:pt x="30" y="2060"/>
                  </a:lnTo>
                  <a:lnTo>
                    <a:pt x="57" y="2054"/>
                  </a:lnTo>
                  <a:lnTo>
                    <a:pt x="86" y="2048"/>
                  </a:lnTo>
                  <a:lnTo>
                    <a:pt x="114" y="2044"/>
                  </a:lnTo>
                  <a:lnTo>
                    <a:pt x="143" y="2040"/>
                  </a:lnTo>
                  <a:lnTo>
                    <a:pt x="171" y="2035"/>
                  </a:lnTo>
                  <a:lnTo>
                    <a:pt x="200" y="2032"/>
                  </a:lnTo>
                  <a:lnTo>
                    <a:pt x="229" y="2028"/>
                  </a:lnTo>
                  <a:lnTo>
                    <a:pt x="257" y="2024"/>
                  </a:lnTo>
                  <a:lnTo>
                    <a:pt x="286" y="2020"/>
                  </a:lnTo>
                  <a:lnTo>
                    <a:pt x="314" y="2015"/>
                  </a:lnTo>
                  <a:lnTo>
                    <a:pt x="343" y="2011"/>
                  </a:lnTo>
                  <a:lnTo>
                    <a:pt x="372" y="2005"/>
                  </a:lnTo>
                  <a:lnTo>
                    <a:pt x="400" y="1998"/>
                  </a:lnTo>
                  <a:lnTo>
                    <a:pt x="427" y="1990"/>
                  </a:lnTo>
                  <a:lnTo>
                    <a:pt x="456" y="1981"/>
                  </a:lnTo>
                  <a:lnTo>
                    <a:pt x="482" y="1985"/>
                  </a:lnTo>
                  <a:lnTo>
                    <a:pt x="509" y="1987"/>
                  </a:lnTo>
                  <a:lnTo>
                    <a:pt x="535" y="1987"/>
                  </a:lnTo>
                  <a:lnTo>
                    <a:pt x="560" y="1985"/>
                  </a:lnTo>
                  <a:lnTo>
                    <a:pt x="586" y="1982"/>
                  </a:lnTo>
                  <a:lnTo>
                    <a:pt x="612" y="1980"/>
                  </a:lnTo>
                  <a:lnTo>
                    <a:pt x="636" y="1974"/>
                  </a:lnTo>
                  <a:lnTo>
                    <a:pt x="662" y="1970"/>
                  </a:lnTo>
                  <a:lnTo>
                    <a:pt x="688" y="1964"/>
                  </a:lnTo>
                  <a:lnTo>
                    <a:pt x="713" y="1960"/>
                  </a:lnTo>
                  <a:lnTo>
                    <a:pt x="739" y="1955"/>
                  </a:lnTo>
                  <a:lnTo>
                    <a:pt x="764" y="1951"/>
                  </a:lnTo>
                  <a:lnTo>
                    <a:pt x="789" y="1948"/>
                  </a:lnTo>
                  <a:lnTo>
                    <a:pt x="815" y="1947"/>
                  </a:lnTo>
                  <a:lnTo>
                    <a:pt x="841" y="1947"/>
                  </a:lnTo>
                  <a:lnTo>
                    <a:pt x="867" y="1949"/>
                  </a:lnTo>
                  <a:lnTo>
                    <a:pt x="867" y="1939"/>
                  </a:lnTo>
                  <a:lnTo>
                    <a:pt x="865" y="1932"/>
                  </a:lnTo>
                  <a:lnTo>
                    <a:pt x="864" y="1927"/>
                  </a:lnTo>
                  <a:lnTo>
                    <a:pt x="859" y="1922"/>
                  </a:lnTo>
                  <a:lnTo>
                    <a:pt x="856" y="1915"/>
                  </a:lnTo>
                  <a:lnTo>
                    <a:pt x="848" y="1902"/>
                  </a:lnTo>
                  <a:lnTo>
                    <a:pt x="839" y="1889"/>
                  </a:lnTo>
                  <a:lnTo>
                    <a:pt x="831" y="1879"/>
                  </a:lnTo>
                  <a:lnTo>
                    <a:pt x="821" y="1871"/>
                  </a:lnTo>
                  <a:lnTo>
                    <a:pt x="811" y="1862"/>
                  </a:lnTo>
                  <a:lnTo>
                    <a:pt x="801" y="1854"/>
                  </a:lnTo>
                  <a:lnTo>
                    <a:pt x="791" y="1844"/>
                  </a:lnTo>
                  <a:lnTo>
                    <a:pt x="781" y="1835"/>
                  </a:lnTo>
                  <a:lnTo>
                    <a:pt x="766" y="1812"/>
                  </a:lnTo>
                  <a:lnTo>
                    <a:pt x="758" y="1785"/>
                  </a:lnTo>
                  <a:lnTo>
                    <a:pt x="752" y="1755"/>
                  </a:lnTo>
                  <a:lnTo>
                    <a:pt x="742" y="1725"/>
                  </a:lnTo>
                  <a:lnTo>
                    <a:pt x="738" y="1718"/>
                  </a:lnTo>
                  <a:lnTo>
                    <a:pt x="733" y="1713"/>
                  </a:lnTo>
                  <a:lnTo>
                    <a:pt x="729" y="1712"/>
                  </a:lnTo>
                  <a:lnTo>
                    <a:pt x="723" y="1709"/>
                  </a:lnTo>
                  <a:lnTo>
                    <a:pt x="716" y="1706"/>
                  </a:lnTo>
                  <a:lnTo>
                    <a:pt x="701" y="1708"/>
                  </a:lnTo>
                  <a:lnTo>
                    <a:pt x="683" y="1709"/>
                  </a:lnTo>
                  <a:lnTo>
                    <a:pt x="668" y="1709"/>
                  </a:lnTo>
                  <a:lnTo>
                    <a:pt x="651" y="1708"/>
                  </a:lnTo>
                  <a:lnTo>
                    <a:pt x="635" y="1705"/>
                  </a:lnTo>
                  <a:lnTo>
                    <a:pt x="619" y="1701"/>
                  </a:lnTo>
                  <a:lnTo>
                    <a:pt x="606" y="1693"/>
                  </a:lnTo>
                  <a:lnTo>
                    <a:pt x="593" y="1683"/>
                  </a:lnTo>
                  <a:lnTo>
                    <a:pt x="590" y="1678"/>
                  </a:lnTo>
                  <a:lnTo>
                    <a:pt x="586" y="1671"/>
                  </a:lnTo>
                  <a:lnTo>
                    <a:pt x="582" y="1665"/>
                  </a:lnTo>
                  <a:lnTo>
                    <a:pt x="576" y="1659"/>
                  </a:lnTo>
                  <a:lnTo>
                    <a:pt x="582" y="1633"/>
                  </a:lnTo>
                  <a:lnTo>
                    <a:pt x="585" y="1628"/>
                  </a:lnTo>
                  <a:lnTo>
                    <a:pt x="589" y="1626"/>
                  </a:lnTo>
                  <a:lnTo>
                    <a:pt x="592" y="1622"/>
                  </a:lnTo>
                  <a:lnTo>
                    <a:pt x="598" y="1619"/>
                  </a:lnTo>
                  <a:lnTo>
                    <a:pt x="603" y="1618"/>
                  </a:lnTo>
                  <a:lnTo>
                    <a:pt x="610" y="1618"/>
                  </a:lnTo>
                  <a:lnTo>
                    <a:pt x="618" y="1616"/>
                  </a:lnTo>
                  <a:lnTo>
                    <a:pt x="626" y="1613"/>
                  </a:lnTo>
                  <a:lnTo>
                    <a:pt x="635" y="1615"/>
                  </a:lnTo>
                  <a:lnTo>
                    <a:pt x="649" y="1610"/>
                  </a:lnTo>
                  <a:lnTo>
                    <a:pt x="662" y="1605"/>
                  </a:lnTo>
                  <a:lnTo>
                    <a:pt x="675" y="1599"/>
                  </a:lnTo>
                  <a:lnTo>
                    <a:pt x="688" y="1592"/>
                  </a:lnTo>
                  <a:lnTo>
                    <a:pt x="701" y="1586"/>
                  </a:lnTo>
                  <a:lnTo>
                    <a:pt x="713" y="1582"/>
                  </a:lnTo>
                  <a:lnTo>
                    <a:pt x="729" y="1580"/>
                  </a:lnTo>
                  <a:lnTo>
                    <a:pt x="745" y="1580"/>
                  </a:lnTo>
                  <a:lnTo>
                    <a:pt x="756" y="1585"/>
                  </a:lnTo>
                  <a:lnTo>
                    <a:pt x="766" y="1589"/>
                  </a:lnTo>
                  <a:lnTo>
                    <a:pt x="776" y="1595"/>
                  </a:lnTo>
                  <a:lnTo>
                    <a:pt x="785" y="1602"/>
                  </a:lnTo>
                  <a:lnTo>
                    <a:pt x="794" y="1608"/>
                  </a:lnTo>
                  <a:lnTo>
                    <a:pt x="804" y="1613"/>
                  </a:lnTo>
                  <a:lnTo>
                    <a:pt x="814" y="1619"/>
                  </a:lnTo>
                  <a:lnTo>
                    <a:pt x="824" y="1623"/>
                  </a:lnTo>
                  <a:lnTo>
                    <a:pt x="842" y="1623"/>
                  </a:lnTo>
                  <a:lnTo>
                    <a:pt x="855" y="1608"/>
                  </a:lnTo>
                  <a:lnTo>
                    <a:pt x="854" y="1602"/>
                  </a:lnTo>
                  <a:lnTo>
                    <a:pt x="851" y="1596"/>
                  </a:lnTo>
                  <a:lnTo>
                    <a:pt x="849" y="1590"/>
                  </a:lnTo>
                  <a:lnTo>
                    <a:pt x="846" y="1583"/>
                  </a:lnTo>
                  <a:lnTo>
                    <a:pt x="836" y="1570"/>
                  </a:lnTo>
                  <a:lnTo>
                    <a:pt x="825" y="1559"/>
                  </a:lnTo>
                  <a:lnTo>
                    <a:pt x="814" y="1549"/>
                  </a:lnTo>
                  <a:lnTo>
                    <a:pt x="801" y="1539"/>
                  </a:lnTo>
                  <a:lnTo>
                    <a:pt x="788" y="1527"/>
                  </a:lnTo>
                  <a:lnTo>
                    <a:pt x="778" y="1516"/>
                  </a:lnTo>
                  <a:lnTo>
                    <a:pt x="768" y="1502"/>
                  </a:lnTo>
                  <a:lnTo>
                    <a:pt x="762" y="1486"/>
                  </a:lnTo>
                  <a:lnTo>
                    <a:pt x="759" y="1482"/>
                  </a:lnTo>
                  <a:lnTo>
                    <a:pt x="756" y="1477"/>
                  </a:lnTo>
                  <a:lnTo>
                    <a:pt x="752" y="1473"/>
                  </a:lnTo>
                  <a:lnTo>
                    <a:pt x="748" y="1467"/>
                  </a:lnTo>
                  <a:lnTo>
                    <a:pt x="742" y="1466"/>
                  </a:lnTo>
                  <a:lnTo>
                    <a:pt x="735" y="1463"/>
                  </a:lnTo>
                  <a:lnTo>
                    <a:pt x="729" y="1462"/>
                  </a:lnTo>
                  <a:lnTo>
                    <a:pt x="722" y="1460"/>
                  </a:lnTo>
                  <a:lnTo>
                    <a:pt x="705" y="1460"/>
                  </a:lnTo>
                  <a:lnTo>
                    <a:pt x="686" y="1460"/>
                  </a:lnTo>
                  <a:lnTo>
                    <a:pt x="668" y="1459"/>
                  </a:lnTo>
                  <a:lnTo>
                    <a:pt x="649" y="1456"/>
                  </a:lnTo>
                  <a:lnTo>
                    <a:pt x="632" y="1452"/>
                  </a:lnTo>
                  <a:lnTo>
                    <a:pt x="616" y="1444"/>
                  </a:lnTo>
                  <a:lnTo>
                    <a:pt x="602" y="1434"/>
                  </a:lnTo>
                  <a:lnTo>
                    <a:pt x="589" y="1420"/>
                  </a:lnTo>
                  <a:lnTo>
                    <a:pt x="582" y="1407"/>
                  </a:lnTo>
                  <a:lnTo>
                    <a:pt x="580" y="1394"/>
                  </a:lnTo>
                  <a:lnTo>
                    <a:pt x="582" y="1389"/>
                  </a:lnTo>
                  <a:lnTo>
                    <a:pt x="583" y="1383"/>
                  </a:lnTo>
                  <a:lnTo>
                    <a:pt x="586" y="1376"/>
                  </a:lnTo>
                  <a:lnTo>
                    <a:pt x="590" y="1372"/>
                  </a:lnTo>
                  <a:lnTo>
                    <a:pt x="602" y="1363"/>
                  </a:lnTo>
                  <a:lnTo>
                    <a:pt x="619" y="1363"/>
                  </a:lnTo>
                  <a:lnTo>
                    <a:pt x="636" y="1363"/>
                  </a:lnTo>
                  <a:lnTo>
                    <a:pt x="652" y="1362"/>
                  </a:lnTo>
                  <a:lnTo>
                    <a:pt x="669" y="1360"/>
                  </a:lnTo>
                  <a:lnTo>
                    <a:pt x="686" y="1357"/>
                  </a:lnTo>
                  <a:lnTo>
                    <a:pt x="703" y="1353"/>
                  </a:lnTo>
                  <a:lnTo>
                    <a:pt x="721" y="1347"/>
                  </a:lnTo>
                  <a:lnTo>
                    <a:pt x="738" y="1340"/>
                  </a:lnTo>
                  <a:lnTo>
                    <a:pt x="745" y="1340"/>
                  </a:lnTo>
                  <a:lnTo>
                    <a:pt x="752" y="1340"/>
                  </a:lnTo>
                  <a:lnTo>
                    <a:pt x="759" y="1340"/>
                  </a:lnTo>
                  <a:lnTo>
                    <a:pt x="768" y="1340"/>
                  </a:lnTo>
                  <a:lnTo>
                    <a:pt x="781" y="1344"/>
                  </a:lnTo>
                  <a:lnTo>
                    <a:pt x="794" y="1352"/>
                  </a:lnTo>
                  <a:lnTo>
                    <a:pt x="805" y="1359"/>
                  </a:lnTo>
                  <a:lnTo>
                    <a:pt x="815" y="1367"/>
                  </a:lnTo>
                  <a:lnTo>
                    <a:pt x="826" y="1376"/>
                  </a:lnTo>
                  <a:lnTo>
                    <a:pt x="838" y="1384"/>
                  </a:lnTo>
                  <a:lnTo>
                    <a:pt x="851" y="1390"/>
                  </a:lnTo>
                  <a:lnTo>
                    <a:pt x="865" y="1396"/>
                  </a:lnTo>
                  <a:lnTo>
                    <a:pt x="879" y="1390"/>
                  </a:lnTo>
                  <a:lnTo>
                    <a:pt x="884" y="1359"/>
                  </a:lnTo>
                  <a:lnTo>
                    <a:pt x="885" y="1326"/>
                  </a:lnTo>
                  <a:lnTo>
                    <a:pt x="884" y="1293"/>
                  </a:lnTo>
                  <a:lnTo>
                    <a:pt x="878" y="1260"/>
                  </a:lnTo>
                  <a:lnTo>
                    <a:pt x="874" y="1256"/>
                  </a:lnTo>
                  <a:lnTo>
                    <a:pt x="868" y="1251"/>
                  </a:lnTo>
                  <a:lnTo>
                    <a:pt x="864" y="1247"/>
                  </a:lnTo>
                  <a:lnTo>
                    <a:pt x="858" y="1243"/>
                  </a:lnTo>
                  <a:lnTo>
                    <a:pt x="849" y="1238"/>
                  </a:lnTo>
                  <a:lnTo>
                    <a:pt x="841" y="1233"/>
                  </a:lnTo>
                  <a:lnTo>
                    <a:pt x="832" y="1227"/>
                  </a:lnTo>
                  <a:lnTo>
                    <a:pt x="825" y="1220"/>
                  </a:lnTo>
                  <a:lnTo>
                    <a:pt x="816" y="1213"/>
                  </a:lnTo>
                  <a:lnTo>
                    <a:pt x="808" y="1204"/>
                  </a:lnTo>
                  <a:lnTo>
                    <a:pt x="799" y="1197"/>
                  </a:lnTo>
                  <a:lnTo>
                    <a:pt x="791" y="1188"/>
                  </a:lnTo>
                  <a:lnTo>
                    <a:pt x="779" y="1183"/>
                  </a:lnTo>
                  <a:lnTo>
                    <a:pt x="769" y="1181"/>
                  </a:lnTo>
                  <a:lnTo>
                    <a:pt x="758" y="1183"/>
                  </a:lnTo>
                  <a:lnTo>
                    <a:pt x="746" y="1187"/>
                  </a:lnTo>
                  <a:lnTo>
                    <a:pt x="735" y="1191"/>
                  </a:lnTo>
                  <a:lnTo>
                    <a:pt x="723" y="1197"/>
                  </a:lnTo>
                  <a:lnTo>
                    <a:pt x="712" y="1201"/>
                  </a:lnTo>
                  <a:lnTo>
                    <a:pt x="699" y="1204"/>
                  </a:lnTo>
                  <a:lnTo>
                    <a:pt x="688" y="1206"/>
                  </a:lnTo>
                  <a:lnTo>
                    <a:pt x="675" y="1207"/>
                  </a:lnTo>
                  <a:lnTo>
                    <a:pt x="663" y="1208"/>
                  </a:lnTo>
                  <a:lnTo>
                    <a:pt x="651" y="1211"/>
                  </a:lnTo>
                  <a:lnTo>
                    <a:pt x="638" y="1214"/>
                  </a:lnTo>
                  <a:lnTo>
                    <a:pt x="625" y="1216"/>
                  </a:lnTo>
                  <a:lnTo>
                    <a:pt x="613" y="1214"/>
                  </a:lnTo>
                  <a:lnTo>
                    <a:pt x="600" y="1213"/>
                  </a:lnTo>
                  <a:lnTo>
                    <a:pt x="593" y="1210"/>
                  </a:lnTo>
                  <a:lnTo>
                    <a:pt x="588" y="1204"/>
                  </a:lnTo>
                  <a:lnTo>
                    <a:pt x="585" y="1200"/>
                  </a:lnTo>
                  <a:lnTo>
                    <a:pt x="583" y="1197"/>
                  </a:lnTo>
                  <a:lnTo>
                    <a:pt x="580" y="1191"/>
                  </a:lnTo>
                  <a:lnTo>
                    <a:pt x="578" y="1186"/>
                  </a:lnTo>
                  <a:lnTo>
                    <a:pt x="578" y="1168"/>
                  </a:lnTo>
                  <a:lnTo>
                    <a:pt x="580" y="1154"/>
                  </a:lnTo>
                  <a:lnTo>
                    <a:pt x="592" y="1141"/>
                  </a:lnTo>
                  <a:lnTo>
                    <a:pt x="606" y="1131"/>
                  </a:lnTo>
                  <a:lnTo>
                    <a:pt x="622" y="1127"/>
                  </a:lnTo>
                  <a:lnTo>
                    <a:pt x="641" y="1124"/>
                  </a:lnTo>
                  <a:lnTo>
                    <a:pt x="659" y="1123"/>
                  </a:lnTo>
                  <a:lnTo>
                    <a:pt x="678" y="1121"/>
                  </a:lnTo>
                  <a:lnTo>
                    <a:pt x="696" y="1120"/>
                  </a:lnTo>
                  <a:lnTo>
                    <a:pt x="713" y="1115"/>
                  </a:lnTo>
                  <a:lnTo>
                    <a:pt x="722" y="1111"/>
                  </a:lnTo>
                  <a:lnTo>
                    <a:pt x="729" y="1105"/>
                  </a:lnTo>
                  <a:lnTo>
                    <a:pt x="738" y="1101"/>
                  </a:lnTo>
                  <a:lnTo>
                    <a:pt x="746" y="1095"/>
                  </a:lnTo>
                  <a:lnTo>
                    <a:pt x="755" y="1091"/>
                  </a:lnTo>
                  <a:lnTo>
                    <a:pt x="765" y="1087"/>
                  </a:lnTo>
                  <a:lnTo>
                    <a:pt x="776" y="1085"/>
                  </a:lnTo>
                  <a:lnTo>
                    <a:pt x="788" y="1084"/>
                  </a:lnTo>
                  <a:lnTo>
                    <a:pt x="792" y="1084"/>
                  </a:lnTo>
                  <a:lnTo>
                    <a:pt x="796" y="1087"/>
                  </a:lnTo>
                  <a:lnTo>
                    <a:pt x="801" y="1088"/>
                  </a:lnTo>
                  <a:lnTo>
                    <a:pt x="806" y="1090"/>
                  </a:lnTo>
                  <a:lnTo>
                    <a:pt x="812" y="1094"/>
                  </a:lnTo>
                  <a:lnTo>
                    <a:pt x="818" y="1100"/>
                  </a:lnTo>
                  <a:lnTo>
                    <a:pt x="825" y="1105"/>
                  </a:lnTo>
                  <a:lnTo>
                    <a:pt x="831" y="1110"/>
                  </a:lnTo>
                  <a:lnTo>
                    <a:pt x="846" y="1115"/>
                  </a:lnTo>
                  <a:lnTo>
                    <a:pt x="854" y="1117"/>
                  </a:lnTo>
                  <a:lnTo>
                    <a:pt x="861" y="1117"/>
                  </a:lnTo>
                  <a:lnTo>
                    <a:pt x="869" y="1117"/>
                  </a:lnTo>
                  <a:lnTo>
                    <a:pt x="878" y="1115"/>
                  </a:lnTo>
                  <a:lnTo>
                    <a:pt x="884" y="1114"/>
                  </a:lnTo>
                  <a:lnTo>
                    <a:pt x="888" y="1113"/>
                  </a:lnTo>
                  <a:lnTo>
                    <a:pt x="891" y="1110"/>
                  </a:lnTo>
                  <a:lnTo>
                    <a:pt x="897" y="1104"/>
                  </a:lnTo>
                  <a:lnTo>
                    <a:pt x="898" y="1095"/>
                  </a:lnTo>
                  <a:lnTo>
                    <a:pt x="899" y="1087"/>
                  </a:lnTo>
                  <a:lnTo>
                    <a:pt x="899" y="1077"/>
                  </a:lnTo>
                  <a:lnTo>
                    <a:pt x="897" y="1067"/>
                  </a:lnTo>
                  <a:lnTo>
                    <a:pt x="892" y="1057"/>
                  </a:lnTo>
                  <a:lnTo>
                    <a:pt x="887" y="1048"/>
                  </a:lnTo>
                  <a:lnTo>
                    <a:pt x="881" y="1041"/>
                  </a:lnTo>
                  <a:lnTo>
                    <a:pt x="874" y="1032"/>
                  </a:lnTo>
                  <a:lnTo>
                    <a:pt x="867" y="1025"/>
                  </a:lnTo>
                  <a:lnTo>
                    <a:pt x="858" y="1017"/>
                  </a:lnTo>
                  <a:lnTo>
                    <a:pt x="849" y="1010"/>
                  </a:lnTo>
                  <a:lnTo>
                    <a:pt x="841" y="1002"/>
                  </a:lnTo>
                  <a:lnTo>
                    <a:pt x="831" y="984"/>
                  </a:lnTo>
                  <a:lnTo>
                    <a:pt x="822" y="962"/>
                  </a:lnTo>
                  <a:lnTo>
                    <a:pt x="814" y="940"/>
                  </a:lnTo>
                  <a:lnTo>
                    <a:pt x="808" y="915"/>
                  </a:lnTo>
                  <a:lnTo>
                    <a:pt x="805" y="911"/>
                  </a:lnTo>
                  <a:lnTo>
                    <a:pt x="802" y="904"/>
                  </a:lnTo>
                  <a:lnTo>
                    <a:pt x="798" y="898"/>
                  </a:lnTo>
                  <a:lnTo>
                    <a:pt x="794" y="892"/>
                  </a:lnTo>
                  <a:lnTo>
                    <a:pt x="778" y="879"/>
                  </a:lnTo>
                  <a:lnTo>
                    <a:pt x="759" y="871"/>
                  </a:lnTo>
                  <a:lnTo>
                    <a:pt x="739" y="862"/>
                  </a:lnTo>
                  <a:lnTo>
                    <a:pt x="718" y="855"/>
                  </a:lnTo>
                  <a:lnTo>
                    <a:pt x="698" y="848"/>
                  </a:lnTo>
                  <a:lnTo>
                    <a:pt x="678" y="838"/>
                  </a:lnTo>
                  <a:lnTo>
                    <a:pt x="662" y="826"/>
                  </a:lnTo>
                  <a:lnTo>
                    <a:pt x="648" y="809"/>
                  </a:lnTo>
                  <a:lnTo>
                    <a:pt x="639" y="798"/>
                  </a:lnTo>
                  <a:lnTo>
                    <a:pt x="633" y="784"/>
                  </a:lnTo>
                  <a:lnTo>
                    <a:pt x="629" y="769"/>
                  </a:lnTo>
                  <a:lnTo>
                    <a:pt x="631" y="754"/>
                  </a:lnTo>
                  <a:lnTo>
                    <a:pt x="636" y="735"/>
                  </a:lnTo>
                  <a:lnTo>
                    <a:pt x="639" y="731"/>
                  </a:lnTo>
                  <a:lnTo>
                    <a:pt x="642" y="725"/>
                  </a:lnTo>
                  <a:lnTo>
                    <a:pt x="646" y="718"/>
                  </a:lnTo>
                  <a:lnTo>
                    <a:pt x="653" y="712"/>
                  </a:lnTo>
                  <a:lnTo>
                    <a:pt x="659" y="711"/>
                  </a:lnTo>
                  <a:lnTo>
                    <a:pt x="665" y="709"/>
                  </a:lnTo>
                  <a:lnTo>
                    <a:pt x="671" y="711"/>
                  </a:lnTo>
                  <a:lnTo>
                    <a:pt x="678" y="711"/>
                  </a:lnTo>
                  <a:lnTo>
                    <a:pt x="692" y="715"/>
                  </a:lnTo>
                  <a:lnTo>
                    <a:pt x="696" y="722"/>
                  </a:lnTo>
                  <a:lnTo>
                    <a:pt x="702" y="729"/>
                  </a:lnTo>
                  <a:lnTo>
                    <a:pt x="706" y="735"/>
                  </a:lnTo>
                  <a:lnTo>
                    <a:pt x="712" y="742"/>
                  </a:lnTo>
                  <a:lnTo>
                    <a:pt x="719" y="748"/>
                  </a:lnTo>
                  <a:lnTo>
                    <a:pt x="725" y="755"/>
                  </a:lnTo>
                  <a:lnTo>
                    <a:pt x="732" y="759"/>
                  </a:lnTo>
                  <a:lnTo>
                    <a:pt x="741" y="765"/>
                  </a:lnTo>
                  <a:lnTo>
                    <a:pt x="749" y="765"/>
                  </a:lnTo>
                  <a:lnTo>
                    <a:pt x="758" y="765"/>
                  </a:lnTo>
                  <a:lnTo>
                    <a:pt x="768" y="766"/>
                  </a:lnTo>
                  <a:lnTo>
                    <a:pt x="776" y="768"/>
                  </a:lnTo>
                  <a:lnTo>
                    <a:pt x="786" y="769"/>
                  </a:lnTo>
                  <a:lnTo>
                    <a:pt x="795" y="771"/>
                  </a:lnTo>
                  <a:lnTo>
                    <a:pt x="805" y="774"/>
                  </a:lnTo>
                  <a:lnTo>
                    <a:pt x="814" y="776"/>
                  </a:lnTo>
                  <a:lnTo>
                    <a:pt x="822" y="784"/>
                  </a:lnTo>
                  <a:lnTo>
                    <a:pt x="834" y="792"/>
                  </a:lnTo>
                  <a:lnTo>
                    <a:pt x="845" y="804"/>
                  </a:lnTo>
                  <a:lnTo>
                    <a:pt x="852" y="816"/>
                  </a:lnTo>
                  <a:lnTo>
                    <a:pt x="854" y="821"/>
                  </a:lnTo>
                  <a:lnTo>
                    <a:pt x="856" y="825"/>
                  </a:lnTo>
                  <a:lnTo>
                    <a:pt x="859" y="829"/>
                  </a:lnTo>
                  <a:lnTo>
                    <a:pt x="865" y="835"/>
                  </a:lnTo>
                  <a:lnTo>
                    <a:pt x="871" y="838"/>
                  </a:lnTo>
                  <a:lnTo>
                    <a:pt x="877" y="841"/>
                  </a:lnTo>
                  <a:lnTo>
                    <a:pt x="884" y="844"/>
                  </a:lnTo>
                  <a:lnTo>
                    <a:pt x="891" y="847"/>
                  </a:lnTo>
                  <a:lnTo>
                    <a:pt x="909" y="847"/>
                  </a:lnTo>
                  <a:lnTo>
                    <a:pt x="914" y="828"/>
                  </a:lnTo>
                  <a:lnTo>
                    <a:pt x="914" y="811"/>
                  </a:lnTo>
                  <a:lnTo>
                    <a:pt x="911" y="792"/>
                  </a:lnTo>
                  <a:lnTo>
                    <a:pt x="905" y="775"/>
                  </a:lnTo>
                  <a:lnTo>
                    <a:pt x="898" y="758"/>
                  </a:lnTo>
                  <a:lnTo>
                    <a:pt x="888" y="741"/>
                  </a:lnTo>
                  <a:lnTo>
                    <a:pt x="877" y="726"/>
                  </a:lnTo>
                  <a:lnTo>
                    <a:pt x="864" y="712"/>
                  </a:lnTo>
                  <a:lnTo>
                    <a:pt x="852" y="701"/>
                  </a:lnTo>
                  <a:lnTo>
                    <a:pt x="841" y="691"/>
                  </a:lnTo>
                  <a:lnTo>
                    <a:pt x="828" y="682"/>
                  </a:lnTo>
                  <a:lnTo>
                    <a:pt x="816" y="672"/>
                  </a:lnTo>
                  <a:lnTo>
                    <a:pt x="804" y="662"/>
                  </a:lnTo>
                  <a:lnTo>
                    <a:pt x="791" y="652"/>
                  </a:lnTo>
                  <a:lnTo>
                    <a:pt x="779" y="642"/>
                  </a:lnTo>
                  <a:lnTo>
                    <a:pt x="768" y="630"/>
                  </a:lnTo>
                  <a:lnTo>
                    <a:pt x="752" y="605"/>
                  </a:lnTo>
                  <a:lnTo>
                    <a:pt x="743" y="575"/>
                  </a:lnTo>
                  <a:lnTo>
                    <a:pt x="741" y="540"/>
                  </a:lnTo>
                  <a:lnTo>
                    <a:pt x="742" y="507"/>
                  </a:lnTo>
                  <a:lnTo>
                    <a:pt x="741" y="500"/>
                  </a:lnTo>
                  <a:lnTo>
                    <a:pt x="738" y="495"/>
                  </a:lnTo>
                  <a:lnTo>
                    <a:pt x="735" y="489"/>
                  </a:lnTo>
                  <a:lnTo>
                    <a:pt x="729" y="483"/>
                  </a:lnTo>
                  <a:lnTo>
                    <a:pt x="722" y="477"/>
                  </a:lnTo>
                  <a:lnTo>
                    <a:pt x="715" y="472"/>
                  </a:lnTo>
                  <a:lnTo>
                    <a:pt x="706" y="467"/>
                  </a:lnTo>
                  <a:lnTo>
                    <a:pt x="699" y="463"/>
                  </a:lnTo>
                  <a:lnTo>
                    <a:pt x="691" y="459"/>
                  </a:lnTo>
                  <a:lnTo>
                    <a:pt x="682" y="453"/>
                  </a:lnTo>
                  <a:lnTo>
                    <a:pt x="675" y="447"/>
                  </a:lnTo>
                  <a:lnTo>
                    <a:pt x="666" y="440"/>
                  </a:lnTo>
                  <a:lnTo>
                    <a:pt x="656" y="420"/>
                  </a:lnTo>
                  <a:lnTo>
                    <a:pt x="649" y="397"/>
                  </a:lnTo>
                  <a:lnTo>
                    <a:pt x="649" y="372"/>
                  </a:lnTo>
                  <a:lnTo>
                    <a:pt x="658" y="347"/>
                  </a:lnTo>
                  <a:lnTo>
                    <a:pt x="662" y="346"/>
                  </a:lnTo>
                  <a:lnTo>
                    <a:pt x="665" y="343"/>
                  </a:lnTo>
                  <a:lnTo>
                    <a:pt x="671" y="340"/>
                  </a:lnTo>
                  <a:lnTo>
                    <a:pt x="676" y="337"/>
                  </a:lnTo>
                  <a:lnTo>
                    <a:pt x="695" y="342"/>
                  </a:lnTo>
                  <a:lnTo>
                    <a:pt x="701" y="347"/>
                  </a:lnTo>
                  <a:lnTo>
                    <a:pt x="705" y="354"/>
                  </a:lnTo>
                  <a:lnTo>
                    <a:pt x="709" y="364"/>
                  </a:lnTo>
                  <a:lnTo>
                    <a:pt x="712" y="374"/>
                  </a:lnTo>
                  <a:lnTo>
                    <a:pt x="718" y="384"/>
                  </a:lnTo>
                  <a:lnTo>
                    <a:pt x="731" y="396"/>
                  </a:lnTo>
                  <a:lnTo>
                    <a:pt x="738" y="397"/>
                  </a:lnTo>
                  <a:lnTo>
                    <a:pt x="745" y="400"/>
                  </a:lnTo>
                  <a:lnTo>
                    <a:pt x="754" y="402"/>
                  </a:lnTo>
                  <a:lnTo>
                    <a:pt x="762" y="404"/>
                  </a:lnTo>
                  <a:lnTo>
                    <a:pt x="775" y="414"/>
                  </a:lnTo>
                  <a:lnTo>
                    <a:pt x="785" y="426"/>
                  </a:lnTo>
                  <a:lnTo>
                    <a:pt x="794" y="440"/>
                  </a:lnTo>
                  <a:lnTo>
                    <a:pt x="802" y="456"/>
                  </a:lnTo>
                  <a:lnTo>
                    <a:pt x="809" y="473"/>
                  </a:lnTo>
                  <a:lnTo>
                    <a:pt x="815" y="490"/>
                  </a:lnTo>
                  <a:lnTo>
                    <a:pt x="822" y="506"/>
                  </a:lnTo>
                  <a:lnTo>
                    <a:pt x="829" y="523"/>
                  </a:lnTo>
                  <a:lnTo>
                    <a:pt x="839" y="535"/>
                  </a:lnTo>
                  <a:lnTo>
                    <a:pt x="845" y="538"/>
                  </a:lnTo>
                  <a:lnTo>
                    <a:pt x="851" y="540"/>
                  </a:lnTo>
                  <a:lnTo>
                    <a:pt x="856" y="545"/>
                  </a:lnTo>
                  <a:lnTo>
                    <a:pt x="865" y="548"/>
                  </a:lnTo>
                  <a:lnTo>
                    <a:pt x="869" y="545"/>
                  </a:lnTo>
                  <a:lnTo>
                    <a:pt x="874" y="540"/>
                  </a:lnTo>
                  <a:lnTo>
                    <a:pt x="877" y="535"/>
                  </a:lnTo>
                  <a:lnTo>
                    <a:pt x="881" y="530"/>
                  </a:lnTo>
                  <a:lnTo>
                    <a:pt x="875" y="512"/>
                  </a:lnTo>
                  <a:lnTo>
                    <a:pt x="868" y="497"/>
                  </a:lnTo>
                  <a:lnTo>
                    <a:pt x="859" y="485"/>
                  </a:lnTo>
                  <a:lnTo>
                    <a:pt x="849" y="472"/>
                  </a:lnTo>
                  <a:lnTo>
                    <a:pt x="839" y="457"/>
                  </a:lnTo>
                  <a:lnTo>
                    <a:pt x="836" y="435"/>
                  </a:lnTo>
                  <a:lnTo>
                    <a:pt x="838" y="412"/>
                  </a:lnTo>
                  <a:lnTo>
                    <a:pt x="844" y="387"/>
                  </a:lnTo>
                  <a:lnTo>
                    <a:pt x="852" y="364"/>
                  </a:lnTo>
                  <a:lnTo>
                    <a:pt x="855" y="352"/>
                  </a:lnTo>
                  <a:lnTo>
                    <a:pt x="855" y="337"/>
                  </a:lnTo>
                  <a:lnTo>
                    <a:pt x="854" y="323"/>
                  </a:lnTo>
                  <a:lnTo>
                    <a:pt x="855" y="309"/>
                  </a:lnTo>
                  <a:lnTo>
                    <a:pt x="848" y="297"/>
                  </a:lnTo>
                  <a:lnTo>
                    <a:pt x="841" y="287"/>
                  </a:lnTo>
                  <a:lnTo>
                    <a:pt x="834" y="276"/>
                  </a:lnTo>
                  <a:lnTo>
                    <a:pt x="826" y="264"/>
                  </a:lnTo>
                  <a:lnTo>
                    <a:pt x="819" y="251"/>
                  </a:lnTo>
                  <a:lnTo>
                    <a:pt x="814" y="239"/>
                  </a:lnTo>
                  <a:lnTo>
                    <a:pt x="809" y="226"/>
                  </a:lnTo>
                  <a:lnTo>
                    <a:pt x="805" y="210"/>
                  </a:lnTo>
                  <a:lnTo>
                    <a:pt x="804" y="201"/>
                  </a:lnTo>
                  <a:lnTo>
                    <a:pt x="804" y="193"/>
                  </a:lnTo>
                  <a:lnTo>
                    <a:pt x="804" y="184"/>
                  </a:lnTo>
                  <a:lnTo>
                    <a:pt x="804" y="174"/>
                  </a:lnTo>
                  <a:lnTo>
                    <a:pt x="806" y="166"/>
                  </a:lnTo>
                  <a:lnTo>
                    <a:pt x="811" y="158"/>
                  </a:lnTo>
                  <a:lnTo>
                    <a:pt x="815" y="151"/>
                  </a:lnTo>
                  <a:lnTo>
                    <a:pt x="821" y="143"/>
                  </a:lnTo>
                  <a:lnTo>
                    <a:pt x="825" y="140"/>
                  </a:lnTo>
                  <a:lnTo>
                    <a:pt x="831" y="136"/>
                  </a:lnTo>
                  <a:lnTo>
                    <a:pt x="836" y="133"/>
                  </a:lnTo>
                  <a:lnTo>
                    <a:pt x="845" y="130"/>
                  </a:lnTo>
                  <a:lnTo>
                    <a:pt x="854" y="133"/>
                  </a:lnTo>
                  <a:lnTo>
                    <a:pt x="861" y="134"/>
                  </a:lnTo>
                  <a:lnTo>
                    <a:pt x="867" y="137"/>
                  </a:lnTo>
                  <a:lnTo>
                    <a:pt x="872" y="141"/>
                  </a:lnTo>
                  <a:lnTo>
                    <a:pt x="874" y="147"/>
                  </a:lnTo>
                  <a:lnTo>
                    <a:pt x="878" y="153"/>
                  </a:lnTo>
                  <a:lnTo>
                    <a:pt x="881" y="158"/>
                  </a:lnTo>
                  <a:lnTo>
                    <a:pt x="882" y="166"/>
                  </a:lnTo>
                  <a:lnTo>
                    <a:pt x="882" y="177"/>
                  </a:lnTo>
                  <a:lnTo>
                    <a:pt x="882" y="187"/>
                  </a:lnTo>
                  <a:lnTo>
                    <a:pt x="884" y="198"/>
                  </a:lnTo>
                  <a:lnTo>
                    <a:pt x="885" y="210"/>
                  </a:lnTo>
                  <a:lnTo>
                    <a:pt x="889" y="217"/>
                  </a:lnTo>
                  <a:lnTo>
                    <a:pt x="897" y="224"/>
                  </a:lnTo>
                  <a:lnTo>
                    <a:pt x="902" y="233"/>
                  </a:lnTo>
                  <a:lnTo>
                    <a:pt x="911" y="240"/>
                  </a:lnTo>
                  <a:lnTo>
                    <a:pt x="918" y="249"/>
                  </a:lnTo>
                  <a:lnTo>
                    <a:pt x="924" y="257"/>
                  </a:lnTo>
                  <a:lnTo>
                    <a:pt x="931" y="266"/>
                  </a:lnTo>
                  <a:lnTo>
                    <a:pt x="935" y="276"/>
                  </a:lnTo>
                  <a:lnTo>
                    <a:pt x="941" y="304"/>
                  </a:lnTo>
                  <a:lnTo>
                    <a:pt x="939" y="333"/>
                  </a:lnTo>
                  <a:lnTo>
                    <a:pt x="938" y="363"/>
                  </a:lnTo>
                  <a:lnTo>
                    <a:pt x="939" y="393"/>
                  </a:lnTo>
                  <a:lnTo>
                    <a:pt x="941" y="397"/>
                  </a:lnTo>
                  <a:lnTo>
                    <a:pt x="942" y="402"/>
                  </a:lnTo>
                  <a:lnTo>
                    <a:pt x="945" y="406"/>
                  </a:lnTo>
                  <a:lnTo>
                    <a:pt x="951" y="410"/>
                  </a:lnTo>
                  <a:lnTo>
                    <a:pt x="957" y="413"/>
                  </a:lnTo>
                  <a:lnTo>
                    <a:pt x="964" y="410"/>
                  </a:lnTo>
                  <a:lnTo>
                    <a:pt x="968" y="404"/>
                  </a:lnTo>
                  <a:lnTo>
                    <a:pt x="971" y="394"/>
                  </a:lnTo>
                  <a:lnTo>
                    <a:pt x="974" y="386"/>
                  </a:lnTo>
                  <a:lnTo>
                    <a:pt x="977" y="376"/>
                  </a:lnTo>
                  <a:lnTo>
                    <a:pt x="974" y="356"/>
                  </a:lnTo>
                  <a:lnTo>
                    <a:pt x="974" y="337"/>
                  </a:lnTo>
                  <a:lnTo>
                    <a:pt x="977" y="319"/>
                  </a:lnTo>
                  <a:lnTo>
                    <a:pt x="981" y="300"/>
                  </a:lnTo>
                  <a:lnTo>
                    <a:pt x="987" y="281"/>
                  </a:lnTo>
                  <a:lnTo>
                    <a:pt x="992" y="264"/>
                  </a:lnTo>
                  <a:lnTo>
                    <a:pt x="1000" y="246"/>
                  </a:lnTo>
                  <a:lnTo>
                    <a:pt x="1007" y="226"/>
                  </a:lnTo>
                  <a:lnTo>
                    <a:pt x="1007" y="187"/>
                  </a:lnTo>
                  <a:lnTo>
                    <a:pt x="1005" y="147"/>
                  </a:lnTo>
                  <a:lnTo>
                    <a:pt x="1005" y="108"/>
                  </a:lnTo>
                  <a:lnTo>
                    <a:pt x="1012" y="67"/>
                  </a:lnTo>
                  <a:lnTo>
                    <a:pt x="1017" y="57"/>
                  </a:lnTo>
                  <a:lnTo>
                    <a:pt x="1022" y="47"/>
                  </a:lnTo>
                  <a:lnTo>
                    <a:pt x="1030" y="37"/>
                  </a:lnTo>
                  <a:lnTo>
                    <a:pt x="1037" y="27"/>
                  </a:lnTo>
                  <a:lnTo>
                    <a:pt x="1045" y="18"/>
                  </a:lnTo>
                  <a:lnTo>
                    <a:pt x="1054" y="11"/>
                  </a:lnTo>
                  <a:lnTo>
                    <a:pt x="1064" y="4"/>
                  </a:lnTo>
                  <a:lnTo>
                    <a:pt x="1074" y="0"/>
                  </a:lnTo>
                  <a:lnTo>
                    <a:pt x="1088" y="1"/>
                  </a:lnTo>
                  <a:lnTo>
                    <a:pt x="1094" y="2"/>
                  </a:lnTo>
                  <a:lnTo>
                    <a:pt x="1100" y="7"/>
                  </a:lnTo>
                  <a:lnTo>
                    <a:pt x="1105" y="12"/>
                  </a:lnTo>
                  <a:lnTo>
                    <a:pt x="1111" y="18"/>
                  </a:lnTo>
                  <a:lnTo>
                    <a:pt x="1115" y="65"/>
                  </a:lnTo>
                  <a:lnTo>
                    <a:pt x="1113" y="111"/>
                  </a:lnTo>
                  <a:lnTo>
                    <a:pt x="1105" y="158"/>
                  </a:lnTo>
                  <a:lnTo>
                    <a:pt x="1095" y="204"/>
                  </a:lnTo>
                  <a:lnTo>
                    <a:pt x="1085" y="251"/>
                  </a:lnTo>
                  <a:lnTo>
                    <a:pt x="1080" y="299"/>
                  </a:lnTo>
                  <a:lnTo>
                    <a:pt x="1078" y="346"/>
                  </a:lnTo>
                  <a:lnTo>
                    <a:pt x="1087" y="394"/>
                  </a:lnTo>
                  <a:lnTo>
                    <a:pt x="1098" y="404"/>
                  </a:lnTo>
                  <a:lnTo>
                    <a:pt x="1111" y="403"/>
                  </a:lnTo>
                  <a:lnTo>
                    <a:pt x="1125" y="392"/>
                  </a:lnTo>
                  <a:lnTo>
                    <a:pt x="1137" y="379"/>
                  </a:lnTo>
                  <a:lnTo>
                    <a:pt x="1145" y="363"/>
                  </a:lnTo>
                  <a:lnTo>
                    <a:pt x="1154" y="344"/>
                  </a:lnTo>
                  <a:lnTo>
                    <a:pt x="1160" y="326"/>
                  </a:lnTo>
                  <a:lnTo>
                    <a:pt x="1165" y="306"/>
                  </a:lnTo>
                  <a:lnTo>
                    <a:pt x="1173" y="286"/>
                  </a:lnTo>
                  <a:lnTo>
                    <a:pt x="1180" y="266"/>
                  </a:lnTo>
                  <a:lnTo>
                    <a:pt x="1190" y="256"/>
                  </a:lnTo>
                  <a:lnTo>
                    <a:pt x="1200" y="247"/>
                  </a:lnTo>
                  <a:lnTo>
                    <a:pt x="1211" y="239"/>
                  </a:lnTo>
                  <a:lnTo>
                    <a:pt x="1223" y="233"/>
                  </a:lnTo>
                  <a:lnTo>
                    <a:pt x="1233" y="226"/>
                  </a:lnTo>
                  <a:lnTo>
                    <a:pt x="1244" y="218"/>
                  </a:lnTo>
                  <a:lnTo>
                    <a:pt x="1256" y="208"/>
                  </a:lnTo>
                  <a:lnTo>
                    <a:pt x="1266" y="197"/>
                  </a:lnTo>
                  <a:lnTo>
                    <a:pt x="1268" y="186"/>
                  </a:lnTo>
                  <a:lnTo>
                    <a:pt x="1274" y="176"/>
                  </a:lnTo>
                  <a:lnTo>
                    <a:pt x="1278" y="166"/>
                  </a:lnTo>
                  <a:lnTo>
                    <a:pt x="1280" y="154"/>
                  </a:lnTo>
                  <a:lnTo>
                    <a:pt x="1283" y="148"/>
                  </a:lnTo>
                  <a:lnTo>
                    <a:pt x="1286" y="144"/>
                  </a:lnTo>
                  <a:lnTo>
                    <a:pt x="1288" y="138"/>
                  </a:lnTo>
                  <a:lnTo>
                    <a:pt x="1291" y="134"/>
                  </a:lnTo>
                  <a:lnTo>
                    <a:pt x="1297" y="128"/>
                  </a:lnTo>
                  <a:lnTo>
                    <a:pt x="1301" y="127"/>
                  </a:lnTo>
                  <a:lnTo>
                    <a:pt x="1304" y="126"/>
                  </a:lnTo>
                  <a:lnTo>
                    <a:pt x="1308" y="124"/>
                  </a:lnTo>
                  <a:lnTo>
                    <a:pt x="1314" y="121"/>
                  </a:lnTo>
                  <a:lnTo>
                    <a:pt x="1327" y="121"/>
                  </a:lnTo>
                  <a:lnTo>
                    <a:pt x="1334" y="123"/>
                  </a:lnTo>
                  <a:lnTo>
                    <a:pt x="1340" y="128"/>
                  </a:lnTo>
                  <a:lnTo>
                    <a:pt x="1346" y="134"/>
                  </a:lnTo>
                  <a:lnTo>
                    <a:pt x="1353" y="140"/>
                  </a:lnTo>
                  <a:lnTo>
                    <a:pt x="1356" y="143"/>
                  </a:lnTo>
                  <a:lnTo>
                    <a:pt x="1357" y="147"/>
                  </a:lnTo>
                  <a:lnTo>
                    <a:pt x="1359" y="153"/>
                  </a:lnTo>
                  <a:lnTo>
                    <a:pt x="1361" y="158"/>
                  </a:lnTo>
                  <a:lnTo>
                    <a:pt x="1361" y="166"/>
                  </a:lnTo>
                  <a:lnTo>
                    <a:pt x="1361" y="174"/>
                  </a:lnTo>
                  <a:lnTo>
                    <a:pt x="1361" y="181"/>
                  </a:lnTo>
                  <a:lnTo>
                    <a:pt x="1363" y="190"/>
                  </a:lnTo>
                  <a:lnTo>
                    <a:pt x="1359" y="208"/>
                  </a:lnTo>
                  <a:lnTo>
                    <a:pt x="1350" y="224"/>
                  </a:lnTo>
                  <a:lnTo>
                    <a:pt x="1340" y="240"/>
                  </a:lnTo>
                  <a:lnTo>
                    <a:pt x="1328" y="253"/>
                  </a:lnTo>
                  <a:lnTo>
                    <a:pt x="1314" y="266"/>
                  </a:lnTo>
                  <a:lnTo>
                    <a:pt x="1301" y="279"/>
                  </a:lnTo>
                  <a:lnTo>
                    <a:pt x="1287" y="290"/>
                  </a:lnTo>
                  <a:lnTo>
                    <a:pt x="1273" y="303"/>
                  </a:lnTo>
                  <a:lnTo>
                    <a:pt x="1268" y="342"/>
                  </a:lnTo>
                  <a:lnTo>
                    <a:pt x="1260" y="377"/>
                  </a:lnTo>
                  <a:lnTo>
                    <a:pt x="1247" y="412"/>
                  </a:lnTo>
                  <a:lnTo>
                    <a:pt x="1228" y="443"/>
                  </a:lnTo>
                  <a:lnTo>
                    <a:pt x="1207" y="470"/>
                  </a:lnTo>
                  <a:lnTo>
                    <a:pt x="1181" y="495"/>
                  </a:lnTo>
                  <a:lnTo>
                    <a:pt x="1154" y="515"/>
                  </a:lnTo>
                  <a:lnTo>
                    <a:pt x="1123" y="532"/>
                  </a:lnTo>
                  <a:lnTo>
                    <a:pt x="1113" y="543"/>
                  </a:lnTo>
                  <a:lnTo>
                    <a:pt x="1110" y="548"/>
                  </a:lnTo>
                  <a:lnTo>
                    <a:pt x="1108" y="552"/>
                  </a:lnTo>
                  <a:lnTo>
                    <a:pt x="1107" y="558"/>
                  </a:lnTo>
                  <a:lnTo>
                    <a:pt x="1105" y="562"/>
                  </a:lnTo>
                  <a:lnTo>
                    <a:pt x="1105" y="578"/>
                  </a:lnTo>
                  <a:lnTo>
                    <a:pt x="1105" y="592"/>
                  </a:lnTo>
                  <a:lnTo>
                    <a:pt x="1108" y="608"/>
                  </a:lnTo>
                  <a:lnTo>
                    <a:pt x="1113" y="623"/>
                  </a:lnTo>
                  <a:lnTo>
                    <a:pt x="1114" y="652"/>
                  </a:lnTo>
                  <a:lnTo>
                    <a:pt x="1121" y="659"/>
                  </a:lnTo>
                  <a:lnTo>
                    <a:pt x="1131" y="659"/>
                  </a:lnTo>
                  <a:lnTo>
                    <a:pt x="1141" y="658"/>
                  </a:lnTo>
                  <a:lnTo>
                    <a:pt x="1151" y="655"/>
                  </a:lnTo>
                  <a:lnTo>
                    <a:pt x="1155" y="651"/>
                  </a:lnTo>
                  <a:lnTo>
                    <a:pt x="1158" y="646"/>
                  </a:lnTo>
                  <a:lnTo>
                    <a:pt x="1161" y="642"/>
                  </a:lnTo>
                  <a:lnTo>
                    <a:pt x="1167" y="636"/>
                  </a:lnTo>
                  <a:lnTo>
                    <a:pt x="1168" y="629"/>
                  </a:lnTo>
                  <a:lnTo>
                    <a:pt x="1173" y="620"/>
                  </a:lnTo>
                  <a:lnTo>
                    <a:pt x="1175" y="613"/>
                  </a:lnTo>
                  <a:lnTo>
                    <a:pt x="1180" y="605"/>
                  </a:lnTo>
                  <a:lnTo>
                    <a:pt x="1188" y="592"/>
                  </a:lnTo>
                  <a:lnTo>
                    <a:pt x="1193" y="588"/>
                  </a:lnTo>
                  <a:lnTo>
                    <a:pt x="1200" y="585"/>
                  </a:lnTo>
                  <a:lnTo>
                    <a:pt x="1205" y="582"/>
                  </a:lnTo>
                  <a:lnTo>
                    <a:pt x="1211" y="576"/>
                  </a:lnTo>
                  <a:lnTo>
                    <a:pt x="1224" y="573"/>
                  </a:lnTo>
                  <a:lnTo>
                    <a:pt x="1238" y="572"/>
                  </a:lnTo>
                  <a:lnTo>
                    <a:pt x="1253" y="570"/>
                  </a:lnTo>
                  <a:lnTo>
                    <a:pt x="1267" y="569"/>
                  </a:lnTo>
                  <a:lnTo>
                    <a:pt x="1281" y="566"/>
                  </a:lnTo>
                  <a:lnTo>
                    <a:pt x="1294" y="560"/>
                  </a:lnTo>
                  <a:lnTo>
                    <a:pt x="1307" y="553"/>
                  </a:lnTo>
                  <a:lnTo>
                    <a:pt x="1317" y="543"/>
                  </a:lnTo>
                  <a:lnTo>
                    <a:pt x="1321" y="532"/>
                  </a:lnTo>
                  <a:lnTo>
                    <a:pt x="1326" y="520"/>
                  </a:lnTo>
                  <a:lnTo>
                    <a:pt x="1331" y="507"/>
                  </a:lnTo>
                  <a:lnTo>
                    <a:pt x="1337" y="493"/>
                  </a:lnTo>
                  <a:lnTo>
                    <a:pt x="1343" y="489"/>
                  </a:lnTo>
                  <a:lnTo>
                    <a:pt x="1347" y="485"/>
                  </a:lnTo>
                  <a:lnTo>
                    <a:pt x="1353" y="482"/>
                  </a:lnTo>
                  <a:lnTo>
                    <a:pt x="1359" y="479"/>
                  </a:lnTo>
                  <a:lnTo>
                    <a:pt x="1367" y="475"/>
                  </a:lnTo>
                  <a:lnTo>
                    <a:pt x="1379" y="476"/>
                  </a:lnTo>
                  <a:lnTo>
                    <a:pt x="1384" y="480"/>
                  </a:lnTo>
                  <a:lnTo>
                    <a:pt x="1390" y="485"/>
                  </a:lnTo>
                  <a:lnTo>
                    <a:pt x="1396" y="490"/>
                  </a:lnTo>
                  <a:lnTo>
                    <a:pt x="1403" y="497"/>
                  </a:lnTo>
                  <a:lnTo>
                    <a:pt x="1404" y="516"/>
                  </a:lnTo>
                  <a:lnTo>
                    <a:pt x="1404" y="533"/>
                  </a:lnTo>
                  <a:lnTo>
                    <a:pt x="1403" y="552"/>
                  </a:lnTo>
                  <a:lnTo>
                    <a:pt x="1399" y="570"/>
                  </a:lnTo>
                  <a:lnTo>
                    <a:pt x="1391" y="588"/>
                  </a:lnTo>
                  <a:lnTo>
                    <a:pt x="1381" y="603"/>
                  </a:lnTo>
                  <a:lnTo>
                    <a:pt x="1370" y="618"/>
                  </a:lnTo>
                  <a:lnTo>
                    <a:pt x="1356" y="629"/>
                  </a:lnTo>
                  <a:lnTo>
                    <a:pt x="1347" y="635"/>
                  </a:lnTo>
                  <a:lnTo>
                    <a:pt x="1337" y="639"/>
                  </a:lnTo>
                  <a:lnTo>
                    <a:pt x="1327" y="643"/>
                  </a:lnTo>
                  <a:lnTo>
                    <a:pt x="1316" y="648"/>
                  </a:lnTo>
                  <a:lnTo>
                    <a:pt x="1304" y="652"/>
                  </a:lnTo>
                  <a:lnTo>
                    <a:pt x="1293" y="655"/>
                  </a:lnTo>
                  <a:lnTo>
                    <a:pt x="1281" y="661"/>
                  </a:lnTo>
                  <a:lnTo>
                    <a:pt x="1271" y="665"/>
                  </a:lnTo>
                  <a:lnTo>
                    <a:pt x="1267" y="669"/>
                  </a:lnTo>
                  <a:lnTo>
                    <a:pt x="1263" y="673"/>
                  </a:lnTo>
                  <a:lnTo>
                    <a:pt x="1260" y="679"/>
                  </a:lnTo>
                  <a:lnTo>
                    <a:pt x="1254" y="683"/>
                  </a:lnTo>
                  <a:lnTo>
                    <a:pt x="1251" y="693"/>
                  </a:lnTo>
                  <a:lnTo>
                    <a:pt x="1247" y="703"/>
                  </a:lnTo>
                  <a:lnTo>
                    <a:pt x="1241" y="715"/>
                  </a:lnTo>
                  <a:lnTo>
                    <a:pt x="1237" y="728"/>
                  </a:lnTo>
                  <a:lnTo>
                    <a:pt x="1231" y="736"/>
                  </a:lnTo>
                  <a:lnTo>
                    <a:pt x="1224" y="745"/>
                  </a:lnTo>
                  <a:lnTo>
                    <a:pt x="1217" y="754"/>
                  </a:lnTo>
                  <a:lnTo>
                    <a:pt x="1210" y="761"/>
                  </a:lnTo>
                  <a:lnTo>
                    <a:pt x="1201" y="768"/>
                  </a:lnTo>
                  <a:lnTo>
                    <a:pt x="1191" y="774"/>
                  </a:lnTo>
                  <a:lnTo>
                    <a:pt x="1181" y="779"/>
                  </a:lnTo>
                  <a:lnTo>
                    <a:pt x="1171" y="784"/>
                  </a:lnTo>
                  <a:lnTo>
                    <a:pt x="1158" y="792"/>
                  </a:lnTo>
                  <a:lnTo>
                    <a:pt x="1145" y="802"/>
                  </a:lnTo>
                  <a:lnTo>
                    <a:pt x="1134" y="814"/>
                  </a:lnTo>
                  <a:lnTo>
                    <a:pt x="1123" y="826"/>
                  </a:lnTo>
                  <a:lnTo>
                    <a:pt x="1114" y="839"/>
                  </a:lnTo>
                  <a:lnTo>
                    <a:pt x="1105" y="854"/>
                  </a:lnTo>
                  <a:lnTo>
                    <a:pt x="1100" y="871"/>
                  </a:lnTo>
                  <a:lnTo>
                    <a:pt x="1095" y="888"/>
                  </a:lnTo>
                  <a:lnTo>
                    <a:pt x="1095" y="897"/>
                  </a:lnTo>
                  <a:lnTo>
                    <a:pt x="1097" y="907"/>
                  </a:lnTo>
                  <a:lnTo>
                    <a:pt x="1100" y="915"/>
                  </a:lnTo>
                  <a:lnTo>
                    <a:pt x="1103" y="925"/>
                  </a:lnTo>
                  <a:lnTo>
                    <a:pt x="1110" y="931"/>
                  </a:lnTo>
                  <a:lnTo>
                    <a:pt x="1115" y="932"/>
                  </a:lnTo>
                  <a:lnTo>
                    <a:pt x="1121" y="934"/>
                  </a:lnTo>
                  <a:lnTo>
                    <a:pt x="1125" y="934"/>
                  </a:lnTo>
                  <a:lnTo>
                    <a:pt x="1131" y="934"/>
                  </a:lnTo>
                  <a:lnTo>
                    <a:pt x="1137" y="934"/>
                  </a:lnTo>
                  <a:lnTo>
                    <a:pt x="1143" y="934"/>
                  </a:lnTo>
                  <a:lnTo>
                    <a:pt x="1147" y="932"/>
                  </a:lnTo>
                  <a:lnTo>
                    <a:pt x="1153" y="929"/>
                  </a:lnTo>
                  <a:lnTo>
                    <a:pt x="1160" y="924"/>
                  </a:lnTo>
                  <a:lnTo>
                    <a:pt x="1165" y="918"/>
                  </a:lnTo>
                  <a:lnTo>
                    <a:pt x="1171" y="911"/>
                  </a:lnTo>
                  <a:lnTo>
                    <a:pt x="1175" y="904"/>
                  </a:lnTo>
                  <a:lnTo>
                    <a:pt x="1180" y="897"/>
                  </a:lnTo>
                  <a:lnTo>
                    <a:pt x="1185" y="889"/>
                  </a:lnTo>
                  <a:lnTo>
                    <a:pt x="1191" y="882"/>
                  </a:lnTo>
                  <a:lnTo>
                    <a:pt x="1197" y="875"/>
                  </a:lnTo>
                  <a:lnTo>
                    <a:pt x="1204" y="871"/>
                  </a:lnTo>
                  <a:lnTo>
                    <a:pt x="1214" y="867"/>
                  </a:lnTo>
                  <a:lnTo>
                    <a:pt x="1224" y="864"/>
                  </a:lnTo>
                  <a:lnTo>
                    <a:pt x="1234" y="859"/>
                  </a:lnTo>
                  <a:lnTo>
                    <a:pt x="1238" y="859"/>
                  </a:lnTo>
                  <a:lnTo>
                    <a:pt x="1243" y="858"/>
                  </a:lnTo>
                  <a:lnTo>
                    <a:pt x="1248" y="858"/>
                  </a:lnTo>
                  <a:lnTo>
                    <a:pt x="1254" y="857"/>
                  </a:lnTo>
                  <a:lnTo>
                    <a:pt x="1258" y="855"/>
                  </a:lnTo>
                  <a:lnTo>
                    <a:pt x="1264" y="854"/>
                  </a:lnTo>
                  <a:lnTo>
                    <a:pt x="1271" y="852"/>
                  </a:lnTo>
                  <a:lnTo>
                    <a:pt x="1277" y="851"/>
                  </a:lnTo>
                  <a:lnTo>
                    <a:pt x="1287" y="844"/>
                  </a:lnTo>
                  <a:lnTo>
                    <a:pt x="1296" y="835"/>
                  </a:lnTo>
                  <a:lnTo>
                    <a:pt x="1304" y="824"/>
                  </a:lnTo>
                  <a:lnTo>
                    <a:pt x="1310" y="811"/>
                  </a:lnTo>
                  <a:lnTo>
                    <a:pt x="1317" y="801"/>
                  </a:lnTo>
                  <a:lnTo>
                    <a:pt x="1326" y="794"/>
                  </a:lnTo>
                  <a:lnTo>
                    <a:pt x="1337" y="788"/>
                  </a:lnTo>
                  <a:lnTo>
                    <a:pt x="1350" y="782"/>
                  </a:lnTo>
                  <a:lnTo>
                    <a:pt x="1369" y="785"/>
                  </a:lnTo>
                  <a:lnTo>
                    <a:pt x="1376" y="789"/>
                  </a:lnTo>
                  <a:lnTo>
                    <a:pt x="1381" y="796"/>
                  </a:lnTo>
                  <a:lnTo>
                    <a:pt x="1384" y="798"/>
                  </a:lnTo>
                  <a:lnTo>
                    <a:pt x="1386" y="802"/>
                  </a:lnTo>
                  <a:lnTo>
                    <a:pt x="1387" y="808"/>
                  </a:lnTo>
                  <a:lnTo>
                    <a:pt x="1389" y="814"/>
                  </a:lnTo>
                  <a:lnTo>
                    <a:pt x="1389" y="829"/>
                  </a:lnTo>
                  <a:lnTo>
                    <a:pt x="1387" y="844"/>
                  </a:lnTo>
                  <a:lnTo>
                    <a:pt x="1383" y="858"/>
                  </a:lnTo>
                  <a:lnTo>
                    <a:pt x="1379" y="872"/>
                  </a:lnTo>
                  <a:lnTo>
                    <a:pt x="1371" y="885"/>
                  </a:lnTo>
                  <a:lnTo>
                    <a:pt x="1364" y="897"/>
                  </a:lnTo>
                  <a:lnTo>
                    <a:pt x="1356" y="908"/>
                  </a:lnTo>
                  <a:lnTo>
                    <a:pt x="1346" y="918"/>
                  </a:lnTo>
                  <a:lnTo>
                    <a:pt x="1333" y="927"/>
                  </a:lnTo>
                  <a:lnTo>
                    <a:pt x="1320" y="934"/>
                  </a:lnTo>
                  <a:lnTo>
                    <a:pt x="1306" y="941"/>
                  </a:lnTo>
                  <a:lnTo>
                    <a:pt x="1293" y="948"/>
                  </a:lnTo>
                  <a:lnTo>
                    <a:pt x="1278" y="955"/>
                  </a:lnTo>
                  <a:lnTo>
                    <a:pt x="1266" y="964"/>
                  </a:lnTo>
                  <a:lnTo>
                    <a:pt x="1254" y="974"/>
                  </a:lnTo>
                  <a:lnTo>
                    <a:pt x="1244" y="987"/>
                  </a:lnTo>
                  <a:lnTo>
                    <a:pt x="1240" y="1000"/>
                  </a:lnTo>
                  <a:lnTo>
                    <a:pt x="1237" y="1011"/>
                  </a:lnTo>
                  <a:lnTo>
                    <a:pt x="1236" y="1022"/>
                  </a:lnTo>
                  <a:lnTo>
                    <a:pt x="1233" y="1037"/>
                  </a:lnTo>
                  <a:lnTo>
                    <a:pt x="1226" y="1045"/>
                  </a:lnTo>
                  <a:lnTo>
                    <a:pt x="1217" y="1053"/>
                  </a:lnTo>
                  <a:lnTo>
                    <a:pt x="1207" y="1058"/>
                  </a:lnTo>
                  <a:lnTo>
                    <a:pt x="1195" y="1064"/>
                  </a:lnTo>
                  <a:lnTo>
                    <a:pt x="1184" y="1070"/>
                  </a:lnTo>
                  <a:lnTo>
                    <a:pt x="1173" y="1075"/>
                  </a:lnTo>
                  <a:lnTo>
                    <a:pt x="1161" y="1080"/>
                  </a:lnTo>
                  <a:lnTo>
                    <a:pt x="1148" y="1085"/>
                  </a:lnTo>
                  <a:lnTo>
                    <a:pt x="1143" y="1088"/>
                  </a:lnTo>
                  <a:lnTo>
                    <a:pt x="1137" y="1094"/>
                  </a:lnTo>
                  <a:lnTo>
                    <a:pt x="1130" y="1100"/>
                  </a:lnTo>
                  <a:lnTo>
                    <a:pt x="1124" y="1105"/>
                  </a:lnTo>
                  <a:lnTo>
                    <a:pt x="1118" y="1111"/>
                  </a:lnTo>
                  <a:lnTo>
                    <a:pt x="1115" y="1115"/>
                  </a:lnTo>
                  <a:lnTo>
                    <a:pt x="1113" y="1121"/>
                  </a:lnTo>
                  <a:lnTo>
                    <a:pt x="1111" y="1130"/>
                  </a:lnTo>
                  <a:lnTo>
                    <a:pt x="1107" y="1137"/>
                  </a:lnTo>
                  <a:lnTo>
                    <a:pt x="1117" y="1166"/>
                  </a:lnTo>
                  <a:lnTo>
                    <a:pt x="1124" y="1197"/>
                  </a:lnTo>
                  <a:lnTo>
                    <a:pt x="1128" y="1228"/>
                  </a:lnTo>
                  <a:lnTo>
                    <a:pt x="1135" y="1260"/>
                  </a:lnTo>
                  <a:lnTo>
                    <a:pt x="1141" y="1261"/>
                  </a:lnTo>
                  <a:lnTo>
                    <a:pt x="1161" y="1256"/>
                  </a:lnTo>
                  <a:lnTo>
                    <a:pt x="1170" y="1250"/>
                  </a:lnTo>
                  <a:lnTo>
                    <a:pt x="1177" y="1243"/>
                  </a:lnTo>
                  <a:lnTo>
                    <a:pt x="1184" y="1236"/>
                  </a:lnTo>
                  <a:lnTo>
                    <a:pt x="1190" y="1226"/>
                  </a:lnTo>
                  <a:lnTo>
                    <a:pt x="1197" y="1217"/>
                  </a:lnTo>
                  <a:lnTo>
                    <a:pt x="1203" y="1208"/>
                  </a:lnTo>
                  <a:lnTo>
                    <a:pt x="1210" y="1200"/>
                  </a:lnTo>
                  <a:lnTo>
                    <a:pt x="1218" y="1193"/>
                  </a:lnTo>
                  <a:lnTo>
                    <a:pt x="1228" y="1187"/>
                  </a:lnTo>
                  <a:lnTo>
                    <a:pt x="1240" y="1184"/>
                  </a:lnTo>
                  <a:lnTo>
                    <a:pt x="1251" y="1184"/>
                  </a:lnTo>
                  <a:lnTo>
                    <a:pt x="1264" y="1186"/>
                  </a:lnTo>
                  <a:lnTo>
                    <a:pt x="1277" y="1187"/>
                  </a:lnTo>
                  <a:lnTo>
                    <a:pt x="1288" y="1187"/>
                  </a:lnTo>
                  <a:lnTo>
                    <a:pt x="1300" y="1184"/>
                  </a:lnTo>
                  <a:lnTo>
                    <a:pt x="1311" y="1178"/>
                  </a:lnTo>
                  <a:lnTo>
                    <a:pt x="1321" y="1173"/>
                  </a:lnTo>
                  <a:lnTo>
                    <a:pt x="1328" y="1166"/>
                  </a:lnTo>
                  <a:lnTo>
                    <a:pt x="1336" y="1157"/>
                  </a:lnTo>
                  <a:lnTo>
                    <a:pt x="1341" y="1147"/>
                  </a:lnTo>
                  <a:lnTo>
                    <a:pt x="1347" y="1137"/>
                  </a:lnTo>
                  <a:lnTo>
                    <a:pt x="1353" y="1125"/>
                  </a:lnTo>
                  <a:lnTo>
                    <a:pt x="1357" y="1114"/>
                  </a:lnTo>
                  <a:lnTo>
                    <a:pt x="1363" y="1103"/>
                  </a:lnTo>
                  <a:lnTo>
                    <a:pt x="1370" y="1095"/>
                  </a:lnTo>
                  <a:lnTo>
                    <a:pt x="1376" y="1091"/>
                  </a:lnTo>
                  <a:lnTo>
                    <a:pt x="1383" y="1087"/>
                  </a:lnTo>
                  <a:lnTo>
                    <a:pt x="1391" y="1083"/>
                  </a:lnTo>
                  <a:lnTo>
                    <a:pt x="1411" y="1088"/>
                  </a:lnTo>
                  <a:lnTo>
                    <a:pt x="1417" y="1093"/>
                  </a:lnTo>
                  <a:lnTo>
                    <a:pt x="1420" y="1098"/>
                  </a:lnTo>
                  <a:lnTo>
                    <a:pt x="1423" y="1105"/>
                  </a:lnTo>
                  <a:lnTo>
                    <a:pt x="1429" y="1111"/>
                  </a:lnTo>
                  <a:lnTo>
                    <a:pt x="1429" y="1133"/>
                  </a:lnTo>
                  <a:lnTo>
                    <a:pt x="1427" y="1153"/>
                  </a:lnTo>
                  <a:lnTo>
                    <a:pt x="1424" y="1171"/>
                  </a:lnTo>
                  <a:lnTo>
                    <a:pt x="1419" y="1190"/>
                  </a:lnTo>
                  <a:lnTo>
                    <a:pt x="1411" y="1206"/>
                  </a:lnTo>
                  <a:lnTo>
                    <a:pt x="1403" y="1220"/>
                  </a:lnTo>
                  <a:lnTo>
                    <a:pt x="1393" y="1231"/>
                  </a:lnTo>
                  <a:lnTo>
                    <a:pt x="1381" y="1241"/>
                  </a:lnTo>
                  <a:lnTo>
                    <a:pt x="1376" y="1247"/>
                  </a:lnTo>
                  <a:lnTo>
                    <a:pt x="1369" y="1253"/>
                  </a:lnTo>
                  <a:lnTo>
                    <a:pt x="1361" y="1257"/>
                  </a:lnTo>
                  <a:lnTo>
                    <a:pt x="1354" y="1261"/>
                  </a:lnTo>
                  <a:lnTo>
                    <a:pt x="1347" y="1266"/>
                  </a:lnTo>
                  <a:lnTo>
                    <a:pt x="1339" y="1270"/>
                  </a:lnTo>
                  <a:lnTo>
                    <a:pt x="1330" y="1273"/>
                  </a:lnTo>
                  <a:lnTo>
                    <a:pt x="1320" y="1277"/>
                  </a:lnTo>
                  <a:lnTo>
                    <a:pt x="1311" y="1277"/>
                  </a:lnTo>
                  <a:lnTo>
                    <a:pt x="1301" y="1277"/>
                  </a:lnTo>
                  <a:lnTo>
                    <a:pt x="1293" y="1279"/>
                  </a:lnTo>
                  <a:lnTo>
                    <a:pt x="1284" y="1281"/>
                  </a:lnTo>
                  <a:lnTo>
                    <a:pt x="1277" y="1286"/>
                  </a:lnTo>
                  <a:lnTo>
                    <a:pt x="1268" y="1290"/>
                  </a:lnTo>
                  <a:lnTo>
                    <a:pt x="1261" y="1296"/>
                  </a:lnTo>
                  <a:lnTo>
                    <a:pt x="1256" y="1303"/>
                  </a:lnTo>
                  <a:lnTo>
                    <a:pt x="1250" y="1313"/>
                  </a:lnTo>
                  <a:lnTo>
                    <a:pt x="1246" y="1324"/>
                  </a:lnTo>
                  <a:lnTo>
                    <a:pt x="1240" y="1339"/>
                  </a:lnTo>
                  <a:lnTo>
                    <a:pt x="1234" y="1352"/>
                  </a:lnTo>
                  <a:lnTo>
                    <a:pt x="1223" y="1366"/>
                  </a:lnTo>
                  <a:lnTo>
                    <a:pt x="1207" y="1379"/>
                  </a:lnTo>
                  <a:lnTo>
                    <a:pt x="1191" y="1390"/>
                  </a:lnTo>
                  <a:lnTo>
                    <a:pt x="1175" y="1402"/>
                  </a:lnTo>
                  <a:lnTo>
                    <a:pt x="1161" y="1414"/>
                  </a:lnTo>
                  <a:lnTo>
                    <a:pt x="1151" y="1430"/>
                  </a:lnTo>
                  <a:lnTo>
                    <a:pt x="1145" y="1449"/>
                  </a:lnTo>
                  <a:lnTo>
                    <a:pt x="1147" y="1472"/>
                  </a:lnTo>
                  <a:lnTo>
                    <a:pt x="1155" y="1490"/>
                  </a:lnTo>
                  <a:lnTo>
                    <a:pt x="1161" y="1493"/>
                  </a:lnTo>
                  <a:lnTo>
                    <a:pt x="1167" y="1495"/>
                  </a:lnTo>
                  <a:lnTo>
                    <a:pt x="1173" y="1496"/>
                  </a:lnTo>
                  <a:lnTo>
                    <a:pt x="1180" y="1496"/>
                  </a:lnTo>
                  <a:lnTo>
                    <a:pt x="1198" y="1480"/>
                  </a:lnTo>
                  <a:lnTo>
                    <a:pt x="1218" y="1470"/>
                  </a:lnTo>
                  <a:lnTo>
                    <a:pt x="1240" y="1463"/>
                  </a:lnTo>
                  <a:lnTo>
                    <a:pt x="1263" y="1460"/>
                  </a:lnTo>
                  <a:lnTo>
                    <a:pt x="1286" y="1459"/>
                  </a:lnTo>
                  <a:lnTo>
                    <a:pt x="1308" y="1459"/>
                  </a:lnTo>
                  <a:lnTo>
                    <a:pt x="1333" y="1457"/>
                  </a:lnTo>
                  <a:lnTo>
                    <a:pt x="1357" y="1456"/>
                  </a:lnTo>
                  <a:lnTo>
                    <a:pt x="1367" y="1446"/>
                  </a:lnTo>
                  <a:lnTo>
                    <a:pt x="1374" y="1436"/>
                  </a:lnTo>
                  <a:lnTo>
                    <a:pt x="1381" y="1424"/>
                  </a:lnTo>
                  <a:lnTo>
                    <a:pt x="1387" y="1412"/>
                  </a:lnTo>
                  <a:lnTo>
                    <a:pt x="1390" y="1409"/>
                  </a:lnTo>
                  <a:lnTo>
                    <a:pt x="1393" y="1404"/>
                  </a:lnTo>
                  <a:lnTo>
                    <a:pt x="1397" y="1400"/>
                  </a:lnTo>
                  <a:lnTo>
                    <a:pt x="1403" y="1397"/>
                  </a:lnTo>
                  <a:lnTo>
                    <a:pt x="1414" y="1397"/>
                  </a:lnTo>
                  <a:lnTo>
                    <a:pt x="1420" y="1399"/>
                  </a:lnTo>
                  <a:lnTo>
                    <a:pt x="1426" y="1400"/>
                  </a:lnTo>
                  <a:lnTo>
                    <a:pt x="1430" y="1403"/>
                  </a:lnTo>
                  <a:lnTo>
                    <a:pt x="1433" y="1406"/>
                  </a:lnTo>
                  <a:lnTo>
                    <a:pt x="1439" y="1414"/>
                  </a:lnTo>
                  <a:lnTo>
                    <a:pt x="1444" y="1424"/>
                  </a:lnTo>
                  <a:lnTo>
                    <a:pt x="1450" y="1434"/>
                  </a:lnTo>
                  <a:lnTo>
                    <a:pt x="1454" y="1447"/>
                  </a:lnTo>
                  <a:lnTo>
                    <a:pt x="1456" y="1462"/>
                  </a:lnTo>
                  <a:lnTo>
                    <a:pt x="1454" y="1473"/>
                  </a:lnTo>
                  <a:lnTo>
                    <a:pt x="1450" y="1485"/>
                  </a:lnTo>
                  <a:lnTo>
                    <a:pt x="1447" y="1497"/>
                  </a:lnTo>
                  <a:lnTo>
                    <a:pt x="1441" y="1510"/>
                  </a:lnTo>
                  <a:lnTo>
                    <a:pt x="1433" y="1520"/>
                  </a:lnTo>
                  <a:lnTo>
                    <a:pt x="1424" y="1529"/>
                  </a:lnTo>
                  <a:lnTo>
                    <a:pt x="1416" y="1537"/>
                  </a:lnTo>
                  <a:lnTo>
                    <a:pt x="1406" y="1545"/>
                  </a:lnTo>
                  <a:lnTo>
                    <a:pt x="1396" y="1550"/>
                  </a:lnTo>
                  <a:lnTo>
                    <a:pt x="1386" y="1558"/>
                  </a:lnTo>
                  <a:lnTo>
                    <a:pt x="1374" y="1562"/>
                  </a:lnTo>
                  <a:lnTo>
                    <a:pt x="1360" y="1568"/>
                  </a:lnTo>
                  <a:lnTo>
                    <a:pt x="1346" y="1568"/>
                  </a:lnTo>
                  <a:lnTo>
                    <a:pt x="1333" y="1568"/>
                  </a:lnTo>
                  <a:lnTo>
                    <a:pt x="1318" y="1566"/>
                  </a:lnTo>
                  <a:lnTo>
                    <a:pt x="1306" y="1565"/>
                  </a:lnTo>
                  <a:lnTo>
                    <a:pt x="1291" y="1565"/>
                  </a:lnTo>
                  <a:lnTo>
                    <a:pt x="1277" y="1566"/>
                  </a:lnTo>
                  <a:lnTo>
                    <a:pt x="1263" y="1570"/>
                  </a:lnTo>
                  <a:lnTo>
                    <a:pt x="1248" y="1576"/>
                  </a:lnTo>
                  <a:lnTo>
                    <a:pt x="1234" y="1590"/>
                  </a:lnTo>
                  <a:lnTo>
                    <a:pt x="1220" y="1605"/>
                  </a:lnTo>
                  <a:lnTo>
                    <a:pt x="1207" y="1619"/>
                  </a:lnTo>
                  <a:lnTo>
                    <a:pt x="1195" y="1635"/>
                  </a:lnTo>
                  <a:lnTo>
                    <a:pt x="1183" y="1649"/>
                  </a:lnTo>
                  <a:lnTo>
                    <a:pt x="1168" y="1662"/>
                  </a:lnTo>
                  <a:lnTo>
                    <a:pt x="1153" y="1673"/>
                  </a:lnTo>
                  <a:lnTo>
                    <a:pt x="1135" y="1682"/>
                  </a:lnTo>
                  <a:lnTo>
                    <a:pt x="1130" y="1688"/>
                  </a:lnTo>
                  <a:lnTo>
                    <a:pt x="1124" y="1701"/>
                  </a:lnTo>
                  <a:lnTo>
                    <a:pt x="1118" y="1715"/>
                  </a:lnTo>
                  <a:lnTo>
                    <a:pt x="1117" y="1729"/>
                  </a:lnTo>
                  <a:lnTo>
                    <a:pt x="1120" y="1743"/>
                  </a:lnTo>
                  <a:lnTo>
                    <a:pt x="1131" y="1746"/>
                  </a:lnTo>
                  <a:lnTo>
                    <a:pt x="1141" y="1748"/>
                  </a:lnTo>
                  <a:lnTo>
                    <a:pt x="1153" y="1748"/>
                  </a:lnTo>
                  <a:lnTo>
                    <a:pt x="1164" y="1745"/>
                  </a:lnTo>
                  <a:lnTo>
                    <a:pt x="1174" y="1741"/>
                  </a:lnTo>
                  <a:lnTo>
                    <a:pt x="1185" y="1736"/>
                  </a:lnTo>
                  <a:lnTo>
                    <a:pt x="1195" y="1731"/>
                  </a:lnTo>
                  <a:lnTo>
                    <a:pt x="1205" y="1726"/>
                  </a:lnTo>
                  <a:lnTo>
                    <a:pt x="1220" y="1723"/>
                  </a:lnTo>
                  <a:lnTo>
                    <a:pt x="1234" y="1723"/>
                  </a:lnTo>
                  <a:lnTo>
                    <a:pt x="1248" y="1725"/>
                  </a:lnTo>
                  <a:lnTo>
                    <a:pt x="1261" y="1728"/>
                  </a:lnTo>
                  <a:lnTo>
                    <a:pt x="1276" y="1732"/>
                  </a:lnTo>
                  <a:lnTo>
                    <a:pt x="1290" y="1738"/>
                  </a:lnTo>
                  <a:lnTo>
                    <a:pt x="1303" y="1742"/>
                  </a:lnTo>
                  <a:lnTo>
                    <a:pt x="1317" y="1748"/>
                  </a:lnTo>
                  <a:lnTo>
                    <a:pt x="1328" y="1748"/>
                  </a:lnTo>
                  <a:lnTo>
                    <a:pt x="1340" y="1748"/>
                  </a:lnTo>
                  <a:lnTo>
                    <a:pt x="1351" y="1745"/>
                  </a:lnTo>
                  <a:lnTo>
                    <a:pt x="1363" y="1741"/>
                  </a:lnTo>
                  <a:lnTo>
                    <a:pt x="1374" y="1735"/>
                  </a:lnTo>
                  <a:lnTo>
                    <a:pt x="1384" y="1729"/>
                  </a:lnTo>
                  <a:lnTo>
                    <a:pt x="1394" y="1723"/>
                  </a:lnTo>
                  <a:lnTo>
                    <a:pt x="1403" y="1716"/>
                  </a:lnTo>
                  <a:lnTo>
                    <a:pt x="1409" y="1715"/>
                  </a:lnTo>
                  <a:lnTo>
                    <a:pt x="1414" y="1715"/>
                  </a:lnTo>
                  <a:lnTo>
                    <a:pt x="1420" y="1718"/>
                  </a:lnTo>
                  <a:lnTo>
                    <a:pt x="1427" y="1719"/>
                  </a:lnTo>
                  <a:lnTo>
                    <a:pt x="1433" y="1726"/>
                  </a:lnTo>
                  <a:lnTo>
                    <a:pt x="1439" y="1733"/>
                  </a:lnTo>
                  <a:lnTo>
                    <a:pt x="1443" y="1741"/>
                  </a:lnTo>
                  <a:lnTo>
                    <a:pt x="1449" y="1751"/>
                  </a:lnTo>
                  <a:lnTo>
                    <a:pt x="1449" y="1758"/>
                  </a:lnTo>
                  <a:lnTo>
                    <a:pt x="1447" y="1765"/>
                  </a:lnTo>
                  <a:lnTo>
                    <a:pt x="1446" y="1774"/>
                  </a:lnTo>
                  <a:lnTo>
                    <a:pt x="1444" y="1781"/>
                  </a:lnTo>
                  <a:lnTo>
                    <a:pt x="1439" y="1794"/>
                  </a:lnTo>
                  <a:lnTo>
                    <a:pt x="1433" y="1804"/>
                  </a:lnTo>
                  <a:lnTo>
                    <a:pt x="1426" y="1811"/>
                  </a:lnTo>
                  <a:lnTo>
                    <a:pt x="1416" y="1819"/>
                  </a:lnTo>
                  <a:lnTo>
                    <a:pt x="1406" y="1828"/>
                  </a:lnTo>
                  <a:lnTo>
                    <a:pt x="1386" y="1841"/>
                  </a:lnTo>
                  <a:lnTo>
                    <a:pt x="1366" y="1848"/>
                  </a:lnTo>
                  <a:lnTo>
                    <a:pt x="1343" y="1851"/>
                  </a:lnTo>
                  <a:lnTo>
                    <a:pt x="1318" y="1851"/>
                  </a:lnTo>
                  <a:lnTo>
                    <a:pt x="1294" y="1851"/>
                  </a:lnTo>
                  <a:lnTo>
                    <a:pt x="1270" y="1851"/>
                  </a:lnTo>
                  <a:lnTo>
                    <a:pt x="1246" y="1852"/>
                  </a:lnTo>
                  <a:lnTo>
                    <a:pt x="1223" y="1858"/>
                  </a:lnTo>
                  <a:lnTo>
                    <a:pt x="1211" y="1865"/>
                  </a:lnTo>
                  <a:lnTo>
                    <a:pt x="1203" y="1874"/>
                  </a:lnTo>
                  <a:lnTo>
                    <a:pt x="1195" y="1885"/>
                  </a:lnTo>
                  <a:lnTo>
                    <a:pt x="1190" y="1898"/>
                  </a:lnTo>
                  <a:lnTo>
                    <a:pt x="1184" y="1904"/>
                  </a:lnTo>
                  <a:lnTo>
                    <a:pt x="1180" y="1909"/>
                  </a:lnTo>
                  <a:lnTo>
                    <a:pt x="1174" y="1917"/>
                  </a:lnTo>
                  <a:lnTo>
                    <a:pt x="1170" y="1922"/>
                  </a:lnTo>
                  <a:lnTo>
                    <a:pt x="1164" y="1929"/>
                  </a:lnTo>
                  <a:lnTo>
                    <a:pt x="1158" y="1935"/>
                  </a:lnTo>
                  <a:lnTo>
                    <a:pt x="1151" y="1941"/>
                  </a:lnTo>
                  <a:lnTo>
                    <a:pt x="1144" y="1947"/>
                  </a:lnTo>
                  <a:lnTo>
                    <a:pt x="1140" y="1951"/>
                  </a:lnTo>
                  <a:lnTo>
                    <a:pt x="1138" y="1954"/>
                  </a:lnTo>
                  <a:lnTo>
                    <a:pt x="1135" y="1958"/>
                  </a:lnTo>
                  <a:lnTo>
                    <a:pt x="1133" y="1965"/>
                  </a:lnTo>
                  <a:lnTo>
                    <a:pt x="1141" y="1967"/>
                  </a:lnTo>
                  <a:lnTo>
                    <a:pt x="1150" y="1968"/>
                  </a:lnTo>
                  <a:lnTo>
                    <a:pt x="1158" y="1968"/>
                  </a:lnTo>
                  <a:lnTo>
                    <a:pt x="1168" y="1968"/>
                  </a:lnTo>
                  <a:lnTo>
                    <a:pt x="1178" y="1968"/>
                  </a:lnTo>
                  <a:lnTo>
                    <a:pt x="1188" y="1968"/>
                  </a:lnTo>
                  <a:lnTo>
                    <a:pt x="1198" y="1968"/>
                  </a:lnTo>
                  <a:lnTo>
                    <a:pt x="1208" y="1970"/>
                  </a:lnTo>
                  <a:lnTo>
                    <a:pt x="1247" y="1975"/>
                  </a:lnTo>
                  <a:lnTo>
                    <a:pt x="1286" y="1981"/>
                  </a:lnTo>
                  <a:lnTo>
                    <a:pt x="1324" y="1987"/>
                  </a:lnTo>
                  <a:lnTo>
                    <a:pt x="1361" y="1992"/>
                  </a:lnTo>
                  <a:lnTo>
                    <a:pt x="1400" y="1998"/>
                  </a:lnTo>
                  <a:lnTo>
                    <a:pt x="1437" y="2004"/>
                  </a:lnTo>
                  <a:lnTo>
                    <a:pt x="1476" y="2010"/>
                  </a:lnTo>
                  <a:lnTo>
                    <a:pt x="1513" y="2014"/>
                  </a:lnTo>
                  <a:lnTo>
                    <a:pt x="1550" y="2020"/>
                  </a:lnTo>
                  <a:lnTo>
                    <a:pt x="1587" y="2025"/>
                  </a:lnTo>
                  <a:lnTo>
                    <a:pt x="1626" y="2030"/>
                  </a:lnTo>
                  <a:lnTo>
                    <a:pt x="1663" y="2035"/>
                  </a:lnTo>
                  <a:lnTo>
                    <a:pt x="1700" y="2041"/>
                  </a:lnTo>
                  <a:lnTo>
                    <a:pt x="1738" y="2045"/>
                  </a:lnTo>
                  <a:lnTo>
                    <a:pt x="1775" y="2051"/>
                  </a:lnTo>
                  <a:lnTo>
                    <a:pt x="1812" y="2057"/>
                  </a:lnTo>
                  <a:lnTo>
                    <a:pt x="1828" y="2061"/>
                  </a:lnTo>
                  <a:lnTo>
                    <a:pt x="1842" y="2065"/>
                  </a:lnTo>
                  <a:lnTo>
                    <a:pt x="1858" y="2070"/>
                  </a:lnTo>
                  <a:lnTo>
                    <a:pt x="1872" y="2075"/>
                  </a:lnTo>
                  <a:lnTo>
                    <a:pt x="1888" y="2080"/>
                  </a:lnTo>
                  <a:lnTo>
                    <a:pt x="1903" y="2084"/>
                  </a:lnTo>
                  <a:lnTo>
                    <a:pt x="1918" y="2088"/>
                  </a:lnTo>
                  <a:lnTo>
                    <a:pt x="1934" y="2093"/>
                  </a:lnTo>
                  <a:lnTo>
                    <a:pt x="1949" y="2098"/>
                  </a:lnTo>
                  <a:lnTo>
                    <a:pt x="1965" y="2103"/>
                  </a:lnTo>
                  <a:lnTo>
                    <a:pt x="1981" y="2107"/>
                  </a:lnTo>
                  <a:lnTo>
                    <a:pt x="1996" y="2113"/>
                  </a:lnTo>
                  <a:lnTo>
                    <a:pt x="2012" y="2117"/>
                  </a:lnTo>
                  <a:lnTo>
                    <a:pt x="2028" y="2123"/>
                  </a:lnTo>
                  <a:lnTo>
                    <a:pt x="2044" y="2127"/>
                  </a:lnTo>
                  <a:lnTo>
                    <a:pt x="2059" y="2133"/>
                  </a:lnTo>
                  <a:lnTo>
                    <a:pt x="2062" y="2135"/>
                  </a:lnTo>
                  <a:lnTo>
                    <a:pt x="2064" y="2138"/>
                  </a:lnTo>
                  <a:lnTo>
                    <a:pt x="2065" y="2143"/>
                  </a:lnTo>
                  <a:lnTo>
                    <a:pt x="2064" y="2148"/>
                  </a:lnTo>
                  <a:lnTo>
                    <a:pt x="2061" y="2151"/>
                  </a:lnTo>
                  <a:lnTo>
                    <a:pt x="2057" y="2153"/>
                  </a:lnTo>
                  <a:lnTo>
                    <a:pt x="2049" y="2154"/>
                  </a:lnTo>
                  <a:lnTo>
                    <a:pt x="2044" y="2157"/>
                  </a:lnTo>
                  <a:lnTo>
                    <a:pt x="2005" y="2148"/>
                  </a:lnTo>
                  <a:lnTo>
                    <a:pt x="1966" y="2144"/>
                  </a:lnTo>
                  <a:lnTo>
                    <a:pt x="1928" y="2141"/>
                  </a:lnTo>
                  <a:lnTo>
                    <a:pt x="1891" y="2140"/>
                  </a:lnTo>
                  <a:lnTo>
                    <a:pt x="1852" y="2141"/>
                  </a:lnTo>
                  <a:lnTo>
                    <a:pt x="1813" y="2144"/>
                  </a:lnTo>
                  <a:lnTo>
                    <a:pt x="1775" y="2147"/>
                  </a:lnTo>
                  <a:lnTo>
                    <a:pt x="1738" y="2151"/>
                  </a:lnTo>
                  <a:lnTo>
                    <a:pt x="1699" y="2155"/>
                  </a:lnTo>
                  <a:lnTo>
                    <a:pt x="1660" y="2160"/>
                  </a:lnTo>
                  <a:lnTo>
                    <a:pt x="1622" y="2164"/>
                  </a:lnTo>
                  <a:lnTo>
                    <a:pt x="1585" y="2167"/>
                  </a:lnTo>
                  <a:lnTo>
                    <a:pt x="1546" y="2168"/>
                  </a:lnTo>
                  <a:lnTo>
                    <a:pt x="1506" y="2168"/>
                  </a:lnTo>
                  <a:lnTo>
                    <a:pt x="1467" y="2167"/>
                  </a:lnTo>
                  <a:lnTo>
                    <a:pt x="1429" y="2163"/>
                  </a:lnTo>
                  <a:lnTo>
                    <a:pt x="1420" y="2166"/>
                  </a:lnTo>
                  <a:lnTo>
                    <a:pt x="1413" y="2168"/>
                  </a:lnTo>
                  <a:lnTo>
                    <a:pt x="1406" y="2173"/>
                  </a:lnTo>
                  <a:lnTo>
                    <a:pt x="1399" y="2176"/>
                  </a:lnTo>
                  <a:lnTo>
                    <a:pt x="1390" y="2180"/>
                  </a:lnTo>
                  <a:lnTo>
                    <a:pt x="1383" y="2184"/>
                  </a:lnTo>
                  <a:lnTo>
                    <a:pt x="1376" y="2187"/>
                  </a:lnTo>
                  <a:lnTo>
                    <a:pt x="1367" y="2191"/>
                  </a:lnTo>
                  <a:lnTo>
                    <a:pt x="1340" y="2196"/>
                  </a:lnTo>
                  <a:lnTo>
                    <a:pt x="1313" y="2198"/>
                  </a:lnTo>
                  <a:lnTo>
                    <a:pt x="1286" y="2201"/>
                  </a:lnTo>
                  <a:lnTo>
                    <a:pt x="1257" y="2201"/>
                  </a:lnTo>
                  <a:lnTo>
                    <a:pt x="1230" y="2203"/>
                  </a:lnTo>
                  <a:lnTo>
                    <a:pt x="1203" y="2203"/>
                  </a:lnTo>
                  <a:lnTo>
                    <a:pt x="1174" y="2204"/>
                  </a:lnTo>
                  <a:lnTo>
                    <a:pt x="1147" y="2206"/>
                  </a:lnTo>
                  <a:lnTo>
                    <a:pt x="1131" y="2206"/>
                  </a:lnTo>
                  <a:close/>
                </a:path>
              </a:pathLst>
            </a:custGeom>
            <a:solidFill>
              <a:srgbClr val="000000">
                <a:alpha val="100000"/>
              </a:srgbClr>
            </a:solidFill>
            <a:ln w="9525">
              <a:noFill/>
            </a:ln>
          </p:spPr>
          <p:txBody>
            <a:bodyPr/>
            <a:p>
              <a:endParaRPr lang="en-US"/>
            </a:p>
          </p:txBody>
        </p:sp>
        <p:sp>
          <p:nvSpPr>
            <p:cNvPr id="16393" name="Freeform 13"/>
            <p:cNvSpPr/>
            <p:nvPr/>
          </p:nvSpPr>
          <p:spPr>
            <a:xfrm>
              <a:off x="1893" y="3578"/>
              <a:ext cx="1996" cy="225"/>
            </a:xfrm>
            <a:custGeom>
              <a:avLst/>
              <a:gdLst>
                <a:gd name="txL" fmla="*/ 0 w 1996"/>
                <a:gd name="txT" fmla="*/ 0 h 225"/>
                <a:gd name="txR" fmla="*/ 1996 w 1996"/>
                <a:gd name="txB" fmla="*/ 225 h 225"/>
              </a:gdLst>
              <a:ahLst/>
              <a:cxnLst>
                <a:cxn ang="0">
                  <a:pos x="1028" y="223"/>
                </a:cxn>
                <a:cxn ang="0">
                  <a:pos x="904" y="218"/>
                </a:cxn>
                <a:cxn ang="0">
                  <a:pos x="779" y="206"/>
                </a:cxn>
                <a:cxn ang="0">
                  <a:pos x="653" y="193"/>
                </a:cxn>
                <a:cxn ang="0">
                  <a:pos x="528" y="178"/>
                </a:cxn>
                <a:cxn ang="0">
                  <a:pos x="403" y="163"/>
                </a:cxn>
                <a:cxn ang="0">
                  <a:pos x="277" y="153"/>
                </a:cxn>
                <a:cxn ang="0">
                  <a:pos x="154" y="146"/>
                </a:cxn>
                <a:cxn ang="0">
                  <a:pos x="110" y="136"/>
                </a:cxn>
                <a:cxn ang="0">
                  <a:pos x="68" y="120"/>
                </a:cxn>
                <a:cxn ang="0">
                  <a:pos x="13" y="113"/>
                </a:cxn>
                <a:cxn ang="0">
                  <a:pos x="60" y="96"/>
                </a:cxn>
                <a:cxn ang="0">
                  <a:pos x="160" y="85"/>
                </a:cxn>
                <a:cxn ang="0">
                  <a:pos x="259" y="72"/>
                </a:cxn>
                <a:cxn ang="0">
                  <a:pos x="359" y="50"/>
                </a:cxn>
                <a:cxn ang="0">
                  <a:pos x="460" y="37"/>
                </a:cxn>
                <a:cxn ang="0">
                  <a:pos x="563" y="30"/>
                </a:cxn>
                <a:cxn ang="0">
                  <a:pos x="666" y="13"/>
                </a:cxn>
                <a:cxn ang="0">
                  <a:pos x="769" y="0"/>
                </a:cxn>
                <a:cxn ang="0">
                  <a:pos x="842" y="22"/>
                </a:cxn>
                <a:cxn ang="0">
                  <a:pos x="837" y="67"/>
                </a:cxn>
                <a:cxn ang="0">
                  <a:pos x="785" y="82"/>
                </a:cxn>
                <a:cxn ang="0">
                  <a:pos x="749" y="100"/>
                </a:cxn>
                <a:cxn ang="0">
                  <a:pos x="772" y="106"/>
                </a:cxn>
                <a:cxn ang="0">
                  <a:pos x="799" y="93"/>
                </a:cxn>
                <a:cxn ang="0">
                  <a:pos x="848" y="92"/>
                </a:cxn>
                <a:cxn ang="0">
                  <a:pos x="885" y="108"/>
                </a:cxn>
                <a:cxn ang="0">
                  <a:pos x="942" y="115"/>
                </a:cxn>
                <a:cxn ang="0">
                  <a:pos x="1034" y="115"/>
                </a:cxn>
                <a:cxn ang="0">
                  <a:pos x="1108" y="108"/>
                </a:cxn>
                <a:cxn ang="0">
                  <a:pos x="1135" y="98"/>
                </a:cxn>
                <a:cxn ang="0">
                  <a:pos x="1190" y="96"/>
                </a:cxn>
                <a:cxn ang="0">
                  <a:pos x="1244" y="89"/>
                </a:cxn>
                <a:cxn ang="0">
                  <a:pos x="1184" y="79"/>
                </a:cxn>
                <a:cxn ang="0">
                  <a:pos x="1120" y="79"/>
                </a:cxn>
                <a:cxn ang="0">
                  <a:pos x="1101" y="90"/>
                </a:cxn>
                <a:cxn ang="0">
                  <a:pos x="1095" y="37"/>
                </a:cxn>
                <a:cxn ang="0">
                  <a:pos x="1226" y="27"/>
                </a:cxn>
                <a:cxn ang="0">
                  <a:pos x="1394" y="47"/>
                </a:cxn>
                <a:cxn ang="0">
                  <a:pos x="1563" y="75"/>
                </a:cxn>
                <a:cxn ang="0">
                  <a:pos x="1732" y="100"/>
                </a:cxn>
                <a:cxn ang="0">
                  <a:pos x="1858" y="130"/>
                </a:cxn>
                <a:cxn ang="0">
                  <a:pos x="1969" y="163"/>
                </a:cxn>
                <a:cxn ang="0">
                  <a:pos x="1974" y="172"/>
                </a:cxn>
                <a:cxn ang="0">
                  <a:pos x="1922" y="159"/>
                </a:cxn>
                <a:cxn ang="0">
                  <a:pos x="1849" y="155"/>
                </a:cxn>
                <a:cxn ang="0">
                  <a:pos x="1776" y="160"/>
                </a:cxn>
                <a:cxn ang="0">
                  <a:pos x="1703" y="175"/>
                </a:cxn>
                <a:cxn ang="0">
                  <a:pos x="1595" y="176"/>
                </a:cxn>
                <a:cxn ang="0">
                  <a:pos x="1459" y="185"/>
                </a:cxn>
                <a:cxn ang="0">
                  <a:pos x="1329" y="206"/>
                </a:cxn>
                <a:cxn ang="0">
                  <a:pos x="1197" y="223"/>
                </a:cxn>
              </a:cxnLst>
              <a:rect l="txL" t="txT" r="txR" b="txB"/>
              <a:pathLst>
                <a:path w="1996" h="225">
                  <a:moveTo>
                    <a:pt x="1121" y="225"/>
                  </a:moveTo>
                  <a:lnTo>
                    <a:pt x="1090" y="225"/>
                  </a:lnTo>
                  <a:lnTo>
                    <a:pt x="1060" y="225"/>
                  </a:lnTo>
                  <a:lnTo>
                    <a:pt x="1028" y="223"/>
                  </a:lnTo>
                  <a:lnTo>
                    <a:pt x="997" y="223"/>
                  </a:lnTo>
                  <a:lnTo>
                    <a:pt x="967" y="222"/>
                  </a:lnTo>
                  <a:lnTo>
                    <a:pt x="935" y="219"/>
                  </a:lnTo>
                  <a:lnTo>
                    <a:pt x="904" y="218"/>
                  </a:lnTo>
                  <a:lnTo>
                    <a:pt x="872" y="215"/>
                  </a:lnTo>
                  <a:lnTo>
                    <a:pt x="841" y="212"/>
                  </a:lnTo>
                  <a:lnTo>
                    <a:pt x="811" y="209"/>
                  </a:lnTo>
                  <a:lnTo>
                    <a:pt x="779" y="206"/>
                  </a:lnTo>
                  <a:lnTo>
                    <a:pt x="748" y="203"/>
                  </a:lnTo>
                  <a:lnTo>
                    <a:pt x="716" y="201"/>
                  </a:lnTo>
                  <a:lnTo>
                    <a:pt x="685" y="196"/>
                  </a:lnTo>
                  <a:lnTo>
                    <a:pt x="653" y="193"/>
                  </a:lnTo>
                  <a:lnTo>
                    <a:pt x="622" y="189"/>
                  </a:lnTo>
                  <a:lnTo>
                    <a:pt x="590" y="185"/>
                  </a:lnTo>
                  <a:lnTo>
                    <a:pt x="559" y="182"/>
                  </a:lnTo>
                  <a:lnTo>
                    <a:pt x="528" y="178"/>
                  </a:lnTo>
                  <a:lnTo>
                    <a:pt x="496" y="175"/>
                  </a:lnTo>
                  <a:lnTo>
                    <a:pt x="465" y="170"/>
                  </a:lnTo>
                  <a:lnTo>
                    <a:pt x="433" y="168"/>
                  </a:lnTo>
                  <a:lnTo>
                    <a:pt x="403" y="163"/>
                  </a:lnTo>
                  <a:lnTo>
                    <a:pt x="372" y="160"/>
                  </a:lnTo>
                  <a:lnTo>
                    <a:pt x="340" y="158"/>
                  </a:lnTo>
                  <a:lnTo>
                    <a:pt x="309" y="155"/>
                  </a:lnTo>
                  <a:lnTo>
                    <a:pt x="277" y="153"/>
                  </a:lnTo>
                  <a:lnTo>
                    <a:pt x="247" y="150"/>
                  </a:lnTo>
                  <a:lnTo>
                    <a:pt x="216" y="149"/>
                  </a:lnTo>
                  <a:lnTo>
                    <a:pt x="184" y="146"/>
                  </a:lnTo>
                  <a:lnTo>
                    <a:pt x="154" y="146"/>
                  </a:lnTo>
                  <a:lnTo>
                    <a:pt x="123" y="145"/>
                  </a:lnTo>
                  <a:lnTo>
                    <a:pt x="118" y="142"/>
                  </a:lnTo>
                  <a:lnTo>
                    <a:pt x="114" y="140"/>
                  </a:lnTo>
                  <a:lnTo>
                    <a:pt x="110" y="136"/>
                  </a:lnTo>
                  <a:lnTo>
                    <a:pt x="106" y="132"/>
                  </a:lnTo>
                  <a:lnTo>
                    <a:pt x="94" y="126"/>
                  </a:lnTo>
                  <a:lnTo>
                    <a:pt x="81" y="123"/>
                  </a:lnTo>
                  <a:lnTo>
                    <a:pt x="68" y="120"/>
                  </a:lnTo>
                  <a:lnTo>
                    <a:pt x="56" y="119"/>
                  </a:lnTo>
                  <a:lnTo>
                    <a:pt x="41" y="116"/>
                  </a:lnTo>
                  <a:lnTo>
                    <a:pt x="27" y="115"/>
                  </a:lnTo>
                  <a:lnTo>
                    <a:pt x="13" y="113"/>
                  </a:lnTo>
                  <a:lnTo>
                    <a:pt x="0" y="110"/>
                  </a:lnTo>
                  <a:lnTo>
                    <a:pt x="10" y="103"/>
                  </a:lnTo>
                  <a:lnTo>
                    <a:pt x="34" y="99"/>
                  </a:lnTo>
                  <a:lnTo>
                    <a:pt x="60" y="96"/>
                  </a:lnTo>
                  <a:lnTo>
                    <a:pt x="84" y="92"/>
                  </a:lnTo>
                  <a:lnTo>
                    <a:pt x="110" y="89"/>
                  </a:lnTo>
                  <a:lnTo>
                    <a:pt x="134" y="87"/>
                  </a:lnTo>
                  <a:lnTo>
                    <a:pt x="160" y="85"/>
                  </a:lnTo>
                  <a:lnTo>
                    <a:pt x="184" y="82"/>
                  </a:lnTo>
                  <a:lnTo>
                    <a:pt x="210" y="79"/>
                  </a:lnTo>
                  <a:lnTo>
                    <a:pt x="234" y="76"/>
                  </a:lnTo>
                  <a:lnTo>
                    <a:pt x="259" y="72"/>
                  </a:lnTo>
                  <a:lnTo>
                    <a:pt x="284" y="67"/>
                  </a:lnTo>
                  <a:lnTo>
                    <a:pt x="309" y="63"/>
                  </a:lnTo>
                  <a:lnTo>
                    <a:pt x="334" y="57"/>
                  </a:lnTo>
                  <a:lnTo>
                    <a:pt x="359" y="50"/>
                  </a:lnTo>
                  <a:lnTo>
                    <a:pt x="385" y="42"/>
                  </a:lnTo>
                  <a:lnTo>
                    <a:pt x="409" y="33"/>
                  </a:lnTo>
                  <a:lnTo>
                    <a:pt x="435" y="36"/>
                  </a:lnTo>
                  <a:lnTo>
                    <a:pt x="460" y="37"/>
                  </a:lnTo>
                  <a:lnTo>
                    <a:pt x="486" y="37"/>
                  </a:lnTo>
                  <a:lnTo>
                    <a:pt x="512" y="36"/>
                  </a:lnTo>
                  <a:lnTo>
                    <a:pt x="538" y="35"/>
                  </a:lnTo>
                  <a:lnTo>
                    <a:pt x="563" y="30"/>
                  </a:lnTo>
                  <a:lnTo>
                    <a:pt x="589" y="27"/>
                  </a:lnTo>
                  <a:lnTo>
                    <a:pt x="615" y="23"/>
                  </a:lnTo>
                  <a:lnTo>
                    <a:pt x="641" y="19"/>
                  </a:lnTo>
                  <a:lnTo>
                    <a:pt x="666" y="13"/>
                  </a:lnTo>
                  <a:lnTo>
                    <a:pt x="692" y="10"/>
                  </a:lnTo>
                  <a:lnTo>
                    <a:pt x="718" y="6"/>
                  </a:lnTo>
                  <a:lnTo>
                    <a:pt x="744" y="3"/>
                  </a:lnTo>
                  <a:lnTo>
                    <a:pt x="769" y="0"/>
                  </a:lnTo>
                  <a:lnTo>
                    <a:pt x="795" y="0"/>
                  </a:lnTo>
                  <a:lnTo>
                    <a:pt x="821" y="0"/>
                  </a:lnTo>
                  <a:lnTo>
                    <a:pt x="841" y="9"/>
                  </a:lnTo>
                  <a:lnTo>
                    <a:pt x="842" y="22"/>
                  </a:lnTo>
                  <a:lnTo>
                    <a:pt x="842" y="36"/>
                  </a:lnTo>
                  <a:lnTo>
                    <a:pt x="842" y="49"/>
                  </a:lnTo>
                  <a:lnTo>
                    <a:pt x="839" y="65"/>
                  </a:lnTo>
                  <a:lnTo>
                    <a:pt x="837" y="67"/>
                  </a:lnTo>
                  <a:lnTo>
                    <a:pt x="822" y="70"/>
                  </a:lnTo>
                  <a:lnTo>
                    <a:pt x="809" y="73"/>
                  </a:lnTo>
                  <a:lnTo>
                    <a:pt x="796" y="77"/>
                  </a:lnTo>
                  <a:lnTo>
                    <a:pt x="785" y="82"/>
                  </a:lnTo>
                  <a:lnTo>
                    <a:pt x="775" y="86"/>
                  </a:lnTo>
                  <a:lnTo>
                    <a:pt x="766" y="90"/>
                  </a:lnTo>
                  <a:lnTo>
                    <a:pt x="756" y="95"/>
                  </a:lnTo>
                  <a:lnTo>
                    <a:pt x="749" y="100"/>
                  </a:lnTo>
                  <a:lnTo>
                    <a:pt x="754" y="110"/>
                  </a:lnTo>
                  <a:lnTo>
                    <a:pt x="759" y="113"/>
                  </a:lnTo>
                  <a:lnTo>
                    <a:pt x="766" y="109"/>
                  </a:lnTo>
                  <a:lnTo>
                    <a:pt x="772" y="106"/>
                  </a:lnTo>
                  <a:lnTo>
                    <a:pt x="779" y="103"/>
                  </a:lnTo>
                  <a:lnTo>
                    <a:pt x="785" y="100"/>
                  </a:lnTo>
                  <a:lnTo>
                    <a:pt x="792" y="96"/>
                  </a:lnTo>
                  <a:lnTo>
                    <a:pt x="799" y="93"/>
                  </a:lnTo>
                  <a:lnTo>
                    <a:pt x="806" y="90"/>
                  </a:lnTo>
                  <a:lnTo>
                    <a:pt x="814" y="87"/>
                  </a:lnTo>
                  <a:lnTo>
                    <a:pt x="839" y="87"/>
                  </a:lnTo>
                  <a:lnTo>
                    <a:pt x="848" y="92"/>
                  </a:lnTo>
                  <a:lnTo>
                    <a:pt x="858" y="96"/>
                  </a:lnTo>
                  <a:lnTo>
                    <a:pt x="867" y="100"/>
                  </a:lnTo>
                  <a:lnTo>
                    <a:pt x="875" y="103"/>
                  </a:lnTo>
                  <a:lnTo>
                    <a:pt x="885" y="108"/>
                  </a:lnTo>
                  <a:lnTo>
                    <a:pt x="897" y="110"/>
                  </a:lnTo>
                  <a:lnTo>
                    <a:pt x="907" y="113"/>
                  </a:lnTo>
                  <a:lnTo>
                    <a:pt x="919" y="116"/>
                  </a:lnTo>
                  <a:lnTo>
                    <a:pt x="942" y="115"/>
                  </a:lnTo>
                  <a:lnTo>
                    <a:pt x="965" y="115"/>
                  </a:lnTo>
                  <a:lnTo>
                    <a:pt x="988" y="115"/>
                  </a:lnTo>
                  <a:lnTo>
                    <a:pt x="1011" y="115"/>
                  </a:lnTo>
                  <a:lnTo>
                    <a:pt x="1034" y="115"/>
                  </a:lnTo>
                  <a:lnTo>
                    <a:pt x="1057" y="115"/>
                  </a:lnTo>
                  <a:lnTo>
                    <a:pt x="1080" y="112"/>
                  </a:lnTo>
                  <a:lnTo>
                    <a:pt x="1104" y="109"/>
                  </a:lnTo>
                  <a:lnTo>
                    <a:pt x="1108" y="108"/>
                  </a:lnTo>
                  <a:lnTo>
                    <a:pt x="1113" y="105"/>
                  </a:lnTo>
                  <a:lnTo>
                    <a:pt x="1117" y="102"/>
                  </a:lnTo>
                  <a:lnTo>
                    <a:pt x="1121" y="99"/>
                  </a:lnTo>
                  <a:lnTo>
                    <a:pt x="1135" y="98"/>
                  </a:lnTo>
                  <a:lnTo>
                    <a:pt x="1148" y="96"/>
                  </a:lnTo>
                  <a:lnTo>
                    <a:pt x="1163" y="96"/>
                  </a:lnTo>
                  <a:lnTo>
                    <a:pt x="1177" y="96"/>
                  </a:lnTo>
                  <a:lnTo>
                    <a:pt x="1190" y="96"/>
                  </a:lnTo>
                  <a:lnTo>
                    <a:pt x="1204" y="98"/>
                  </a:lnTo>
                  <a:lnTo>
                    <a:pt x="1218" y="98"/>
                  </a:lnTo>
                  <a:lnTo>
                    <a:pt x="1233" y="98"/>
                  </a:lnTo>
                  <a:lnTo>
                    <a:pt x="1244" y="89"/>
                  </a:lnTo>
                  <a:lnTo>
                    <a:pt x="1231" y="83"/>
                  </a:lnTo>
                  <a:lnTo>
                    <a:pt x="1216" y="80"/>
                  </a:lnTo>
                  <a:lnTo>
                    <a:pt x="1201" y="79"/>
                  </a:lnTo>
                  <a:lnTo>
                    <a:pt x="1184" y="79"/>
                  </a:lnTo>
                  <a:lnTo>
                    <a:pt x="1168" y="79"/>
                  </a:lnTo>
                  <a:lnTo>
                    <a:pt x="1151" y="80"/>
                  </a:lnTo>
                  <a:lnTo>
                    <a:pt x="1135" y="80"/>
                  </a:lnTo>
                  <a:lnTo>
                    <a:pt x="1120" y="79"/>
                  </a:lnTo>
                  <a:lnTo>
                    <a:pt x="1115" y="82"/>
                  </a:lnTo>
                  <a:lnTo>
                    <a:pt x="1113" y="85"/>
                  </a:lnTo>
                  <a:lnTo>
                    <a:pt x="1107" y="87"/>
                  </a:lnTo>
                  <a:lnTo>
                    <a:pt x="1101" y="90"/>
                  </a:lnTo>
                  <a:lnTo>
                    <a:pt x="1095" y="86"/>
                  </a:lnTo>
                  <a:lnTo>
                    <a:pt x="1094" y="70"/>
                  </a:lnTo>
                  <a:lnTo>
                    <a:pt x="1094" y="53"/>
                  </a:lnTo>
                  <a:lnTo>
                    <a:pt x="1095" y="37"/>
                  </a:lnTo>
                  <a:lnTo>
                    <a:pt x="1101" y="22"/>
                  </a:lnTo>
                  <a:lnTo>
                    <a:pt x="1143" y="22"/>
                  </a:lnTo>
                  <a:lnTo>
                    <a:pt x="1184" y="25"/>
                  </a:lnTo>
                  <a:lnTo>
                    <a:pt x="1226" y="27"/>
                  </a:lnTo>
                  <a:lnTo>
                    <a:pt x="1268" y="32"/>
                  </a:lnTo>
                  <a:lnTo>
                    <a:pt x="1310" y="36"/>
                  </a:lnTo>
                  <a:lnTo>
                    <a:pt x="1351" y="42"/>
                  </a:lnTo>
                  <a:lnTo>
                    <a:pt x="1394" y="47"/>
                  </a:lnTo>
                  <a:lnTo>
                    <a:pt x="1436" y="55"/>
                  </a:lnTo>
                  <a:lnTo>
                    <a:pt x="1479" y="62"/>
                  </a:lnTo>
                  <a:lnTo>
                    <a:pt x="1520" y="69"/>
                  </a:lnTo>
                  <a:lnTo>
                    <a:pt x="1563" y="75"/>
                  </a:lnTo>
                  <a:lnTo>
                    <a:pt x="1605" y="82"/>
                  </a:lnTo>
                  <a:lnTo>
                    <a:pt x="1647" y="89"/>
                  </a:lnTo>
                  <a:lnTo>
                    <a:pt x="1689" y="95"/>
                  </a:lnTo>
                  <a:lnTo>
                    <a:pt x="1732" y="100"/>
                  </a:lnTo>
                  <a:lnTo>
                    <a:pt x="1773" y="105"/>
                  </a:lnTo>
                  <a:lnTo>
                    <a:pt x="1802" y="113"/>
                  </a:lnTo>
                  <a:lnTo>
                    <a:pt x="1829" y="122"/>
                  </a:lnTo>
                  <a:lnTo>
                    <a:pt x="1858" y="130"/>
                  </a:lnTo>
                  <a:lnTo>
                    <a:pt x="1885" y="138"/>
                  </a:lnTo>
                  <a:lnTo>
                    <a:pt x="1914" y="146"/>
                  </a:lnTo>
                  <a:lnTo>
                    <a:pt x="1941" y="155"/>
                  </a:lnTo>
                  <a:lnTo>
                    <a:pt x="1969" y="163"/>
                  </a:lnTo>
                  <a:lnTo>
                    <a:pt x="1996" y="172"/>
                  </a:lnTo>
                  <a:lnTo>
                    <a:pt x="1988" y="173"/>
                  </a:lnTo>
                  <a:lnTo>
                    <a:pt x="1981" y="173"/>
                  </a:lnTo>
                  <a:lnTo>
                    <a:pt x="1974" y="172"/>
                  </a:lnTo>
                  <a:lnTo>
                    <a:pt x="1966" y="169"/>
                  </a:lnTo>
                  <a:lnTo>
                    <a:pt x="1958" y="166"/>
                  </a:lnTo>
                  <a:lnTo>
                    <a:pt x="1939" y="162"/>
                  </a:lnTo>
                  <a:lnTo>
                    <a:pt x="1922" y="159"/>
                  </a:lnTo>
                  <a:lnTo>
                    <a:pt x="1904" y="158"/>
                  </a:lnTo>
                  <a:lnTo>
                    <a:pt x="1885" y="156"/>
                  </a:lnTo>
                  <a:lnTo>
                    <a:pt x="1866" y="156"/>
                  </a:lnTo>
                  <a:lnTo>
                    <a:pt x="1849" y="155"/>
                  </a:lnTo>
                  <a:lnTo>
                    <a:pt x="1831" y="156"/>
                  </a:lnTo>
                  <a:lnTo>
                    <a:pt x="1812" y="158"/>
                  </a:lnTo>
                  <a:lnTo>
                    <a:pt x="1793" y="159"/>
                  </a:lnTo>
                  <a:lnTo>
                    <a:pt x="1776" y="160"/>
                  </a:lnTo>
                  <a:lnTo>
                    <a:pt x="1758" y="163"/>
                  </a:lnTo>
                  <a:lnTo>
                    <a:pt x="1739" y="166"/>
                  </a:lnTo>
                  <a:lnTo>
                    <a:pt x="1722" y="170"/>
                  </a:lnTo>
                  <a:lnTo>
                    <a:pt x="1703" y="175"/>
                  </a:lnTo>
                  <a:lnTo>
                    <a:pt x="1686" y="179"/>
                  </a:lnTo>
                  <a:lnTo>
                    <a:pt x="1668" y="183"/>
                  </a:lnTo>
                  <a:lnTo>
                    <a:pt x="1630" y="179"/>
                  </a:lnTo>
                  <a:lnTo>
                    <a:pt x="1595" y="176"/>
                  </a:lnTo>
                  <a:lnTo>
                    <a:pt x="1560" y="176"/>
                  </a:lnTo>
                  <a:lnTo>
                    <a:pt x="1526" y="178"/>
                  </a:lnTo>
                  <a:lnTo>
                    <a:pt x="1492" y="180"/>
                  </a:lnTo>
                  <a:lnTo>
                    <a:pt x="1459" y="185"/>
                  </a:lnTo>
                  <a:lnTo>
                    <a:pt x="1426" y="189"/>
                  </a:lnTo>
                  <a:lnTo>
                    <a:pt x="1393" y="195"/>
                  </a:lnTo>
                  <a:lnTo>
                    <a:pt x="1360" y="201"/>
                  </a:lnTo>
                  <a:lnTo>
                    <a:pt x="1329" y="206"/>
                  </a:lnTo>
                  <a:lnTo>
                    <a:pt x="1296" y="212"/>
                  </a:lnTo>
                  <a:lnTo>
                    <a:pt x="1263" y="216"/>
                  </a:lnTo>
                  <a:lnTo>
                    <a:pt x="1230" y="221"/>
                  </a:lnTo>
                  <a:lnTo>
                    <a:pt x="1197" y="223"/>
                  </a:lnTo>
                  <a:lnTo>
                    <a:pt x="1163" y="225"/>
                  </a:lnTo>
                  <a:lnTo>
                    <a:pt x="1128" y="225"/>
                  </a:lnTo>
                  <a:lnTo>
                    <a:pt x="1121" y="225"/>
                  </a:lnTo>
                  <a:close/>
                </a:path>
              </a:pathLst>
            </a:custGeom>
            <a:solidFill>
              <a:srgbClr val="FFCC99">
                <a:alpha val="100000"/>
              </a:srgbClr>
            </a:solidFill>
            <a:ln w="9525">
              <a:noFill/>
            </a:ln>
          </p:spPr>
          <p:txBody>
            <a:bodyPr/>
            <a:p>
              <a:endParaRPr lang="en-US"/>
            </a:p>
          </p:txBody>
        </p:sp>
        <p:sp>
          <p:nvSpPr>
            <p:cNvPr id="16394" name="Freeform 14"/>
            <p:cNvSpPr/>
            <p:nvPr/>
          </p:nvSpPr>
          <p:spPr>
            <a:xfrm>
              <a:off x="2665" y="1993"/>
              <a:ext cx="379" cy="1687"/>
            </a:xfrm>
            <a:custGeom>
              <a:avLst/>
              <a:gdLst>
                <a:gd name="txL" fmla="*/ 0 w 379"/>
                <a:gd name="txT" fmla="*/ 0 h 1687"/>
                <a:gd name="txR" fmla="*/ 379 w 379"/>
                <a:gd name="txB" fmla="*/ 1687 h 1687"/>
              </a:gdLst>
              <a:ahLst/>
              <a:cxnLst>
                <a:cxn ang="0">
                  <a:pos x="135" y="1498"/>
                </a:cxn>
                <a:cxn ang="0">
                  <a:pos x="59" y="1392"/>
                </a:cxn>
                <a:cxn ang="0">
                  <a:pos x="19" y="1352"/>
                </a:cxn>
                <a:cxn ang="0">
                  <a:pos x="19" y="1316"/>
                </a:cxn>
                <a:cxn ang="0">
                  <a:pos x="53" y="1362"/>
                </a:cxn>
                <a:cxn ang="0">
                  <a:pos x="103" y="1394"/>
                </a:cxn>
                <a:cxn ang="0">
                  <a:pos x="130" y="1262"/>
                </a:cxn>
                <a:cxn ang="0">
                  <a:pos x="29" y="1085"/>
                </a:cxn>
                <a:cxn ang="0">
                  <a:pos x="106" y="1159"/>
                </a:cxn>
                <a:cxn ang="0">
                  <a:pos x="133" y="1203"/>
                </a:cxn>
                <a:cxn ang="0">
                  <a:pos x="147" y="929"/>
                </a:cxn>
                <a:cxn ang="0">
                  <a:pos x="93" y="813"/>
                </a:cxn>
                <a:cxn ang="0">
                  <a:pos x="119" y="813"/>
                </a:cxn>
                <a:cxn ang="0">
                  <a:pos x="160" y="831"/>
                </a:cxn>
                <a:cxn ang="0">
                  <a:pos x="139" y="638"/>
                </a:cxn>
                <a:cxn ang="0">
                  <a:pos x="103" y="562"/>
                </a:cxn>
                <a:cxn ang="0">
                  <a:pos x="152" y="605"/>
                </a:cxn>
                <a:cxn ang="0">
                  <a:pos x="180" y="567"/>
                </a:cxn>
                <a:cxn ang="0">
                  <a:pos x="180" y="416"/>
                </a:cxn>
                <a:cxn ang="0">
                  <a:pos x="122" y="315"/>
                </a:cxn>
                <a:cxn ang="0">
                  <a:pos x="113" y="271"/>
                </a:cxn>
                <a:cxn ang="0">
                  <a:pos x="172" y="326"/>
                </a:cxn>
                <a:cxn ang="0">
                  <a:pos x="157" y="136"/>
                </a:cxn>
                <a:cxn ang="0">
                  <a:pos x="157" y="115"/>
                </a:cxn>
                <a:cxn ang="0">
                  <a:pos x="198" y="159"/>
                </a:cxn>
                <a:cxn ang="0">
                  <a:pos x="226" y="127"/>
                </a:cxn>
                <a:cxn ang="0">
                  <a:pos x="249" y="29"/>
                </a:cxn>
                <a:cxn ang="0">
                  <a:pos x="255" y="146"/>
                </a:cxn>
                <a:cxn ang="0">
                  <a:pos x="290" y="119"/>
                </a:cxn>
                <a:cxn ang="0">
                  <a:pos x="258" y="202"/>
                </a:cxn>
                <a:cxn ang="0">
                  <a:pos x="260" y="401"/>
                </a:cxn>
                <a:cxn ang="0">
                  <a:pos x="316" y="358"/>
                </a:cxn>
                <a:cxn ang="0">
                  <a:pos x="349" y="359"/>
                </a:cxn>
                <a:cxn ang="0">
                  <a:pos x="301" y="391"/>
                </a:cxn>
                <a:cxn ang="0">
                  <a:pos x="260" y="432"/>
                </a:cxn>
                <a:cxn ang="0">
                  <a:pos x="245" y="611"/>
                </a:cxn>
                <a:cxn ang="0">
                  <a:pos x="260" y="667"/>
                </a:cxn>
                <a:cxn ang="0">
                  <a:pos x="306" y="650"/>
                </a:cxn>
                <a:cxn ang="0">
                  <a:pos x="349" y="627"/>
                </a:cxn>
                <a:cxn ang="0">
                  <a:pos x="311" y="665"/>
                </a:cxn>
                <a:cxn ang="0">
                  <a:pos x="239" y="861"/>
                </a:cxn>
                <a:cxn ang="0">
                  <a:pos x="275" y="1024"/>
                </a:cxn>
                <a:cxn ang="0">
                  <a:pos x="315" y="989"/>
                </a:cxn>
                <a:cxn ang="0">
                  <a:pos x="355" y="976"/>
                </a:cxn>
                <a:cxn ang="0">
                  <a:pos x="238" y="1172"/>
                </a:cxn>
                <a:cxn ang="0">
                  <a:pos x="268" y="1246"/>
                </a:cxn>
                <a:cxn ang="0">
                  <a:pos x="341" y="1205"/>
                </a:cxn>
                <a:cxn ang="0">
                  <a:pos x="296" y="1249"/>
                </a:cxn>
                <a:cxn ang="0">
                  <a:pos x="225" y="1534"/>
                </a:cxn>
                <a:cxn ang="0">
                  <a:pos x="266" y="1492"/>
                </a:cxn>
                <a:cxn ang="0">
                  <a:pos x="313" y="1464"/>
                </a:cxn>
                <a:cxn ang="0">
                  <a:pos x="361" y="1444"/>
                </a:cxn>
                <a:cxn ang="0">
                  <a:pos x="288" y="1504"/>
                </a:cxn>
                <a:cxn ang="0">
                  <a:pos x="249" y="1558"/>
                </a:cxn>
                <a:cxn ang="0">
                  <a:pos x="210" y="1681"/>
                </a:cxn>
                <a:cxn ang="0">
                  <a:pos x="160" y="1687"/>
                </a:cxn>
              </a:cxnLst>
              <a:rect l="txL" t="txT" r="txR" b="txB"/>
              <a:pathLst>
                <a:path w="379" h="1687">
                  <a:moveTo>
                    <a:pt x="155" y="1687"/>
                  </a:moveTo>
                  <a:lnTo>
                    <a:pt x="156" y="1650"/>
                  </a:lnTo>
                  <a:lnTo>
                    <a:pt x="155" y="1611"/>
                  </a:lnTo>
                  <a:lnTo>
                    <a:pt x="152" y="1572"/>
                  </a:lnTo>
                  <a:lnTo>
                    <a:pt x="145" y="1535"/>
                  </a:lnTo>
                  <a:lnTo>
                    <a:pt x="135" y="1498"/>
                  </a:lnTo>
                  <a:lnTo>
                    <a:pt x="120" y="1464"/>
                  </a:lnTo>
                  <a:lnTo>
                    <a:pt x="100" y="1432"/>
                  </a:lnTo>
                  <a:lnTo>
                    <a:pt x="75" y="1405"/>
                  </a:lnTo>
                  <a:lnTo>
                    <a:pt x="69" y="1401"/>
                  </a:lnTo>
                  <a:lnTo>
                    <a:pt x="65" y="1396"/>
                  </a:lnTo>
                  <a:lnTo>
                    <a:pt x="59" y="1392"/>
                  </a:lnTo>
                  <a:lnTo>
                    <a:pt x="53" y="1388"/>
                  </a:lnTo>
                  <a:lnTo>
                    <a:pt x="46" y="1382"/>
                  </a:lnTo>
                  <a:lnTo>
                    <a:pt x="40" y="1378"/>
                  </a:lnTo>
                  <a:lnTo>
                    <a:pt x="33" y="1372"/>
                  </a:lnTo>
                  <a:lnTo>
                    <a:pt x="27" y="1366"/>
                  </a:lnTo>
                  <a:lnTo>
                    <a:pt x="19" y="1352"/>
                  </a:lnTo>
                  <a:lnTo>
                    <a:pt x="13" y="1333"/>
                  </a:lnTo>
                  <a:lnTo>
                    <a:pt x="7" y="1315"/>
                  </a:lnTo>
                  <a:lnTo>
                    <a:pt x="0" y="1298"/>
                  </a:lnTo>
                  <a:lnTo>
                    <a:pt x="9" y="1302"/>
                  </a:lnTo>
                  <a:lnTo>
                    <a:pt x="14" y="1309"/>
                  </a:lnTo>
                  <a:lnTo>
                    <a:pt x="19" y="1316"/>
                  </a:lnTo>
                  <a:lnTo>
                    <a:pt x="23" y="1325"/>
                  </a:lnTo>
                  <a:lnTo>
                    <a:pt x="27" y="1333"/>
                  </a:lnTo>
                  <a:lnTo>
                    <a:pt x="32" y="1341"/>
                  </a:lnTo>
                  <a:lnTo>
                    <a:pt x="37" y="1349"/>
                  </a:lnTo>
                  <a:lnTo>
                    <a:pt x="44" y="1356"/>
                  </a:lnTo>
                  <a:lnTo>
                    <a:pt x="53" y="1362"/>
                  </a:lnTo>
                  <a:lnTo>
                    <a:pt x="62" y="1366"/>
                  </a:lnTo>
                  <a:lnTo>
                    <a:pt x="70" y="1371"/>
                  </a:lnTo>
                  <a:lnTo>
                    <a:pt x="79" y="1376"/>
                  </a:lnTo>
                  <a:lnTo>
                    <a:pt x="87" y="1382"/>
                  </a:lnTo>
                  <a:lnTo>
                    <a:pt x="95" y="1388"/>
                  </a:lnTo>
                  <a:lnTo>
                    <a:pt x="103" y="1394"/>
                  </a:lnTo>
                  <a:lnTo>
                    <a:pt x="110" y="1401"/>
                  </a:lnTo>
                  <a:lnTo>
                    <a:pt x="119" y="1408"/>
                  </a:lnTo>
                  <a:lnTo>
                    <a:pt x="130" y="1404"/>
                  </a:lnTo>
                  <a:lnTo>
                    <a:pt x="140" y="1353"/>
                  </a:lnTo>
                  <a:lnTo>
                    <a:pt x="139" y="1306"/>
                  </a:lnTo>
                  <a:lnTo>
                    <a:pt x="130" y="1262"/>
                  </a:lnTo>
                  <a:lnTo>
                    <a:pt x="115" y="1220"/>
                  </a:lnTo>
                  <a:lnTo>
                    <a:pt x="95" y="1180"/>
                  </a:lnTo>
                  <a:lnTo>
                    <a:pt x="69" y="1142"/>
                  </a:lnTo>
                  <a:lnTo>
                    <a:pt x="42" y="1107"/>
                  </a:lnTo>
                  <a:lnTo>
                    <a:pt x="13" y="1073"/>
                  </a:lnTo>
                  <a:lnTo>
                    <a:pt x="29" y="1085"/>
                  </a:lnTo>
                  <a:lnTo>
                    <a:pt x="43" y="1096"/>
                  </a:lnTo>
                  <a:lnTo>
                    <a:pt x="57" y="1107"/>
                  </a:lnTo>
                  <a:lnTo>
                    <a:pt x="72" y="1117"/>
                  </a:lnTo>
                  <a:lnTo>
                    <a:pt x="83" y="1130"/>
                  </a:lnTo>
                  <a:lnTo>
                    <a:pt x="95" y="1143"/>
                  </a:lnTo>
                  <a:lnTo>
                    <a:pt x="106" y="1159"/>
                  </a:lnTo>
                  <a:lnTo>
                    <a:pt x="116" y="1176"/>
                  </a:lnTo>
                  <a:lnTo>
                    <a:pt x="119" y="1180"/>
                  </a:lnTo>
                  <a:lnTo>
                    <a:pt x="122" y="1188"/>
                  </a:lnTo>
                  <a:lnTo>
                    <a:pt x="123" y="1195"/>
                  </a:lnTo>
                  <a:lnTo>
                    <a:pt x="127" y="1200"/>
                  </a:lnTo>
                  <a:lnTo>
                    <a:pt x="133" y="1203"/>
                  </a:lnTo>
                  <a:lnTo>
                    <a:pt x="140" y="1202"/>
                  </a:lnTo>
                  <a:lnTo>
                    <a:pt x="147" y="1142"/>
                  </a:lnTo>
                  <a:lnTo>
                    <a:pt x="152" y="1077"/>
                  </a:lnTo>
                  <a:lnTo>
                    <a:pt x="155" y="1013"/>
                  </a:lnTo>
                  <a:lnTo>
                    <a:pt x="155" y="949"/>
                  </a:lnTo>
                  <a:lnTo>
                    <a:pt x="147" y="929"/>
                  </a:lnTo>
                  <a:lnTo>
                    <a:pt x="142" y="907"/>
                  </a:lnTo>
                  <a:lnTo>
                    <a:pt x="135" y="886"/>
                  </a:lnTo>
                  <a:lnTo>
                    <a:pt x="127" y="866"/>
                  </a:lnTo>
                  <a:lnTo>
                    <a:pt x="119" y="846"/>
                  </a:lnTo>
                  <a:lnTo>
                    <a:pt x="107" y="828"/>
                  </a:lnTo>
                  <a:lnTo>
                    <a:pt x="93" y="813"/>
                  </a:lnTo>
                  <a:lnTo>
                    <a:pt x="76" y="800"/>
                  </a:lnTo>
                  <a:lnTo>
                    <a:pt x="83" y="798"/>
                  </a:lnTo>
                  <a:lnTo>
                    <a:pt x="92" y="800"/>
                  </a:lnTo>
                  <a:lnTo>
                    <a:pt x="100" y="803"/>
                  </a:lnTo>
                  <a:lnTo>
                    <a:pt x="109" y="804"/>
                  </a:lnTo>
                  <a:lnTo>
                    <a:pt x="119" y="813"/>
                  </a:lnTo>
                  <a:lnTo>
                    <a:pt x="126" y="824"/>
                  </a:lnTo>
                  <a:lnTo>
                    <a:pt x="133" y="837"/>
                  </a:lnTo>
                  <a:lnTo>
                    <a:pt x="139" y="851"/>
                  </a:lnTo>
                  <a:lnTo>
                    <a:pt x="145" y="867"/>
                  </a:lnTo>
                  <a:lnTo>
                    <a:pt x="162" y="863"/>
                  </a:lnTo>
                  <a:lnTo>
                    <a:pt x="160" y="831"/>
                  </a:lnTo>
                  <a:lnTo>
                    <a:pt x="162" y="798"/>
                  </a:lnTo>
                  <a:lnTo>
                    <a:pt x="163" y="764"/>
                  </a:lnTo>
                  <a:lnTo>
                    <a:pt x="162" y="731"/>
                  </a:lnTo>
                  <a:lnTo>
                    <a:pt x="159" y="698"/>
                  </a:lnTo>
                  <a:lnTo>
                    <a:pt x="152" y="667"/>
                  </a:lnTo>
                  <a:lnTo>
                    <a:pt x="139" y="638"/>
                  </a:lnTo>
                  <a:lnTo>
                    <a:pt x="119" y="611"/>
                  </a:lnTo>
                  <a:lnTo>
                    <a:pt x="112" y="600"/>
                  </a:lnTo>
                  <a:lnTo>
                    <a:pt x="107" y="587"/>
                  </a:lnTo>
                  <a:lnTo>
                    <a:pt x="102" y="571"/>
                  </a:lnTo>
                  <a:lnTo>
                    <a:pt x="96" y="555"/>
                  </a:lnTo>
                  <a:lnTo>
                    <a:pt x="103" y="562"/>
                  </a:lnTo>
                  <a:lnTo>
                    <a:pt x="110" y="570"/>
                  </a:lnTo>
                  <a:lnTo>
                    <a:pt x="117" y="577"/>
                  </a:lnTo>
                  <a:lnTo>
                    <a:pt x="126" y="584"/>
                  </a:lnTo>
                  <a:lnTo>
                    <a:pt x="133" y="591"/>
                  </a:lnTo>
                  <a:lnTo>
                    <a:pt x="142" y="598"/>
                  </a:lnTo>
                  <a:lnTo>
                    <a:pt x="152" y="605"/>
                  </a:lnTo>
                  <a:lnTo>
                    <a:pt x="162" y="611"/>
                  </a:lnTo>
                  <a:lnTo>
                    <a:pt x="167" y="610"/>
                  </a:lnTo>
                  <a:lnTo>
                    <a:pt x="173" y="601"/>
                  </a:lnTo>
                  <a:lnTo>
                    <a:pt x="176" y="590"/>
                  </a:lnTo>
                  <a:lnTo>
                    <a:pt x="177" y="578"/>
                  </a:lnTo>
                  <a:lnTo>
                    <a:pt x="180" y="567"/>
                  </a:lnTo>
                  <a:lnTo>
                    <a:pt x="177" y="539"/>
                  </a:lnTo>
                  <a:lnTo>
                    <a:pt x="176" y="517"/>
                  </a:lnTo>
                  <a:lnTo>
                    <a:pt x="175" y="497"/>
                  </a:lnTo>
                  <a:lnTo>
                    <a:pt x="179" y="477"/>
                  </a:lnTo>
                  <a:lnTo>
                    <a:pt x="182" y="446"/>
                  </a:lnTo>
                  <a:lnTo>
                    <a:pt x="180" y="416"/>
                  </a:lnTo>
                  <a:lnTo>
                    <a:pt x="173" y="386"/>
                  </a:lnTo>
                  <a:lnTo>
                    <a:pt x="163" y="359"/>
                  </a:lnTo>
                  <a:lnTo>
                    <a:pt x="155" y="348"/>
                  </a:lnTo>
                  <a:lnTo>
                    <a:pt x="143" y="336"/>
                  </a:lnTo>
                  <a:lnTo>
                    <a:pt x="133" y="326"/>
                  </a:lnTo>
                  <a:lnTo>
                    <a:pt x="122" y="315"/>
                  </a:lnTo>
                  <a:lnTo>
                    <a:pt x="112" y="303"/>
                  </a:lnTo>
                  <a:lnTo>
                    <a:pt x="103" y="292"/>
                  </a:lnTo>
                  <a:lnTo>
                    <a:pt x="95" y="279"/>
                  </a:lnTo>
                  <a:lnTo>
                    <a:pt x="89" y="263"/>
                  </a:lnTo>
                  <a:lnTo>
                    <a:pt x="102" y="266"/>
                  </a:lnTo>
                  <a:lnTo>
                    <a:pt x="113" y="271"/>
                  </a:lnTo>
                  <a:lnTo>
                    <a:pt x="125" y="279"/>
                  </a:lnTo>
                  <a:lnTo>
                    <a:pt x="135" y="288"/>
                  </a:lnTo>
                  <a:lnTo>
                    <a:pt x="143" y="298"/>
                  </a:lnTo>
                  <a:lnTo>
                    <a:pt x="153" y="308"/>
                  </a:lnTo>
                  <a:lnTo>
                    <a:pt x="162" y="318"/>
                  </a:lnTo>
                  <a:lnTo>
                    <a:pt x="172" y="326"/>
                  </a:lnTo>
                  <a:lnTo>
                    <a:pt x="176" y="325"/>
                  </a:lnTo>
                  <a:lnTo>
                    <a:pt x="180" y="282"/>
                  </a:lnTo>
                  <a:lnTo>
                    <a:pt x="183" y="235"/>
                  </a:lnTo>
                  <a:lnTo>
                    <a:pt x="179" y="189"/>
                  </a:lnTo>
                  <a:lnTo>
                    <a:pt x="165" y="146"/>
                  </a:lnTo>
                  <a:lnTo>
                    <a:pt x="157" y="136"/>
                  </a:lnTo>
                  <a:lnTo>
                    <a:pt x="150" y="126"/>
                  </a:lnTo>
                  <a:lnTo>
                    <a:pt x="145" y="115"/>
                  </a:lnTo>
                  <a:lnTo>
                    <a:pt x="139" y="102"/>
                  </a:lnTo>
                  <a:lnTo>
                    <a:pt x="145" y="100"/>
                  </a:lnTo>
                  <a:lnTo>
                    <a:pt x="152" y="107"/>
                  </a:lnTo>
                  <a:lnTo>
                    <a:pt x="157" y="115"/>
                  </a:lnTo>
                  <a:lnTo>
                    <a:pt x="165" y="123"/>
                  </a:lnTo>
                  <a:lnTo>
                    <a:pt x="172" y="130"/>
                  </a:lnTo>
                  <a:lnTo>
                    <a:pt x="177" y="139"/>
                  </a:lnTo>
                  <a:lnTo>
                    <a:pt x="185" y="146"/>
                  </a:lnTo>
                  <a:lnTo>
                    <a:pt x="190" y="153"/>
                  </a:lnTo>
                  <a:lnTo>
                    <a:pt x="198" y="159"/>
                  </a:lnTo>
                  <a:lnTo>
                    <a:pt x="203" y="156"/>
                  </a:lnTo>
                  <a:lnTo>
                    <a:pt x="210" y="153"/>
                  </a:lnTo>
                  <a:lnTo>
                    <a:pt x="215" y="147"/>
                  </a:lnTo>
                  <a:lnTo>
                    <a:pt x="218" y="140"/>
                  </a:lnTo>
                  <a:lnTo>
                    <a:pt x="220" y="135"/>
                  </a:lnTo>
                  <a:lnTo>
                    <a:pt x="226" y="127"/>
                  </a:lnTo>
                  <a:lnTo>
                    <a:pt x="233" y="96"/>
                  </a:lnTo>
                  <a:lnTo>
                    <a:pt x="238" y="65"/>
                  </a:lnTo>
                  <a:lnTo>
                    <a:pt x="239" y="33"/>
                  </a:lnTo>
                  <a:lnTo>
                    <a:pt x="236" y="0"/>
                  </a:lnTo>
                  <a:lnTo>
                    <a:pt x="243" y="13"/>
                  </a:lnTo>
                  <a:lnTo>
                    <a:pt x="249" y="29"/>
                  </a:lnTo>
                  <a:lnTo>
                    <a:pt x="255" y="43"/>
                  </a:lnTo>
                  <a:lnTo>
                    <a:pt x="260" y="59"/>
                  </a:lnTo>
                  <a:lnTo>
                    <a:pt x="263" y="80"/>
                  </a:lnTo>
                  <a:lnTo>
                    <a:pt x="260" y="102"/>
                  </a:lnTo>
                  <a:lnTo>
                    <a:pt x="256" y="123"/>
                  </a:lnTo>
                  <a:lnTo>
                    <a:pt x="255" y="146"/>
                  </a:lnTo>
                  <a:lnTo>
                    <a:pt x="262" y="147"/>
                  </a:lnTo>
                  <a:lnTo>
                    <a:pt x="269" y="143"/>
                  </a:lnTo>
                  <a:lnTo>
                    <a:pt x="275" y="137"/>
                  </a:lnTo>
                  <a:lnTo>
                    <a:pt x="280" y="132"/>
                  </a:lnTo>
                  <a:lnTo>
                    <a:pt x="286" y="126"/>
                  </a:lnTo>
                  <a:lnTo>
                    <a:pt x="290" y="119"/>
                  </a:lnTo>
                  <a:lnTo>
                    <a:pt x="296" y="112"/>
                  </a:lnTo>
                  <a:lnTo>
                    <a:pt x="302" y="106"/>
                  </a:lnTo>
                  <a:lnTo>
                    <a:pt x="309" y="100"/>
                  </a:lnTo>
                  <a:lnTo>
                    <a:pt x="283" y="130"/>
                  </a:lnTo>
                  <a:lnTo>
                    <a:pt x="268" y="165"/>
                  </a:lnTo>
                  <a:lnTo>
                    <a:pt x="258" y="202"/>
                  </a:lnTo>
                  <a:lnTo>
                    <a:pt x="253" y="240"/>
                  </a:lnTo>
                  <a:lnTo>
                    <a:pt x="253" y="281"/>
                  </a:lnTo>
                  <a:lnTo>
                    <a:pt x="253" y="321"/>
                  </a:lnTo>
                  <a:lnTo>
                    <a:pt x="255" y="361"/>
                  </a:lnTo>
                  <a:lnTo>
                    <a:pt x="255" y="399"/>
                  </a:lnTo>
                  <a:lnTo>
                    <a:pt x="260" y="401"/>
                  </a:lnTo>
                  <a:lnTo>
                    <a:pt x="272" y="386"/>
                  </a:lnTo>
                  <a:lnTo>
                    <a:pt x="282" y="374"/>
                  </a:lnTo>
                  <a:lnTo>
                    <a:pt x="289" y="369"/>
                  </a:lnTo>
                  <a:lnTo>
                    <a:pt x="296" y="365"/>
                  </a:lnTo>
                  <a:lnTo>
                    <a:pt x="306" y="362"/>
                  </a:lnTo>
                  <a:lnTo>
                    <a:pt x="316" y="358"/>
                  </a:lnTo>
                  <a:lnTo>
                    <a:pt x="326" y="355"/>
                  </a:lnTo>
                  <a:lnTo>
                    <a:pt x="336" y="352"/>
                  </a:lnTo>
                  <a:lnTo>
                    <a:pt x="346" y="348"/>
                  </a:lnTo>
                  <a:lnTo>
                    <a:pt x="356" y="345"/>
                  </a:lnTo>
                  <a:lnTo>
                    <a:pt x="355" y="352"/>
                  </a:lnTo>
                  <a:lnTo>
                    <a:pt x="349" y="359"/>
                  </a:lnTo>
                  <a:lnTo>
                    <a:pt x="342" y="366"/>
                  </a:lnTo>
                  <a:lnTo>
                    <a:pt x="333" y="371"/>
                  </a:lnTo>
                  <a:lnTo>
                    <a:pt x="323" y="376"/>
                  </a:lnTo>
                  <a:lnTo>
                    <a:pt x="313" y="382"/>
                  </a:lnTo>
                  <a:lnTo>
                    <a:pt x="306" y="386"/>
                  </a:lnTo>
                  <a:lnTo>
                    <a:pt x="301" y="391"/>
                  </a:lnTo>
                  <a:lnTo>
                    <a:pt x="293" y="396"/>
                  </a:lnTo>
                  <a:lnTo>
                    <a:pt x="288" y="404"/>
                  </a:lnTo>
                  <a:lnTo>
                    <a:pt x="280" y="411"/>
                  </a:lnTo>
                  <a:lnTo>
                    <a:pt x="273" y="418"/>
                  </a:lnTo>
                  <a:lnTo>
                    <a:pt x="268" y="425"/>
                  </a:lnTo>
                  <a:lnTo>
                    <a:pt x="260" y="432"/>
                  </a:lnTo>
                  <a:lnTo>
                    <a:pt x="248" y="459"/>
                  </a:lnTo>
                  <a:lnTo>
                    <a:pt x="242" y="488"/>
                  </a:lnTo>
                  <a:lnTo>
                    <a:pt x="240" y="518"/>
                  </a:lnTo>
                  <a:lnTo>
                    <a:pt x="242" y="548"/>
                  </a:lnTo>
                  <a:lnTo>
                    <a:pt x="243" y="580"/>
                  </a:lnTo>
                  <a:lnTo>
                    <a:pt x="245" y="611"/>
                  </a:lnTo>
                  <a:lnTo>
                    <a:pt x="245" y="642"/>
                  </a:lnTo>
                  <a:lnTo>
                    <a:pt x="240" y="673"/>
                  </a:lnTo>
                  <a:lnTo>
                    <a:pt x="248" y="675"/>
                  </a:lnTo>
                  <a:lnTo>
                    <a:pt x="252" y="673"/>
                  </a:lnTo>
                  <a:lnTo>
                    <a:pt x="256" y="670"/>
                  </a:lnTo>
                  <a:lnTo>
                    <a:pt x="260" y="667"/>
                  </a:lnTo>
                  <a:lnTo>
                    <a:pt x="266" y="661"/>
                  </a:lnTo>
                  <a:lnTo>
                    <a:pt x="273" y="658"/>
                  </a:lnTo>
                  <a:lnTo>
                    <a:pt x="280" y="655"/>
                  </a:lnTo>
                  <a:lnTo>
                    <a:pt x="288" y="654"/>
                  </a:lnTo>
                  <a:lnTo>
                    <a:pt x="298" y="652"/>
                  </a:lnTo>
                  <a:lnTo>
                    <a:pt x="306" y="650"/>
                  </a:lnTo>
                  <a:lnTo>
                    <a:pt x="315" y="648"/>
                  </a:lnTo>
                  <a:lnTo>
                    <a:pt x="323" y="644"/>
                  </a:lnTo>
                  <a:lnTo>
                    <a:pt x="332" y="640"/>
                  </a:lnTo>
                  <a:lnTo>
                    <a:pt x="338" y="637"/>
                  </a:lnTo>
                  <a:lnTo>
                    <a:pt x="343" y="632"/>
                  </a:lnTo>
                  <a:lnTo>
                    <a:pt x="349" y="627"/>
                  </a:lnTo>
                  <a:lnTo>
                    <a:pt x="356" y="622"/>
                  </a:lnTo>
                  <a:lnTo>
                    <a:pt x="352" y="637"/>
                  </a:lnTo>
                  <a:lnTo>
                    <a:pt x="342" y="645"/>
                  </a:lnTo>
                  <a:lnTo>
                    <a:pt x="332" y="652"/>
                  </a:lnTo>
                  <a:lnTo>
                    <a:pt x="322" y="660"/>
                  </a:lnTo>
                  <a:lnTo>
                    <a:pt x="311" y="665"/>
                  </a:lnTo>
                  <a:lnTo>
                    <a:pt x="299" y="671"/>
                  </a:lnTo>
                  <a:lnTo>
                    <a:pt x="288" y="678"/>
                  </a:lnTo>
                  <a:lnTo>
                    <a:pt x="278" y="684"/>
                  </a:lnTo>
                  <a:lnTo>
                    <a:pt x="266" y="693"/>
                  </a:lnTo>
                  <a:lnTo>
                    <a:pt x="245" y="777"/>
                  </a:lnTo>
                  <a:lnTo>
                    <a:pt x="239" y="861"/>
                  </a:lnTo>
                  <a:lnTo>
                    <a:pt x="242" y="947"/>
                  </a:lnTo>
                  <a:lnTo>
                    <a:pt x="249" y="1030"/>
                  </a:lnTo>
                  <a:lnTo>
                    <a:pt x="259" y="1040"/>
                  </a:lnTo>
                  <a:lnTo>
                    <a:pt x="263" y="1039"/>
                  </a:lnTo>
                  <a:lnTo>
                    <a:pt x="269" y="1032"/>
                  </a:lnTo>
                  <a:lnTo>
                    <a:pt x="275" y="1024"/>
                  </a:lnTo>
                  <a:lnTo>
                    <a:pt x="280" y="1017"/>
                  </a:lnTo>
                  <a:lnTo>
                    <a:pt x="286" y="1009"/>
                  </a:lnTo>
                  <a:lnTo>
                    <a:pt x="293" y="1002"/>
                  </a:lnTo>
                  <a:lnTo>
                    <a:pt x="299" y="997"/>
                  </a:lnTo>
                  <a:lnTo>
                    <a:pt x="306" y="993"/>
                  </a:lnTo>
                  <a:lnTo>
                    <a:pt x="315" y="989"/>
                  </a:lnTo>
                  <a:lnTo>
                    <a:pt x="322" y="984"/>
                  </a:lnTo>
                  <a:lnTo>
                    <a:pt x="331" y="980"/>
                  </a:lnTo>
                  <a:lnTo>
                    <a:pt x="339" y="976"/>
                  </a:lnTo>
                  <a:lnTo>
                    <a:pt x="346" y="972"/>
                  </a:lnTo>
                  <a:lnTo>
                    <a:pt x="353" y="967"/>
                  </a:lnTo>
                  <a:lnTo>
                    <a:pt x="355" y="976"/>
                  </a:lnTo>
                  <a:lnTo>
                    <a:pt x="322" y="999"/>
                  </a:lnTo>
                  <a:lnTo>
                    <a:pt x="295" y="1027"/>
                  </a:lnTo>
                  <a:lnTo>
                    <a:pt x="272" y="1059"/>
                  </a:lnTo>
                  <a:lnTo>
                    <a:pt x="255" y="1095"/>
                  </a:lnTo>
                  <a:lnTo>
                    <a:pt x="243" y="1132"/>
                  </a:lnTo>
                  <a:lnTo>
                    <a:pt x="238" y="1172"/>
                  </a:lnTo>
                  <a:lnTo>
                    <a:pt x="238" y="1213"/>
                  </a:lnTo>
                  <a:lnTo>
                    <a:pt x="245" y="1256"/>
                  </a:lnTo>
                  <a:lnTo>
                    <a:pt x="255" y="1262"/>
                  </a:lnTo>
                  <a:lnTo>
                    <a:pt x="260" y="1259"/>
                  </a:lnTo>
                  <a:lnTo>
                    <a:pt x="263" y="1253"/>
                  </a:lnTo>
                  <a:lnTo>
                    <a:pt x="268" y="1246"/>
                  </a:lnTo>
                  <a:lnTo>
                    <a:pt x="276" y="1239"/>
                  </a:lnTo>
                  <a:lnTo>
                    <a:pt x="289" y="1233"/>
                  </a:lnTo>
                  <a:lnTo>
                    <a:pt x="302" y="1226"/>
                  </a:lnTo>
                  <a:lnTo>
                    <a:pt x="315" y="1219"/>
                  </a:lnTo>
                  <a:lnTo>
                    <a:pt x="328" y="1212"/>
                  </a:lnTo>
                  <a:lnTo>
                    <a:pt x="341" y="1205"/>
                  </a:lnTo>
                  <a:lnTo>
                    <a:pt x="353" y="1196"/>
                  </a:lnTo>
                  <a:lnTo>
                    <a:pt x="366" y="1188"/>
                  </a:lnTo>
                  <a:lnTo>
                    <a:pt x="379" y="1178"/>
                  </a:lnTo>
                  <a:lnTo>
                    <a:pt x="378" y="1193"/>
                  </a:lnTo>
                  <a:lnTo>
                    <a:pt x="333" y="1218"/>
                  </a:lnTo>
                  <a:lnTo>
                    <a:pt x="296" y="1249"/>
                  </a:lnTo>
                  <a:lnTo>
                    <a:pt x="268" y="1286"/>
                  </a:lnTo>
                  <a:lnTo>
                    <a:pt x="246" y="1331"/>
                  </a:lnTo>
                  <a:lnTo>
                    <a:pt x="230" y="1378"/>
                  </a:lnTo>
                  <a:lnTo>
                    <a:pt x="222" y="1428"/>
                  </a:lnTo>
                  <a:lnTo>
                    <a:pt x="220" y="1481"/>
                  </a:lnTo>
                  <a:lnTo>
                    <a:pt x="225" y="1534"/>
                  </a:lnTo>
                  <a:lnTo>
                    <a:pt x="238" y="1537"/>
                  </a:lnTo>
                  <a:lnTo>
                    <a:pt x="248" y="1525"/>
                  </a:lnTo>
                  <a:lnTo>
                    <a:pt x="250" y="1517"/>
                  </a:lnTo>
                  <a:lnTo>
                    <a:pt x="255" y="1508"/>
                  </a:lnTo>
                  <a:lnTo>
                    <a:pt x="260" y="1499"/>
                  </a:lnTo>
                  <a:lnTo>
                    <a:pt x="266" y="1492"/>
                  </a:lnTo>
                  <a:lnTo>
                    <a:pt x="272" y="1485"/>
                  </a:lnTo>
                  <a:lnTo>
                    <a:pt x="280" y="1479"/>
                  </a:lnTo>
                  <a:lnTo>
                    <a:pt x="289" y="1474"/>
                  </a:lnTo>
                  <a:lnTo>
                    <a:pt x="298" y="1469"/>
                  </a:lnTo>
                  <a:lnTo>
                    <a:pt x="306" y="1466"/>
                  </a:lnTo>
                  <a:lnTo>
                    <a:pt x="313" y="1464"/>
                  </a:lnTo>
                  <a:lnTo>
                    <a:pt x="321" y="1461"/>
                  </a:lnTo>
                  <a:lnTo>
                    <a:pt x="329" y="1456"/>
                  </a:lnTo>
                  <a:lnTo>
                    <a:pt x="336" y="1454"/>
                  </a:lnTo>
                  <a:lnTo>
                    <a:pt x="343" y="1451"/>
                  </a:lnTo>
                  <a:lnTo>
                    <a:pt x="352" y="1446"/>
                  </a:lnTo>
                  <a:lnTo>
                    <a:pt x="361" y="1444"/>
                  </a:lnTo>
                  <a:lnTo>
                    <a:pt x="352" y="1459"/>
                  </a:lnTo>
                  <a:lnTo>
                    <a:pt x="342" y="1471"/>
                  </a:lnTo>
                  <a:lnTo>
                    <a:pt x="329" y="1479"/>
                  </a:lnTo>
                  <a:lnTo>
                    <a:pt x="316" y="1488"/>
                  </a:lnTo>
                  <a:lnTo>
                    <a:pt x="302" y="1495"/>
                  </a:lnTo>
                  <a:lnTo>
                    <a:pt x="288" y="1504"/>
                  </a:lnTo>
                  <a:lnTo>
                    <a:pt x="275" y="1514"/>
                  </a:lnTo>
                  <a:lnTo>
                    <a:pt x="263" y="1527"/>
                  </a:lnTo>
                  <a:lnTo>
                    <a:pt x="260" y="1534"/>
                  </a:lnTo>
                  <a:lnTo>
                    <a:pt x="256" y="1539"/>
                  </a:lnTo>
                  <a:lnTo>
                    <a:pt x="252" y="1548"/>
                  </a:lnTo>
                  <a:lnTo>
                    <a:pt x="249" y="1558"/>
                  </a:lnTo>
                  <a:lnTo>
                    <a:pt x="242" y="1587"/>
                  </a:lnTo>
                  <a:lnTo>
                    <a:pt x="238" y="1618"/>
                  </a:lnTo>
                  <a:lnTo>
                    <a:pt x="232" y="1650"/>
                  </a:lnTo>
                  <a:lnTo>
                    <a:pt x="226" y="1681"/>
                  </a:lnTo>
                  <a:lnTo>
                    <a:pt x="219" y="1681"/>
                  </a:lnTo>
                  <a:lnTo>
                    <a:pt x="210" y="1681"/>
                  </a:lnTo>
                  <a:lnTo>
                    <a:pt x="203" y="1683"/>
                  </a:lnTo>
                  <a:lnTo>
                    <a:pt x="195" y="1683"/>
                  </a:lnTo>
                  <a:lnTo>
                    <a:pt x="186" y="1683"/>
                  </a:lnTo>
                  <a:lnTo>
                    <a:pt x="177" y="1684"/>
                  </a:lnTo>
                  <a:lnTo>
                    <a:pt x="169" y="1685"/>
                  </a:lnTo>
                  <a:lnTo>
                    <a:pt x="160" y="1687"/>
                  </a:lnTo>
                  <a:lnTo>
                    <a:pt x="155" y="1687"/>
                  </a:lnTo>
                  <a:close/>
                </a:path>
              </a:pathLst>
            </a:custGeom>
            <a:solidFill>
              <a:srgbClr val="009933">
                <a:alpha val="100000"/>
              </a:srgbClr>
            </a:solidFill>
            <a:ln w="9525">
              <a:noFill/>
            </a:ln>
          </p:spPr>
          <p:txBody>
            <a:bodyPr/>
            <a:p>
              <a:endParaRPr lang="en-US"/>
            </a:p>
          </p:txBody>
        </p:sp>
        <p:sp>
          <p:nvSpPr>
            <p:cNvPr id="16395" name="Freeform 15"/>
            <p:cNvSpPr/>
            <p:nvPr/>
          </p:nvSpPr>
          <p:spPr>
            <a:xfrm>
              <a:off x="2456" y="1630"/>
              <a:ext cx="846" cy="2047"/>
            </a:xfrm>
            <a:custGeom>
              <a:avLst/>
              <a:gdLst>
                <a:gd name="txL" fmla="*/ 0 w 846"/>
                <a:gd name="txT" fmla="*/ 0 h 2047"/>
                <a:gd name="txR" fmla="*/ 846 w 846"/>
                <a:gd name="txB" fmla="*/ 2047 h 2047"/>
              </a:gdLst>
              <a:ahLst/>
              <a:cxnLst>
                <a:cxn ang="0">
                  <a:pos x="468" y="1840"/>
                </a:cxn>
                <a:cxn ang="0">
                  <a:pos x="467" y="1586"/>
                </a:cxn>
                <a:cxn ang="0">
                  <a:pos x="467" y="1246"/>
                </a:cxn>
                <a:cxn ang="0">
                  <a:pos x="471" y="955"/>
                </a:cxn>
                <a:cxn ang="0">
                  <a:pos x="489" y="718"/>
                </a:cxn>
                <a:cxn ang="0">
                  <a:pos x="432" y="293"/>
                </a:cxn>
                <a:cxn ang="0">
                  <a:pos x="331" y="621"/>
                </a:cxn>
                <a:cxn ang="0">
                  <a:pos x="262" y="852"/>
                </a:cxn>
                <a:cxn ang="0">
                  <a:pos x="266" y="1166"/>
                </a:cxn>
                <a:cxn ang="0">
                  <a:pos x="188" y="1395"/>
                </a:cxn>
                <a:cxn ang="0">
                  <a:pos x="178" y="1634"/>
                </a:cxn>
                <a:cxn ang="0">
                  <a:pos x="299" y="1967"/>
                </a:cxn>
                <a:cxn ang="0">
                  <a:pos x="192" y="1787"/>
                </a:cxn>
                <a:cxn ang="0">
                  <a:pos x="133" y="1671"/>
                </a:cxn>
                <a:cxn ang="0">
                  <a:pos x="9" y="1652"/>
                </a:cxn>
                <a:cxn ang="0">
                  <a:pos x="274" y="1602"/>
                </a:cxn>
                <a:cxn ang="0">
                  <a:pos x="166" y="1416"/>
                </a:cxn>
                <a:cxn ang="0">
                  <a:pos x="58" y="1395"/>
                </a:cxn>
                <a:cxn ang="0">
                  <a:pos x="116" y="1350"/>
                </a:cxn>
                <a:cxn ang="0">
                  <a:pos x="258" y="1196"/>
                </a:cxn>
                <a:cxn ang="0">
                  <a:pos x="155" y="1134"/>
                </a:cxn>
                <a:cxn ang="0">
                  <a:pos x="69" y="1157"/>
                </a:cxn>
                <a:cxn ang="0">
                  <a:pos x="109" y="1117"/>
                </a:cxn>
                <a:cxn ang="0">
                  <a:pos x="324" y="1031"/>
                </a:cxn>
                <a:cxn ang="0">
                  <a:pos x="226" y="860"/>
                </a:cxn>
                <a:cxn ang="0">
                  <a:pos x="146" y="811"/>
                </a:cxn>
                <a:cxn ang="0">
                  <a:pos x="75" y="706"/>
                </a:cxn>
                <a:cxn ang="0">
                  <a:pos x="334" y="824"/>
                </a:cxn>
                <a:cxn ang="0">
                  <a:pos x="256" y="656"/>
                </a:cxn>
                <a:cxn ang="0">
                  <a:pos x="176" y="578"/>
                </a:cxn>
                <a:cxn ang="0">
                  <a:pos x="112" y="410"/>
                </a:cxn>
                <a:cxn ang="0">
                  <a:pos x="199" y="452"/>
                </a:cxn>
                <a:cxn ang="0">
                  <a:pos x="278" y="420"/>
                </a:cxn>
                <a:cxn ang="0">
                  <a:pos x="278" y="279"/>
                </a:cxn>
                <a:cxn ang="0">
                  <a:pos x="232" y="144"/>
                </a:cxn>
                <a:cxn ang="0">
                  <a:pos x="395" y="375"/>
                </a:cxn>
                <a:cxn ang="0">
                  <a:pos x="428" y="220"/>
                </a:cxn>
                <a:cxn ang="0">
                  <a:pos x="447" y="36"/>
                </a:cxn>
                <a:cxn ang="0">
                  <a:pos x="478" y="149"/>
                </a:cxn>
                <a:cxn ang="0">
                  <a:pos x="479" y="385"/>
                </a:cxn>
                <a:cxn ang="0">
                  <a:pos x="695" y="164"/>
                </a:cxn>
                <a:cxn ang="0">
                  <a:pos x="677" y="257"/>
                </a:cxn>
                <a:cxn ang="0">
                  <a:pos x="628" y="412"/>
                </a:cxn>
                <a:cxn ang="0">
                  <a:pos x="531" y="658"/>
                </a:cxn>
                <a:cxn ang="0">
                  <a:pos x="786" y="479"/>
                </a:cxn>
                <a:cxn ang="0">
                  <a:pos x="737" y="602"/>
                </a:cxn>
                <a:cxn ang="0">
                  <a:pos x="627" y="668"/>
                </a:cxn>
                <a:cxn ang="0">
                  <a:pos x="507" y="925"/>
                </a:cxn>
                <a:cxn ang="0">
                  <a:pos x="715" y="828"/>
                </a:cxn>
                <a:cxn ang="0">
                  <a:pos x="718" y="890"/>
                </a:cxn>
                <a:cxn ang="0">
                  <a:pos x="615" y="1000"/>
                </a:cxn>
                <a:cxn ang="0">
                  <a:pos x="520" y="1239"/>
                </a:cxn>
                <a:cxn ang="0">
                  <a:pos x="747" y="1159"/>
                </a:cxn>
                <a:cxn ang="0">
                  <a:pos x="761" y="1203"/>
                </a:cxn>
                <a:cxn ang="0">
                  <a:pos x="657" y="1269"/>
                </a:cxn>
                <a:cxn ang="0">
                  <a:pos x="585" y="1493"/>
                </a:cxn>
                <a:cxn ang="0">
                  <a:pos x="844" y="1442"/>
                </a:cxn>
                <a:cxn ang="0">
                  <a:pos x="734" y="1533"/>
                </a:cxn>
                <a:cxn ang="0">
                  <a:pos x="650" y="1542"/>
                </a:cxn>
                <a:cxn ang="0">
                  <a:pos x="512" y="1737"/>
                </a:cxn>
                <a:cxn ang="0">
                  <a:pos x="821" y="1764"/>
                </a:cxn>
                <a:cxn ang="0">
                  <a:pos x="723" y="1795"/>
                </a:cxn>
                <a:cxn ang="0">
                  <a:pos x="604" y="1821"/>
                </a:cxn>
              </a:cxnLst>
              <a:rect l="txL" t="txT" r="txR" b="txB"/>
              <a:pathLst>
                <a:path w="846" h="2047">
                  <a:moveTo>
                    <a:pt x="491" y="2047"/>
                  </a:moveTo>
                  <a:lnTo>
                    <a:pt x="485" y="2046"/>
                  </a:lnTo>
                  <a:lnTo>
                    <a:pt x="477" y="2046"/>
                  </a:lnTo>
                  <a:lnTo>
                    <a:pt x="469" y="2046"/>
                  </a:lnTo>
                  <a:lnTo>
                    <a:pt x="461" y="2046"/>
                  </a:lnTo>
                  <a:lnTo>
                    <a:pt x="457" y="2018"/>
                  </a:lnTo>
                  <a:lnTo>
                    <a:pt x="461" y="1991"/>
                  </a:lnTo>
                  <a:lnTo>
                    <a:pt x="467" y="1964"/>
                  </a:lnTo>
                  <a:lnTo>
                    <a:pt x="471" y="1935"/>
                  </a:lnTo>
                  <a:lnTo>
                    <a:pt x="474" y="1928"/>
                  </a:lnTo>
                  <a:lnTo>
                    <a:pt x="477" y="1921"/>
                  </a:lnTo>
                  <a:lnTo>
                    <a:pt x="481" y="1914"/>
                  </a:lnTo>
                  <a:lnTo>
                    <a:pt x="484" y="1905"/>
                  </a:lnTo>
                  <a:lnTo>
                    <a:pt x="489" y="1892"/>
                  </a:lnTo>
                  <a:lnTo>
                    <a:pt x="510" y="1881"/>
                  </a:lnTo>
                  <a:lnTo>
                    <a:pt x="528" y="1870"/>
                  </a:lnTo>
                  <a:lnTo>
                    <a:pt x="545" y="1855"/>
                  </a:lnTo>
                  <a:lnTo>
                    <a:pt x="562" y="1841"/>
                  </a:lnTo>
                  <a:lnTo>
                    <a:pt x="578" y="1825"/>
                  </a:lnTo>
                  <a:lnTo>
                    <a:pt x="594" y="1807"/>
                  </a:lnTo>
                  <a:lnTo>
                    <a:pt x="608" y="1788"/>
                  </a:lnTo>
                  <a:lnTo>
                    <a:pt x="621" y="1767"/>
                  </a:lnTo>
                  <a:lnTo>
                    <a:pt x="618" y="1761"/>
                  </a:lnTo>
                  <a:lnTo>
                    <a:pt x="612" y="1759"/>
                  </a:lnTo>
                  <a:lnTo>
                    <a:pt x="595" y="1774"/>
                  </a:lnTo>
                  <a:lnTo>
                    <a:pt x="575" y="1785"/>
                  </a:lnTo>
                  <a:lnTo>
                    <a:pt x="552" y="1795"/>
                  </a:lnTo>
                  <a:lnTo>
                    <a:pt x="531" y="1804"/>
                  </a:lnTo>
                  <a:lnTo>
                    <a:pt x="508" y="1814"/>
                  </a:lnTo>
                  <a:lnTo>
                    <a:pt x="487" y="1825"/>
                  </a:lnTo>
                  <a:lnTo>
                    <a:pt x="468" y="1840"/>
                  </a:lnTo>
                  <a:lnTo>
                    <a:pt x="452" y="1858"/>
                  </a:lnTo>
                  <a:lnTo>
                    <a:pt x="452" y="1812"/>
                  </a:lnTo>
                  <a:lnTo>
                    <a:pt x="454" y="1767"/>
                  </a:lnTo>
                  <a:lnTo>
                    <a:pt x="459" y="1721"/>
                  </a:lnTo>
                  <a:lnTo>
                    <a:pt x="472" y="1675"/>
                  </a:lnTo>
                  <a:lnTo>
                    <a:pt x="484" y="1658"/>
                  </a:lnTo>
                  <a:lnTo>
                    <a:pt x="497" y="1644"/>
                  </a:lnTo>
                  <a:lnTo>
                    <a:pt x="512" y="1631"/>
                  </a:lnTo>
                  <a:lnTo>
                    <a:pt x="528" y="1619"/>
                  </a:lnTo>
                  <a:lnTo>
                    <a:pt x="545" y="1608"/>
                  </a:lnTo>
                  <a:lnTo>
                    <a:pt x="562" y="1596"/>
                  </a:lnTo>
                  <a:lnTo>
                    <a:pt x="578" y="1585"/>
                  </a:lnTo>
                  <a:lnTo>
                    <a:pt x="594" y="1572"/>
                  </a:lnTo>
                  <a:lnTo>
                    <a:pt x="600" y="1562"/>
                  </a:lnTo>
                  <a:lnTo>
                    <a:pt x="605" y="1551"/>
                  </a:lnTo>
                  <a:lnTo>
                    <a:pt x="608" y="1536"/>
                  </a:lnTo>
                  <a:lnTo>
                    <a:pt x="612" y="1523"/>
                  </a:lnTo>
                  <a:lnTo>
                    <a:pt x="607" y="1513"/>
                  </a:lnTo>
                  <a:lnTo>
                    <a:pt x="600" y="1515"/>
                  </a:lnTo>
                  <a:lnTo>
                    <a:pt x="594" y="1518"/>
                  </a:lnTo>
                  <a:lnTo>
                    <a:pt x="588" y="1522"/>
                  </a:lnTo>
                  <a:lnTo>
                    <a:pt x="581" y="1525"/>
                  </a:lnTo>
                  <a:lnTo>
                    <a:pt x="570" y="1535"/>
                  </a:lnTo>
                  <a:lnTo>
                    <a:pt x="557" y="1545"/>
                  </a:lnTo>
                  <a:lnTo>
                    <a:pt x="544" y="1553"/>
                  </a:lnTo>
                  <a:lnTo>
                    <a:pt x="531" y="1561"/>
                  </a:lnTo>
                  <a:lnTo>
                    <a:pt x="515" y="1568"/>
                  </a:lnTo>
                  <a:lnTo>
                    <a:pt x="501" y="1575"/>
                  </a:lnTo>
                  <a:lnTo>
                    <a:pt x="487" y="1582"/>
                  </a:lnTo>
                  <a:lnTo>
                    <a:pt x="471" y="1589"/>
                  </a:lnTo>
                  <a:lnTo>
                    <a:pt x="467" y="1586"/>
                  </a:lnTo>
                  <a:lnTo>
                    <a:pt x="467" y="1546"/>
                  </a:lnTo>
                  <a:lnTo>
                    <a:pt x="469" y="1506"/>
                  </a:lnTo>
                  <a:lnTo>
                    <a:pt x="477" y="1468"/>
                  </a:lnTo>
                  <a:lnTo>
                    <a:pt x="492" y="1433"/>
                  </a:lnTo>
                  <a:lnTo>
                    <a:pt x="508" y="1415"/>
                  </a:lnTo>
                  <a:lnTo>
                    <a:pt x="524" y="1397"/>
                  </a:lnTo>
                  <a:lnTo>
                    <a:pt x="542" y="1379"/>
                  </a:lnTo>
                  <a:lnTo>
                    <a:pt x="560" y="1362"/>
                  </a:lnTo>
                  <a:lnTo>
                    <a:pt x="577" y="1343"/>
                  </a:lnTo>
                  <a:lnTo>
                    <a:pt x="592" y="1323"/>
                  </a:lnTo>
                  <a:lnTo>
                    <a:pt x="605" y="1302"/>
                  </a:lnTo>
                  <a:lnTo>
                    <a:pt x="615" y="1277"/>
                  </a:lnTo>
                  <a:lnTo>
                    <a:pt x="608" y="1266"/>
                  </a:lnTo>
                  <a:lnTo>
                    <a:pt x="604" y="1269"/>
                  </a:lnTo>
                  <a:lnTo>
                    <a:pt x="595" y="1282"/>
                  </a:lnTo>
                  <a:lnTo>
                    <a:pt x="584" y="1293"/>
                  </a:lnTo>
                  <a:lnTo>
                    <a:pt x="574" y="1302"/>
                  </a:lnTo>
                  <a:lnTo>
                    <a:pt x="561" y="1310"/>
                  </a:lnTo>
                  <a:lnTo>
                    <a:pt x="548" y="1319"/>
                  </a:lnTo>
                  <a:lnTo>
                    <a:pt x="535" y="1326"/>
                  </a:lnTo>
                  <a:lnTo>
                    <a:pt x="522" y="1333"/>
                  </a:lnTo>
                  <a:lnTo>
                    <a:pt x="508" y="1340"/>
                  </a:lnTo>
                  <a:lnTo>
                    <a:pt x="499" y="1345"/>
                  </a:lnTo>
                  <a:lnTo>
                    <a:pt x="491" y="1350"/>
                  </a:lnTo>
                  <a:lnTo>
                    <a:pt x="484" y="1357"/>
                  </a:lnTo>
                  <a:lnTo>
                    <a:pt x="478" y="1366"/>
                  </a:lnTo>
                  <a:lnTo>
                    <a:pt x="475" y="1350"/>
                  </a:lnTo>
                  <a:lnTo>
                    <a:pt x="472" y="1335"/>
                  </a:lnTo>
                  <a:lnTo>
                    <a:pt x="468" y="1319"/>
                  </a:lnTo>
                  <a:lnTo>
                    <a:pt x="461" y="1303"/>
                  </a:lnTo>
                  <a:lnTo>
                    <a:pt x="467" y="1246"/>
                  </a:lnTo>
                  <a:lnTo>
                    <a:pt x="467" y="1189"/>
                  </a:lnTo>
                  <a:lnTo>
                    <a:pt x="468" y="1131"/>
                  </a:lnTo>
                  <a:lnTo>
                    <a:pt x="479" y="1074"/>
                  </a:lnTo>
                  <a:lnTo>
                    <a:pt x="491" y="1064"/>
                  </a:lnTo>
                  <a:lnTo>
                    <a:pt x="504" y="1057"/>
                  </a:lnTo>
                  <a:lnTo>
                    <a:pt x="515" y="1050"/>
                  </a:lnTo>
                  <a:lnTo>
                    <a:pt x="530" y="1043"/>
                  </a:lnTo>
                  <a:lnTo>
                    <a:pt x="541" y="1036"/>
                  </a:lnTo>
                  <a:lnTo>
                    <a:pt x="554" y="1028"/>
                  </a:lnTo>
                  <a:lnTo>
                    <a:pt x="564" y="1018"/>
                  </a:lnTo>
                  <a:lnTo>
                    <a:pt x="574" y="1007"/>
                  </a:lnTo>
                  <a:lnTo>
                    <a:pt x="581" y="995"/>
                  </a:lnTo>
                  <a:lnTo>
                    <a:pt x="588" y="983"/>
                  </a:lnTo>
                  <a:lnTo>
                    <a:pt x="594" y="967"/>
                  </a:lnTo>
                  <a:lnTo>
                    <a:pt x="600" y="951"/>
                  </a:lnTo>
                  <a:lnTo>
                    <a:pt x="595" y="940"/>
                  </a:lnTo>
                  <a:lnTo>
                    <a:pt x="581" y="945"/>
                  </a:lnTo>
                  <a:lnTo>
                    <a:pt x="575" y="953"/>
                  </a:lnTo>
                  <a:lnTo>
                    <a:pt x="570" y="960"/>
                  </a:lnTo>
                  <a:lnTo>
                    <a:pt x="562" y="965"/>
                  </a:lnTo>
                  <a:lnTo>
                    <a:pt x="557" y="973"/>
                  </a:lnTo>
                  <a:lnTo>
                    <a:pt x="550" y="978"/>
                  </a:lnTo>
                  <a:lnTo>
                    <a:pt x="541" y="983"/>
                  </a:lnTo>
                  <a:lnTo>
                    <a:pt x="532" y="987"/>
                  </a:lnTo>
                  <a:lnTo>
                    <a:pt x="524" y="991"/>
                  </a:lnTo>
                  <a:lnTo>
                    <a:pt x="501" y="1001"/>
                  </a:lnTo>
                  <a:lnTo>
                    <a:pt x="494" y="1000"/>
                  </a:lnTo>
                  <a:lnTo>
                    <a:pt x="485" y="1000"/>
                  </a:lnTo>
                  <a:lnTo>
                    <a:pt x="478" y="1001"/>
                  </a:lnTo>
                  <a:lnTo>
                    <a:pt x="469" y="1004"/>
                  </a:lnTo>
                  <a:lnTo>
                    <a:pt x="471" y="955"/>
                  </a:lnTo>
                  <a:lnTo>
                    <a:pt x="467" y="907"/>
                  </a:lnTo>
                  <a:lnTo>
                    <a:pt x="468" y="858"/>
                  </a:lnTo>
                  <a:lnTo>
                    <a:pt x="479" y="809"/>
                  </a:lnTo>
                  <a:lnTo>
                    <a:pt x="488" y="799"/>
                  </a:lnTo>
                  <a:lnTo>
                    <a:pt x="497" y="789"/>
                  </a:lnTo>
                  <a:lnTo>
                    <a:pt x="505" y="781"/>
                  </a:lnTo>
                  <a:lnTo>
                    <a:pt x="515" y="772"/>
                  </a:lnTo>
                  <a:lnTo>
                    <a:pt x="525" y="764"/>
                  </a:lnTo>
                  <a:lnTo>
                    <a:pt x="537" y="757"/>
                  </a:lnTo>
                  <a:lnTo>
                    <a:pt x="547" y="751"/>
                  </a:lnTo>
                  <a:lnTo>
                    <a:pt x="558" y="745"/>
                  </a:lnTo>
                  <a:lnTo>
                    <a:pt x="565" y="737"/>
                  </a:lnTo>
                  <a:lnTo>
                    <a:pt x="572" y="729"/>
                  </a:lnTo>
                  <a:lnTo>
                    <a:pt x="580" y="721"/>
                  </a:lnTo>
                  <a:lnTo>
                    <a:pt x="585" y="714"/>
                  </a:lnTo>
                  <a:lnTo>
                    <a:pt x="591" y="705"/>
                  </a:lnTo>
                  <a:lnTo>
                    <a:pt x="595" y="696"/>
                  </a:lnTo>
                  <a:lnTo>
                    <a:pt x="601" y="686"/>
                  </a:lnTo>
                  <a:lnTo>
                    <a:pt x="605" y="676"/>
                  </a:lnTo>
                  <a:lnTo>
                    <a:pt x="597" y="665"/>
                  </a:lnTo>
                  <a:lnTo>
                    <a:pt x="587" y="671"/>
                  </a:lnTo>
                  <a:lnTo>
                    <a:pt x="575" y="679"/>
                  </a:lnTo>
                  <a:lnTo>
                    <a:pt x="565" y="688"/>
                  </a:lnTo>
                  <a:lnTo>
                    <a:pt x="555" y="695"/>
                  </a:lnTo>
                  <a:lnTo>
                    <a:pt x="545" y="696"/>
                  </a:lnTo>
                  <a:lnTo>
                    <a:pt x="537" y="699"/>
                  </a:lnTo>
                  <a:lnTo>
                    <a:pt x="527" y="702"/>
                  </a:lnTo>
                  <a:lnTo>
                    <a:pt x="517" y="705"/>
                  </a:lnTo>
                  <a:lnTo>
                    <a:pt x="507" y="709"/>
                  </a:lnTo>
                  <a:lnTo>
                    <a:pt x="498" y="714"/>
                  </a:lnTo>
                  <a:lnTo>
                    <a:pt x="489" y="718"/>
                  </a:lnTo>
                  <a:lnTo>
                    <a:pt x="481" y="724"/>
                  </a:lnTo>
                  <a:lnTo>
                    <a:pt x="475" y="679"/>
                  </a:lnTo>
                  <a:lnTo>
                    <a:pt x="475" y="636"/>
                  </a:lnTo>
                  <a:lnTo>
                    <a:pt x="479" y="595"/>
                  </a:lnTo>
                  <a:lnTo>
                    <a:pt x="489" y="555"/>
                  </a:lnTo>
                  <a:lnTo>
                    <a:pt x="504" y="516"/>
                  </a:lnTo>
                  <a:lnTo>
                    <a:pt x="524" y="480"/>
                  </a:lnTo>
                  <a:lnTo>
                    <a:pt x="550" y="446"/>
                  </a:lnTo>
                  <a:lnTo>
                    <a:pt x="580" y="415"/>
                  </a:lnTo>
                  <a:lnTo>
                    <a:pt x="570" y="407"/>
                  </a:lnTo>
                  <a:lnTo>
                    <a:pt x="560" y="416"/>
                  </a:lnTo>
                  <a:lnTo>
                    <a:pt x="550" y="423"/>
                  </a:lnTo>
                  <a:lnTo>
                    <a:pt x="540" y="430"/>
                  </a:lnTo>
                  <a:lnTo>
                    <a:pt x="530" y="438"/>
                  </a:lnTo>
                  <a:lnTo>
                    <a:pt x="518" y="445"/>
                  </a:lnTo>
                  <a:lnTo>
                    <a:pt x="508" y="452"/>
                  </a:lnTo>
                  <a:lnTo>
                    <a:pt x="497" y="462"/>
                  </a:lnTo>
                  <a:lnTo>
                    <a:pt x="487" y="472"/>
                  </a:lnTo>
                  <a:lnTo>
                    <a:pt x="487" y="443"/>
                  </a:lnTo>
                  <a:lnTo>
                    <a:pt x="481" y="413"/>
                  </a:lnTo>
                  <a:lnTo>
                    <a:pt x="471" y="383"/>
                  </a:lnTo>
                  <a:lnTo>
                    <a:pt x="459" y="356"/>
                  </a:lnTo>
                  <a:lnTo>
                    <a:pt x="457" y="335"/>
                  </a:lnTo>
                  <a:lnTo>
                    <a:pt x="457" y="315"/>
                  </a:lnTo>
                  <a:lnTo>
                    <a:pt x="458" y="293"/>
                  </a:lnTo>
                  <a:lnTo>
                    <a:pt x="461" y="270"/>
                  </a:lnTo>
                  <a:lnTo>
                    <a:pt x="454" y="264"/>
                  </a:lnTo>
                  <a:lnTo>
                    <a:pt x="441" y="272"/>
                  </a:lnTo>
                  <a:lnTo>
                    <a:pt x="439" y="279"/>
                  </a:lnTo>
                  <a:lnTo>
                    <a:pt x="437" y="286"/>
                  </a:lnTo>
                  <a:lnTo>
                    <a:pt x="432" y="293"/>
                  </a:lnTo>
                  <a:lnTo>
                    <a:pt x="428" y="302"/>
                  </a:lnTo>
                  <a:lnTo>
                    <a:pt x="428" y="350"/>
                  </a:lnTo>
                  <a:lnTo>
                    <a:pt x="431" y="400"/>
                  </a:lnTo>
                  <a:lnTo>
                    <a:pt x="427" y="449"/>
                  </a:lnTo>
                  <a:lnTo>
                    <a:pt x="411" y="499"/>
                  </a:lnTo>
                  <a:lnTo>
                    <a:pt x="402" y="493"/>
                  </a:lnTo>
                  <a:lnTo>
                    <a:pt x="395" y="485"/>
                  </a:lnTo>
                  <a:lnTo>
                    <a:pt x="388" y="476"/>
                  </a:lnTo>
                  <a:lnTo>
                    <a:pt x="381" y="469"/>
                  </a:lnTo>
                  <a:lnTo>
                    <a:pt x="374" y="460"/>
                  </a:lnTo>
                  <a:lnTo>
                    <a:pt x="365" y="453"/>
                  </a:lnTo>
                  <a:lnTo>
                    <a:pt x="356" y="446"/>
                  </a:lnTo>
                  <a:lnTo>
                    <a:pt x="348" y="439"/>
                  </a:lnTo>
                  <a:lnTo>
                    <a:pt x="338" y="432"/>
                  </a:lnTo>
                  <a:lnTo>
                    <a:pt x="329" y="422"/>
                  </a:lnTo>
                  <a:lnTo>
                    <a:pt x="319" y="429"/>
                  </a:lnTo>
                  <a:lnTo>
                    <a:pt x="321" y="446"/>
                  </a:lnTo>
                  <a:lnTo>
                    <a:pt x="325" y="463"/>
                  </a:lnTo>
                  <a:lnTo>
                    <a:pt x="332" y="478"/>
                  </a:lnTo>
                  <a:lnTo>
                    <a:pt x="341" y="492"/>
                  </a:lnTo>
                  <a:lnTo>
                    <a:pt x="349" y="506"/>
                  </a:lnTo>
                  <a:lnTo>
                    <a:pt x="358" y="521"/>
                  </a:lnTo>
                  <a:lnTo>
                    <a:pt x="366" y="535"/>
                  </a:lnTo>
                  <a:lnTo>
                    <a:pt x="372" y="552"/>
                  </a:lnTo>
                  <a:lnTo>
                    <a:pt x="375" y="576"/>
                  </a:lnTo>
                  <a:lnTo>
                    <a:pt x="374" y="601"/>
                  </a:lnTo>
                  <a:lnTo>
                    <a:pt x="371" y="625"/>
                  </a:lnTo>
                  <a:lnTo>
                    <a:pt x="374" y="651"/>
                  </a:lnTo>
                  <a:lnTo>
                    <a:pt x="358" y="641"/>
                  </a:lnTo>
                  <a:lnTo>
                    <a:pt x="344" y="631"/>
                  </a:lnTo>
                  <a:lnTo>
                    <a:pt x="331" y="621"/>
                  </a:lnTo>
                  <a:lnTo>
                    <a:pt x="318" y="611"/>
                  </a:lnTo>
                  <a:lnTo>
                    <a:pt x="305" y="601"/>
                  </a:lnTo>
                  <a:lnTo>
                    <a:pt x="291" y="589"/>
                  </a:lnTo>
                  <a:lnTo>
                    <a:pt x="276" y="578"/>
                  </a:lnTo>
                  <a:lnTo>
                    <a:pt x="262" y="565"/>
                  </a:lnTo>
                  <a:lnTo>
                    <a:pt x="258" y="569"/>
                  </a:lnTo>
                  <a:lnTo>
                    <a:pt x="261" y="589"/>
                  </a:lnTo>
                  <a:lnTo>
                    <a:pt x="269" y="606"/>
                  </a:lnTo>
                  <a:lnTo>
                    <a:pt x="279" y="624"/>
                  </a:lnTo>
                  <a:lnTo>
                    <a:pt x="285" y="644"/>
                  </a:lnTo>
                  <a:lnTo>
                    <a:pt x="292" y="659"/>
                  </a:lnTo>
                  <a:lnTo>
                    <a:pt x="302" y="672"/>
                  </a:lnTo>
                  <a:lnTo>
                    <a:pt x="315" y="685"/>
                  </a:lnTo>
                  <a:lnTo>
                    <a:pt x="328" y="696"/>
                  </a:lnTo>
                  <a:lnTo>
                    <a:pt x="341" y="709"/>
                  </a:lnTo>
                  <a:lnTo>
                    <a:pt x="352" y="724"/>
                  </a:lnTo>
                  <a:lnTo>
                    <a:pt x="361" y="738"/>
                  </a:lnTo>
                  <a:lnTo>
                    <a:pt x="366" y="757"/>
                  </a:lnTo>
                  <a:lnTo>
                    <a:pt x="369" y="808"/>
                  </a:lnTo>
                  <a:lnTo>
                    <a:pt x="369" y="857"/>
                  </a:lnTo>
                  <a:lnTo>
                    <a:pt x="368" y="904"/>
                  </a:lnTo>
                  <a:lnTo>
                    <a:pt x="366" y="951"/>
                  </a:lnTo>
                  <a:lnTo>
                    <a:pt x="354" y="941"/>
                  </a:lnTo>
                  <a:lnTo>
                    <a:pt x="344" y="931"/>
                  </a:lnTo>
                  <a:lnTo>
                    <a:pt x="332" y="918"/>
                  </a:lnTo>
                  <a:lnTo>
                    <a:pt x="322" y="907"/>
                  </a:lnTo>
                  <a:lnTo>
                    <a:pt x="312" y="894"/>
                  </a:lnTo>
                  <a:lnTo>
                    <a:pt x="301" y="881"/>
                  </a:lnTo>
                  <a:lnTo>
                    <a:pt x="289" y="870"/>
                  </a:lnTo>
                  <a:lnTo>
                    <a:pt x="276" y="860"/>
                  </a:lnTo>
                  <a:lnTo>
                    <a:pt x="262" y="852"/>
                  </a:lnTo>
                  <a:lnTo>
                    <a:pt x="252" y="861"/>
                  </a:lnTo>
                  <a:lnTo>
                    <a:pt x="263" y="877"/>
                  </a:lnTo>
                  <a:lnTo>
                    <a:pt x="274" y="894"/>
                  </a:lnTo>
                  <a:lnTo>
                    <a:pt x="282" y="912"/>
                  </a:lnTo>
                  <a:lnTo>
                    <a:pt x="289" y="933"/>
                  </a:lnTo>
                  <a:lnTo>
                    <a:pt x="296" y="951"/>
                  </a:lnTo>
                  <a:lnTo>
                    <a:pt x="305" y="968"/>
                  </a:lnTo>
                  <a:lnTo>
                    <a:pt x="315" y="985"/>
                  </a:lnTo>
                  <a:lnTo>
                    <a:pt x="328" y="1000"/>
                  </a:lnTo>
                  <a:lnTo>
                    <a:pt x="334" y="1007"/>
                  </a:lnTo>
                  <a:lnTo>
                    <a:pt x="338" y="1015"/>
                  </a:lnTo>
                  <a:lnTo>
                    <a:pt x="342" y="1027"/>
                  </a:lnTo>
                  <a:lnTo>
                    <a:pt x="348" y="1037"/>
                  </a:lnTo>
                  <a:lnTo>
                    <a:pt x="351" y="1070"/>
                  </a:lnTo>
                  <a:lnTo>
                    <a:pt x="354" y="1104"/>
                  </a:lnTo>
                  <a:lnTo>
                    <a:pt x="354" y="1139"/>
                  </a:lnTo>
                  <a:lnTo>
                    <a:pt x="349" y="1174"/>
                  </a:lnTo>
                  <a:lnTo>
                    <a:pt x="342" y="1161"/>
                  </a:lnTo>
                  <a:lnTo>
                    <a:pt x="334" y="1157"/>
                  </a:lnTo>
                  <a:lnTo>
                    <a:pt x="324" y="1153"/>
                  </a:lnTo>
                  <a:lnTo>
                    <a:pt x="312" y="1149"/>
                  </a:lnTo>
                  <a:lnTo>
                    <a:pt x="301" y="1144"/>
                  </a:lnTo>
                  <a:lnTo>
                    <a:pt x="289" y="1140"/>
                  </a:lnTo>
                  <a:lnTo>
                    <a:pt x="278" y="1134"/>
                  </a:lnTo>
                  <a:lnTo>
                    <a:pt x="268" y="1130"/>
                  </a:lnTo>
                  <a:lnTo>
                    <a:pt x="258" y="1124"/>
                  </a:lnTo>
                  <a:lnTo>
                    <a:pt x="252" y="1134"/>
                  </a:lnTo>
                  <a:lnTo>
                    <a:pt x="255" y="1144"/>
                  </a:lnTo>
                  <a:lnTo>
                    <a:pt x="259" y="1150"/>
                  </a:lnTo>
                  <a:lnTo>
                    <a:pt x="263" y="1157"/>
                  </a:lnTo>
                  <a:lnTo>
                    <a:pt x="266" y="1166"/>
                  </a:lnTo>
                  <a:lnTo>
                    <a:pt x="274" y="1176"/>
                  </a:lnTo>
                  <a:lnTo>
                    <a:pt x="284" y="1184"/>
                  </a:lnTo>
                  <a:lnTo>
                    <a:pt x="294" y="1193"/>
                  </a:lnTo>
                  <a:lnTo>
                    <a:pt x="304" y="1201"/>
                  </a:lnTo>
                  <a:lnTo>
                    <a:pt x="314" y="1217"/>
                  </a:lnTo>
                  <a:lnTo>
                    <a:pt x="321" y="1234"/>
                  </a:lnTo>
                  <a:lnTo>
                    <a:pt x="326" y="1254"/>
                  </a:lnTo>
                  <a:lnTo>
                    <a:pt x="334" y="1276"/>
                  </a:lnTo>
                  <a:lnTo>
                    <a:pt x="334" y="1287"/>
                  </a:lnTo>
                  <a:lnTo>
                    <a:pt x="336" y="1297"/>
                  </a:lnTo>
                  <a:lnTo>
                    <a:pt x="341" y="1309"/>
                  </a:lnTo>
                  <a:lnTo>
                    <a:pt x="344" y="1320"/>
                  </a:lnTo>
                  <a:lnTo>
                    <a:pt x="348" y="1332"/>
                  </a:lnTo>
                  <a:lnTo>
                    <a:pt x="348" y="1379"/>
                  </a:lnTo>
                  <a:lnTo>
                    <a:pt x="346" y="1427"/>
                  </a:lnTo>
                  <a:lnTo>
                    <a:pt x="344" y="1478"/>
                  </a:lnTo>
                  <a:lnTo>
                    <a:pt x="339" y="1526"/>
                  </a:lnTo>
                  <a:lnTo>
                    <a:pt x="332" y="1518"/>
                  </a:lnTo>
                  <a:lnTo>
                    <a:pt x="326" y="1509"/>
                  </a:lnTo>
                  <a:lnTo>
                    <a:pt x="319" y="1498"/>
                  </a:lnTo>
                  <a:lnTo>
                    <a:pt x="312" y="1488"/>
                  </a:lnTo>
                  <a:lnTo>
                    <a:pt x="296" y="1475"/>
                  </a:lnTo>
                  <a:lnTo>
                    <a:pt x="281" y="1462"/>
                  </a:lnTo>
                  <a:lnTo>
                    <a:pt x="266" y="1448"/>
                  </a:lnTo>
                  <a:lnTo>
                    <a:pt x="251" y="1433"/>
                  </a:lnTo>
                  <a:lnTo>
                    <a:pt x="236" y="1419"/>
                  </a:lnTo>
                  <a:lnTo>
                    <a:pt x="223" y="1405"/>
                  </a:lnTo>
                  <a:lnTo>
                    <a:pt x="209" y="1390"/>
                  </a:lnTo>
                  <a:lnTo>
                    <a:pt x="196" y="1376"/>
                  </a:lnTo>
                  <a:lnTo>
                    <a:pt x="186" y="1382"/>
                  </a:lnTo>
                  <a:lnTo>
                    <a:pt x="188" y="1395"/>
                  </a:lnTo>
                  <a:lnTo>
                    <a:pt x="192" y="1402"/>
                  </a:lnTo>
                  <a:lnTo>
                    <a:pt x="196" y="1409"/>
                  </a:lnTo>
                  <a:lnTo>
                    <a:pt x="201" y="1417"/>
                  </a:lnTo>
                  <a:lnTo>
                    <a:pt x="203" y="1426"/>
                  </a:lnTo>
                  <a:lnTo>
                    <a:pt x="203" y="1438"/>
                  </a:lnTo>
                  <a:lnTo>
                    <a:pt x="228" y="1470"/>
                  </a:lnTo>
                  <a:lnTo>
                    <a:pt x="253" y="1503"/>
                  </a:lnTo>
                  <a:lnTo>
                    <a:pt x="278" y="1536"/>
                  </a:lnTo>
                  <a:lnTo>
                    <a:pt x="301" y="1572"/>
                  </a:lnTo>
                  <a:lnTo>
                    <a:pt x="318" y="1609"/>
                  </a:lnTo>
                  <a:lnTo>
                    <a:pt x="329" y="1649"/>
                  </a:lnTo>
                  <a:lnTo>
                    <a:pt x="332" y="1694"/>
                  </a:lnTo>
                  <a:lnTo>
                    <a:pt x="324" y="1741"/>
                  </a:lnTo>
                  <a:lnTo>
                    <a:pt x="316" y="1739"/>
                  </a:lnTo>
                  <a:lnTo>
                    <a:pt x="309" y="1735"/>
                  </a:lnTo>
                  <a:lnTo>
                    <a:pt x="304" y="1729"/>
                  </a:lnTo>
                  <a:lnTo>
                    <a:pt x="298" y="1724"/>
                  </a:lnTo>
                  <a:lnTo>
                    <a:pt x="292" y="1719"/>
                  </a:lnTo>
                  <a:lnTo>
                    <a:pt x="285" y="1716"/>
                  </a:lnTo>
                  <a:lnTo>
                    <a:pt x="276" y="1712"/>
                  </a:lnTo>
                  <a:lnTo>
                    <a:pt x="268" y="1709"/>
                  </a:lnTo>
                  <a:lnTo>
                    <a:pt x="261" y="1702"/>
                  </a:lnTo>
                  <a:lnTo>
                    <a:pt x="252" y="1688"/>
                  </a:lnTo>
                  <a:lnTo>
                    <a:pt x="243" y="1672"/>
                  </a:lnTo>
                  <a:lnTo>
                    <a:pt x="233" y="1656"/>
                  </a:lnTo>
                  <a:lnTo>
                    <a:pt x="219" y="1642"/>
                  </a:lnTo>
                  <a:lnTo>
                    <a:pt x="209" y="1636"/>
                  </a:lnTo>
                  <a:lnTo>
                    <a:pt x="202" y="1635"/>
                  </a:lnTo>
                  <a:lnTo>
                    <a:pt x="193" y="1635"/>
                  </a:lnTo>
                  <a:lnTo>
                    <a:pt x="186" y="1634"/>
                  </a:lnTo>
                  <a:lnTo>
                    <a:pt x="178" y="1634"/>
                  </a:lnTo>
                  <a:lnTo>
                    <a:pt x="173" y="1639"/>
                  </a:lnTo>
                  <a:lnTo>
                    <a:pt x="185" y="1659"/>
                  </a:lnTo>
                  <a:lnTo>
                    <a:pt x="196" y="1678"/>
                  </a:lnTo>
                  <a:lnTo>
                    <a:pt x="206" y="1699"/>
                  </a:lnTo>
                  <a:lnTo>
                    <a:pt x="213" y="1725"/>
                  </a:lnTo>
                  <a:lnTo>
                    <a:pt x="222" y="1737"/>
                  </a:lnTo>
                  <a:lnTo>
                    <a:pt x="232" y="1747"/>
                  </a:lnTo>
                  <a:lnTo>
                    <a:pt x="242" y="1757"/>
                  </a:lnTo>
                  <a:lnTo>
                    <a:pt x="253" y="1765"/>
                  </a:lnTo>
                  <a:lnTo>
                    <a:pt x="265" y="1774"/>
                  </a:lnTo>
                  <a:lnTo>
                    <a:pt x="276" y="1784"/>
                  </a:lnTo>
                  <a:lnTo>
                    <a:pt x="288" y="1794"/>
                  </a:lnTo>
                  <a:lnTo>
                    <a:pt x="298" y="1805"/>
                  </a:lnTo>
                  <a:lnTo>
                    <a:pt x="314" y="1834"/>
                  </a:lnTo>
                  <a:lnTo>
                    <a:pt x="326" y="1862"/>
                  </a:lnTo>
                  <a:lnTo>
                    <a:pt x="335" y="1892"/>
                  </a:lnTo>
                  <a:lnTo>
                    <a:pt x="342" y="1922"/>
                  </a:lnTo>
                  <a:lnTo>
                    <a:pt x="346" y="1953"/>
                  </a:lnTo>
                  <a:lnTo>
                    <a:pt x="348" y="1983"/>
                  </a:lnTo>
                  <a:lnTo>
                    <a:pt x="348" y="2013"/>
                  </a:lnTo>
                  <a:lnTo>
                    <a:pt x="346" y="2043"/>
                  </a:lnTo>
                  <a:lnTo>
                    <a:pt x="341" y="2041"/>
                  </a:lnTo>
                  <a:lnTo>
                    <a:pt x="334" y="2041"/>
                  </a:lnTo>
                  <a:lnTo>
                    <a:pt x="328" y="2040"/>
                  </a:lnTo>
                  <a:lnTo>
                    <a:pt x="321" y="2037"/>
                  </a:lnTo>
                  <a:lnTo>
                    <a:pt x="315" y="2034"/>
                  </a:lnTo>
                  <a:lnTo>
                    <a:pt x="309" y="2031"/>
                  </a:lnTo>
                  <a:lnTo>
                    <a:pt x="304" y="2028"/>
                  </a:lnTo>
                  <a:lnTo>
                    <a:pt x="298" y="2024"/>
                  </a:lnTo>
                  <a:lnTo>
                    <a:pt x="298" y="1995"/>
                  </a:lnTo>
                  <a:lnTo>
                    <a:pt x="299" y="1967"/>
                  </a:lnTo>
                  <a:lnTo>
                    <a:pt x="298" y="1938"/>
                  </a:lnTo>
                  <a:lnTo>
                    <a:pt x="286" y="1910"/>
                  </a:lnTo>
                  <a:lnTo>
                    <a:pt x="285" y="1885"/>
                  </a:lnTo>
                  <a:lnTo>
                    <a:pt x="272" y="1880"/>
                  </a:lnTo>
                  <a:lnTo>
                    <a:pt x="269" y="1874"/>
                  </a:lnTo>
                  <a:lnTo>
                    <a:pt x="268" y="1865"/>
                  </a:lnTo>
                  <a:lnTo>
                    <a:pt x="268" y="1858"/>
                  </a:lnTo>
                  <a:lnTo>
                    <a:pt x="268" y="1850"/>
                  </a:lnTo>
                  <a:lnTo>
                    <a:pt x="263" y="1842"/>
                  </a:lnTo>
                  <a:lnTo>
                    <a:pt x="258" y="1842"/>
                  </a:lnTo>
                  <a:lnTo>
                    <a:pt x="253" y="1847"/>
                  </a:lnTo>
                  <a:lnTo>
                    <a:pt x="248" y="1850"/>
                  </a:lnTo>
                  <a:lnTo>
                    <a:pt x="246" y="1844"/>
                  </a:lnTo>
                  <a:lnTo>
                    <a:pt x="246" y="1838"/>
                  </a:lnTo>
                  <a:lnTo>
                    <a:pt x="245" y="1832"/>
                  </a:lnTo>
                  <a:lnTo>
                    <a:pt x="243" y="1825"/>
                  </a:lnTo>
                  <a:lnTo>
                    <a:pt x="228" y="1817"/>
                  </a:lnTo>
                  <a:lnTo>
                    <a:pt x="228" y="1811"/>
                  </a:lnTo>
                  <a:lnTo>
                    <a:pt x="226" y="1804"/>
                  </a:lnTo>
                  <a:lnTo>
                    <a:pt x="223" y="1799"/>
                  </a:lnTo>
                  <a:lnTo>
                    <a:pt x="216" y="1798"/>
                  </a:lnTo>
                  <a:lnTo>
                    <a:pt x="216" y="1817"/>
                  </a:lnTo>
                  <a:lnTo>
                    <a:pt x="208" y="1817"/>
                  </a:lnTo>
                  <a:lnTo>
                    <a:pt x="205" y="1807"/>
                  </a:lnTo>
                  <a:lnTo>
                    <a:pt x="206" y="1794"/>
                  </a:lnTo>
                  <a:lnTo>
                    <a:pt x="206" y="1779"/>
                  </a:lnTo>
                  <a:lnTo>
                    <a:pt x="203" y="1765"/>
                  </a:lnTo>
                  <a:lnTo>
                    <a:pt x="198" y="1768"/>
                  </a:lnTo>
                  <a:lnTo>
                    <a:pt x="193" y="1772"/>
                  </a:lnTo>
                  <a:lnTo>
                    <a:pt x="191" y="1778"/>
                  </a:lnTo>
                  <a:lnTo>
                    <a:pt x="192" y="1787"/>
                  </a:lnTo>
                  <a:lnTo>
                    <a:pt x="188" y="1784"/>
                  </a:lnTo>
                  <a:lnTo>
                    <a:pt x="186" y="1779"/>
                  </a:lnTo>
                  <a:lnTo>
                    <a:pt x="183" y="1775"/>
                  </a:lnTo>
                  <a:lnTo>
                    <a:pt x="181" y="1769"/>
                  </a:lnTo>
                  <a:lnTo>
                    <a:pt x="186" y="1761"/>
                  </a:lnTo>
                  <a:lnTo>
                    <a:pt x="189" y="1752"/>
                  </a:lnTo>
                  <a:lnTo>
                    <a:pt x="189" y="1744"/>
                  </a:lnTo>
                  <a:lnTo>
                    <a:pt x="191" y="1734"/>
                  </a:lnTo>
                  <a:lnTo>
                    <a:pt x="191" y="1724"/>
                  </a:lnTo>
                  <a:lnTo>
                    <a:pt x="185" y="1716"/>
                  </a:lnTo>
                  <a:lnTo>
                    <a:pt x="182" y="1719"/>
                  </a:lnTo>
                  <a:lnTo>
                    <a:pt x="181" y="1725"/>
                  </a:lnTo>
                  <a:lnTo>
                    <a:pt x="176" y="1729"/>
                  </a:lnTo>
                  <a:lnTo>
                    <a:pt x="172" y="1721"/>
                  </a:lnTo>
                  <a:lnTo>
                    <a:pt x="173" y="1712"/>
                  </a:lnTo>
                  <a:lnTo>
                    <a:pt x="176" y="1704"/>
                  </a:lnTo>
                  <a:lnTo>
                    <a:pt x="178" y="1695"/>
                  </a:lnTo>
                  <a:lnTo>
                    <a:pt x="176" y="1684"/>
                  </a:lnTo>
                  <a:lnTo>
                    <a:pt x="173" y="1681"/>
                  </a:lnTo>
                  <a:lnTo>
                    <a:pt x="169" y="1682"/>
                  </a:lnTo>
                  <a:lnTo>
                    <a:pt x="165" y="1685"/>
                  </a:lnTo>
                  <a:lnTo>
                    <a:pt x="163" y="1688"/>
                  </a:lnTo>
                  <a:lnTo>
                    <a:pt x="153" y="1684"/>
                  </a:lnTo>
                  <a:lnTo>
                    <a:pt x="152" y="1678"/>
                  </a:lnTo>
                  <a:lnTo>
                    <a:pt x="149" y="1672"/>
                  </a:lnTo>
                  <a:lnTo>
                    <a:pt x="148" y="1666"/>
                  </a:lnTo>
                  <a:lnTo>
                    <a:pt x="148" y="1659"/>
                  </a:lnTo>
                  <a:lnTo>
                    <a:pt x="140" y="1658"/>
                  </a:lnTo>
                  <a:lnTo>
                    <a:pt x="138" y="1661"/>
                  </a:lnTo>
                  <a:lnTo>
                    <a:pt x="136" y="1666"/>
                  </a:lnTo>
                  <a:lnTo>
                    <a:pt x="133" y="1671"/>
                  </a:lnTo>
                  <a:lnTo>
                    <a:pt x="130" y="1675"/>
                  </a:lnTo>
                  <a:lnTo>
                    <a:pt x="125" y="1672"/>
                  </a:lnTo>
                  <a:lnTo>
                    <a:pt x="122" y="1666"/>
                  </a:lnTo>
                  <a:lnTo>
                    <a:pt x="119" y="1659"/>
                  </a:lnTo>
                  <a:lnTo>
                    <a:pt x="110" y="1656"/>
                  </a:lnTo>
                  <a:lnTo>
                    <a:pt x="106" y="1671"/>
                  </a:lnTo>
                  <a:lnTo>
                    <a:pt x="98" y="1672"/>
                  </a:lnTo>
                  <a:lnTo>
                    <a:pt x="93" y="1665"/>
                  </a:lnTo>
                  <a:lnTo>
                    <a:pt x="88" y="1656"/>
                  </a:lnTo>
                  <a:lnTo>
                    <a:pt x="79" y="1656"/>
                  </a:lnTo>
                  <a:lnTo>
                    <a:pt x="78" y="1662"/>
                  </a:lnTo>
                  <a:lnTo>
                    <a:pt x="79" y="1666"/>
                  </a:lnTo>
                  <a:lnTo>
                    <a:pt x="79" y="1672"/>
                  </a:lnTo>
                  <a:lnTo>
                    <a:pt x="78" y="1678"/>
                  </a:lnTo>
                  <a:lnTo>
                    <a:pt x="70" y="1675"/>
                  </a:lnTo>
                  <a:lnTo>
                    <a:pt x="68" y="1668"/>
                  </a:lnTo>
                  <a:lnTo>
                    <a:pt x="65" y="1661"/>
                  </a:lnTo>
                  <a:lnTo>
                    <a:pt x="58" y="1656"/>
                  </a:lnTo>
                  <a:lnTo>
                    <a:pt x="52" y="1658"/>
                  </a:lnTo>
                  <a:lnTo>
                    <a:pt x="52" y="1664"/>
                  </a:lnTo>
                  <a:lnTo>
                    <a:pt x="53" y="1669"/>
                  </a:lnTo>
                  <a:lnTo>
                    <a:pt x="55" y="1676"/>
                  </a:lnTo>
                  <a:lnTo>
                    <a:pt x="48" y="1676"/>
                  </a:lnTo>
                  <a:lnTo>
                    <a:pt x="42" y="1675"/>
                  </a:lnTo>
                  <a:lnTo>
                    <a:pt x="36" y="1672"/>
                  </a:lnTo>
                  <a:lnTo>
                    <a:pt x="32" y="1669"/>
                  </a:lnTo>
                  <a:lnTo>
                    <a:pt x="26" y="1666"/>
                  </a:lnTo>
                  <a:lnTo>
                    <a:pt x="22" y="1664"/>
                  </a:lnTo>
                  <a:lnTo>
                    <a:pt x="16" y="1659"/>
                  </a:lnTo>
                  <a:lnTo>
                    <a:pt x="12" y="1656"/>
                  </a:lnTo>
                  <a:lnTo>
                    <a:pt x="9" y="1652"/>
                  </a:lnTo>
                  <a:lnTo>
                    <a:pt x="6" y="1648"/>
                  </a:lnTo>
                  <a:lnTo>
                    <a:pt x="3" y="1644"/>
                  </a:lnTo>
                  <a:lnTo>
                    <a:pt x="0" y="1636"/>
                  </a:lnTo>
                  <a:lnTo>
                    <a:pt x="3" y="1625"/>
                  </a:lnTo>
                  <a:lnTo>
                    <a:pt x="6" y="1622"/>
                  </a:lnTo>
                  <a:lnTo>
                    <a:pt x="9" y="1619"/>
                  </a:lnTo>
                  <a:lnTo>
                    <a:pt x="13" y="1616"/>
                  </a:lnTo>
                  <a:lnTo>
                    <a:pt x="19" y="1615"/>
                  </a:lnTo>
                  <a:lnTo>
                    <a:pt x="36" y="1613"/>
                  </a:lnTo>
                  <a:lnTo>
                    <a:pt x="52" y="1609"/>
                  </a:lnTo>
                  <a:lnTo>
                    <a:pt x="68" y="1603"/>
                  </a:lnTo>
                  <a:lnTo>
                    <a:pt x="82" y="1596"/>
                  </a:lnTo>
                  <a:lnTo>
                    <a:pt x="98" y="1589"/>
                  </a:lnTo>
                  <a:lnTo>
                    <a:pt x="113" y="1583"/>
                  </a:lnTo>
                  <a:lnTo>
                    <a:pt x="129" y="1581"/>
                  </a:lnTo>
                  <a:lnTo>
                    <a:pt x="148" y="1581"/>
                  </a:lnTo>
                  <a:lnTo>
                    <a:pt x="161" y="1583"/>
                  </a:lnTo>
                  <a:lnTo>
                    <a:pt x="171" y="1588"/>
                  </a:lnTo>
                  <a:lnTo>
                    <a:pt x="181" y="1593"/>
                  </a:lnTo>
                  <a:lnTo>
                    <a:pt x="191" y="1599"/>
                  </a:lnTo>
                  <a:lnTo>
                    <a:pt x="201" y="1605"/>
                  </a:lnTo>
                  <a:lnTo>
                    <a:pt x="211" y="1611"/>
                  </a:lnTo>
                  <a:lnTo>
                    <a:pt x="221" y="1616"/>
                  </a:lnTo>
                  <a:lnTo>
                    <a:pt x="233" y="1621"/>
                  </a:lnTo>
                  <a:lnTo>
                    <a:pt x="245" y="1621"/>
                  </a:lnTo>
                  <a:lnTo>
                    <a:pt x="252" y="1619"/>
                  </a:lnTo>
                  <a:lnTo>
                    <a:pt x="258" y="1616"/>
                  </a:lnTo>
                  <a:lnTo>
                    <a:pt x="265" y="1613"/>
                  </a:lnTo>
                  <a:lnTo>
                    <a:pt x="271" y="1609"/>
                  </a:lnTo>
                  <a:lnTo>
                    <a:pt x="272" y="1606"/>
                  </a:lnTo>
                  <a:lnTo>
                    <a:pt x="274" y="1602"/>
                  </a:lnTo>
                  <a:lnTo>
                    <a:pt x="276" y="1596"/>
                  </a:lnTo>
                  <a:lnTo>
                    <a:pt x="279" y="1591"/>
                  </a:lnTo>
                  <a:lnTo>
                    <a:pt x="275" y="1576"/>
                  </a:lnTo>
                  <a:lnTo>
                    <a:pt x="274" y="1559"/>
                  </a:lnTo>
                  <a:lnTo>
                    <a:pt x="271" y="1543"/>
                  </a:lnTo>
                  <a:lnTo>
                    <a:pt x="263" y="1529"/>
                  </a:lnTo>
                  <a:lnTo>
                    <a:pt x="253" y="1533"/>
                  </a:lnTo>
                  <a:lnTo>
                    <a:pt x="252" y="1529"/>
                  </a:lnTo>
                  <a:lnTo>
                    <a:pt x="251" y="1525"/>
                  </a:lnTo>
                  <a:lnTo>
                    <a:pt x="248" y="1520"/>
                  </a:lnTo>
                  <a:lnTo>
                    <a:pt x="246" y="1515"/>
                  </a:lnTo>
                  <a:lnTo>
                    <a:pt x="243" y="1512"/>
                  </a:lnTo>
                  <a:lnTo>
                    <a:pt x="239" y="1509"/>
                  </a:lnTo>
                  <a:lnTo>
                    <a:pt x="236" y="1508"/>
                  </a:lnTo>
                  <a:lnTo>
                    <a:pt x="232" y="1510"/>
                  </a:lnTo>
                  <a:lnTo>
                    <a:pt x="226" y="1498"/>
                  </a:lnTo>
                  <a:lnTo>
                    <a:pt x="223" y="1495"/>
                  </a:lnTo>
                  <a:lnTo>
                    <a:pt x="219" y="1492"/>
                  </a:lnTo>
                  <a:lnTo>
                    <a:pt x="215" y="1492"/>
                  </a:lnTo>
                  <a:lnTo>
                    <a:pt x="212" y="1498"/>
                  </a:lnTo>
                  <a:lnTo>
                    <a:pt x="209" y="1490"/>
                  </a:lnTo>
                  <a:lnTo>
                    <a:pt x="208" y="1483"/>
                  </a:lnTo>
                  <a:lnTo>
                    <a:pt x="208" y="1475"/>
                  </a:lnTo>
                  <a:lnTo>
                    <a:pt x="202" y="1469"/>
                  </a:lnTo>
                  <a:lnTo>
                    <a:pt x="193" y="1475"/>
                  </a:lnTo>
                  <a:lnTo>
                    <a:pt x="188" y="1470"/>
                  </a:lnTo>
                  <a:lnTo>
                    <a:pt x="188" y="1460"/>
                  </a:lnTo>
                  <a:lnTo>
                    <a:pt x="188" y="1449"/>
                  </a:lnTo>
                  <a:lnTo>
                    <a:pt x="186" y="1439"/>
                  </a:lnTo>
                  <a:lnTo>
                    <a:pt x="166" y="1435"/>
                  </a:lnTo>
                  <a:lnTo>
                    <a:pt x="166" y="1416"/>
                  </a:lnTo>
                  <a:lnTo>
                    <a:pt x="159" y="1412"/>
                  </a:lnTo>
                  <a:lnTo>
                    <a:pt x="155" y="1413"/>
                  </a:lnTo>
                  <a:lnTo>
                    <a:pt x="150" y="1419"/>
                  </a:lnTo>
                  <a:lnTo>
                    <a:pt x="152" y="1426"/>
                  </a:lnTo>
                  <a:lnTo>
                    <a:pt x="148" y="1419"/>
                  </a:lnTo>
                  <a:lnTo>
                    <a:pt x="146" y="1410"/>
                  </a:lnTo>
                  <a:lnTo>
                    <a:pt x="143" y="1403"/>
                  </a:lnTo>
                  <a:lnTo>
                    <a:pt x="133" y="1399"/>
                  </a:lnTo>
                  <a:lnTo>
                    <a:pt x="129" y="1403"/>
                  </a:lnTo>
                  <a:lnTo>
                    <a:pt x="130" y="1407"/>
                  </a:lnTo>
                  <a:lnTo>
                    <a:pt x="130" y="1413"/>
                  </a:lnTo>
                  <a:lnTo>
                    <a:pt x="130" y="1419"/>
                  </a:lnTo>
                  <a:lnTo>
                    <a:pt x="132" y="1425"/>
                  </a:lnTo>
                  <a:lnTo>
                    <a:pt x="123" y="1422"/>
                  </a:lnTo>
                  <a:lnTo>
                    <a:pt x="119" y="1415"/>
                  </a:lnTo>
                  <a:lnTo>
                    <a:pt x="116" y="1406"/>
                  </a:lnTo>
                  <a:lnTo>
                    <a:pt x="110" y="1399"/>
                  </a:lnTo>
                  <a:lnTo>
                    <a:pt x="105" y="1402"/>
                  </a:lnTo>
                  <a:lnTo>
                    <a:pt x="103" y="1409"/>
                  </a:lnTo>
                  <a:lnTo>
                    <a:pt x="105" y="1417"/>
                  </a:lnTo>
                  <a:lnTo>
                    <a:pt x="105" y="1425"/>
                  </a:lnTo>
                  <a:lnTo>
                    <a:pt x="99" y="1422"/>
                  </a:lnTo>
                  <a:lnTo>
                    <a:pt x="98" y="1416"/>
                  </a:lnTo>
                  <a:lnTo>
                    <a:pt x="96" y="1409"/>
                  </a:lnTo>
                  <a:lnTo>
                    <a:pt x="90" y="1403"/>
                  </a:lnTo>
                  <a:lnTo>
                    <a:pt x="83" y="1420"/>
                  </a:lnTo>
                  <a:lnTo>
                    <a:pt x="78" y="1413"/>
                  </a:lnTo>
                  <a:lnTo>
                    <a:pt x="73" y="1407"/>
                  </a:lnTo>
                  <a:lnTo>
                    <a:pt x="70" y="1400"/>
                  </a:lnTo>
                  <a:lnTo>
                    <a:pt x="68" y="1395"/>
                  </a:lnTo>
                  <a:lnTo>
                    <a:pt x="58" y="1395"/>
                  </a:lnTo>
                  <a:lnTo>
                    <a:pt x="56" y="1402"/>
                  </a:lnTo>
                  <a:lnTo>
                    <a:pt x="59" y="1410"/>
                  </a:lnTo>
                  <a:lnTo>
                    <a:pt x="60" y="1419"/>
                  </a:lnTo>
                  <a:lnTo>
                    <a:pt x="59" y="1427"/>
                  </a:lnTo>
                  <a:lnTo>
                    <a:pt x="52" y="1419"/>
                  </a:lnTo>
                  <a:lnTo>
                    <a:pt x="50" y="1413"/>
                  </a:lnTo>
                  <a:lnTo>
                    <a:pt x="48" y="1407"/>
                  </a:lnTo>
                  <a:lnTo>
                    <a:pt x="46" y="1400"/>
                  </a:lnTo>
                  <a:lnTo>
                    <a:pt x="42" y="1395"/>
                  </a:lnTo>
                  <a:lnTo>
                    <a:pt x="36" y="1392"/>
                  </a:lnTo>
                  <a:lnTo>
                    <a:pt x="33" y="1395"/>
                  </a:lnTo>
                  <a:lnTo>
                    <a:pt x="32" y="1400"/>
                  </a:lnTo>
                  <a:lnTo>
                    <a:pt x="32" y="1406"/>
                  </a:lnTo>
                  <a:lnTo>
                    <a:pt x="33" y="1412"/>
                  </a:lnTo>
                  <a:lnTo>
                    <a:pt x="22" y="1407"/>
                  </a:lnTo>
                  <a:lnTo>
                    <a:pt x="15" y="1400"/>
                  </a:lnTo>
                  <a:lnTo>
                    <a:pt x="12" y="1397"/>
                  </a:lnTo>
                  <a:lnTo>
                    <a:pt x="10" y="1393"/>
                  </a:lnTo>
                  <a:lnTo>
                    <a:pt x="7" y="1389"/>
                  </a:lnTo>
                  <a:lnTo>
                    <a:pt x="6" y="1383"/>
                  </a:lnTo>
                  <a:lnTo>
                    <a:pt x="6" y="1370"/>
                  </a:lnTo>
                  <a:lnTo>
                    <a:pt x="9" y="1366"/>
                  </a:lnTo>
                  <a:lnTo>
                    <a:pt x="15" y="1363"/>
                  </a:lnTo>
                  <a:lnTo>
                    <a:pt x="20" y="1360"/>
                  </a:lnTo>
                  <a:lnTo>
                    <a:pt x="27" y="1357"/>
                  </a:lnTo>
                  <a:lnTo>
                    <a:pt x="42" y="1360"/>
                  </a:lnTo>
                  <a:lnTo>
                    <a:pt x="58" y="1360"/>
                  </a:lnTo>
                  <a:lnTo>
                    <a:pt x="72" y="1360"/>
                  </a:lnTo>
                  <a:lnTo>
                    <a:pt x="86" y="1357"/>
                  </a:lnTo>
                  <a:lnTo>
                    <a:pt x="102" y="1355"/>
                  </a:lnTo>
                  <a:lnTo>
                    <a:pt x="116" y="1350"/>
                  </a:lnTo>
                  <a:lnTo>
                    <a:pt x="130" y="1346"/>
                  </a:lnTo>
                  <a:lnTo>
                    <a:pt x="145" y="1340"/>
                  </a:lnTo>
                  <a:lnTo>
                    <a:pt x="171" y="1340"/>
                  </a:lnTo>
                  <a:lnTo>
                    <a:pt x="183" y="1345"/>
                  </a:lnTo>
                  <a:lnTo>
                    <a:pt x="195" y="1350"/>
                  </a:lnTo>
                  <a:lnTo>
                    <a:pt x="206" y="1357"/>
                  </a:lnTo>
                  <a:lnTo>
                    <a:pt x="218" y="1365"/>
                  </a:lnTo>
                  <a:lnTo>
                    <a:pt x="228" y="1372"/>
                  </a:lnTo>
                  <a:lnTo>
                    <a:pt x="241" y="1379"/>
                  </a:lnTo>
                  <a:lnTo>
                    <a:pt x="253" y="1386"/>
                  </a:lnTo>
                  <a:lnTo>
                    <a:pt x="268" y="1392"/>
                  </a:lnTo>
                  <a:lnTo>
                    <a:pt x="275" y="1392"/>
                  </a:lnTo>
                  <a:lnTo>
                    <a:pt x="284" y="1392"/>
                  </a:lnTo>
                  <a:lnTo>
                    <a:pt x="291" y="1389"/>
                  </a:lnTo>
                  <a:lnTo>
                    <a:pt x="298" y="1385"/>
                  </a:lnTo>
                  <a:lnTo>
                    <a:pt x="301" y="1380"/>
                  </a:lnTo>
                  <a:lnTo>
                    <a:pt x="305" y="1375"/>
                  </a:lnTo>
                  <a:lnTo>
                    <a:pt x="308" y="1369"/>
                  </a:lnTo>
                  <a:lnTo>
                    <a:pt x="311" y="1360"/>
                  </a:lnTo>
                  <a:lnTo>
                    <a:pt x="309" y="1324"/>
                  </a:lnTo>
                  <a:lnTo>
                    <a:pt x="311" y="1286"/>
                  </a:lnTo>
                  <a:lnTo>
                    <a:pt x="308" y="1249"/>
                  </a:lnTo>
                  <a:lnTo>
                    <a:pt x="295" y="1214"/>
                  </a:lnTo>
                  <a:lnTo>
                    <a:pt x="288" y="1216"/>
                  </a:lnTo>
                  <a:lnTo>
                    <a:pt x="281" y="1210"/>
                  </a:lnTo>
                  <a:lnTo>
                    <a:pt x="279" y="1206"/>
                  </a:lnTo>
                  <a:lnTo>
                    <a:pt x="278" y="1201"/>
                  </a:lnTo>
                  <a:lnTo>
                    <a:pt x="275" y="1197"/>
                  </a:lnTo>
                  <a:lnTo>
                    <a:pt x="274" y="1191"/>
                  </a:lnTo>
                  <a:lnTo>
                    <a:pt x="263" y="1199"/>
                  </a:lnTo>
                  <a:lnTo>
                    <a:pt x="258" y="1196"/>
                  </a:lnTo>
                  <a:lnTo>
                    <a:pt x="256" y="1190"/>
                  </a:lnTo>
                  <a:lnTo>
                    <a:pt x="253" y="1183"/>
                  </a:lnTo>
                  <a:lnTo>
                    <a:pt x="248" y="1179"/>
                  </a:lnTo>
                  <a:lnTo>
                    <a:pt x="239" y="1183"/>
                  </a:lnTo>
                  <a:lnTo>
                    <a:pt x="235" y="1179"/>
                  </a:lnTo>
                  <a:lnTo>
                    <a:pt x="235" y="1170"/>
                  </a:lnTo>
                  <a:lnTo>
                    <a:pt x="233" y="1163"/>
                  </a:lnTo>
                  <a:lnTo>
                    <a:pt x="228" y="1159"/>
                  </a:lnTo>
                  <a:lnTo>
                    <a:pt x="222" y="1166"/>
                  </a:lnTo>
                  <a:lnTo>
                    <a:pt x="218" y="1163"/>
                  </a:lnTo>
                  <a:lnTo>
                    <a:pt x="216" y="1157"/>
                  </a:lnTo>
                  <a:lnTo>
                    <a:pt x="215" y="1150"/>
                  </a:lnTo>
                  <a:lnTo>
                    <a:pt x="213" y="1143"/>
                  </a:lnTo>
                  <a:lnTo>
                    <a:pt x="206" y="1139"/>
                  </a:lnTo>
                  <a:lnTo>
                    <a:pt x="203" y="1141"/>
                  </a:lnTo>
                  <a:lnTo>
                    <a:pt x="202" y="1147"/>
                  </a:lnTo>
                  <a:lnTo>
                    <a:pt x="195" y="1150"/>
                  </a:lnTo>
                  <a:lnTo>
                    <a:pt x="195" y="1144"/>
                  </a:lnTo>
                  <a:lnTo>
                    <a:pt x="193" y="1137"/>
                  </a:lnTo>
                  <a:lnTo>
                    <a:pt x="192" y="1131"/>
                  </a:lnTo>
                  <a:lnTo>
                    <a:pt x="188" y="1126"/>
                  </a:lnTo>
                  <a:lnTo>
                    <a:pt x="179" y="1127"/>
                  </a:lnTo>
                  <a:lnTo>
                    <a:pt x="179" y="1133"/>
                  </a:lnTo>
                  <a:lnTo>
                    <a:pt x="179" y="1140"/>
                  </a:lnTo>
                  <a:lnTo>
                    <a:pt x="175" y="1146"/>
                  </a:lnTo>
                  <a:lnTo>
                    <a:pt x="172" y="1140"/>
                  </a:lnTo>
                  <a:lnTo>
                    <a:pt x="171" y="1133"/>
                  </a:lnTo>
                  <a:lnTo>
                    <a:pt x="168" y="1127"/>
                  </a:lnTo>
                  <a:lnTo>
                    <a:pt x="159" y="1124"/>
                  </a:lnTo>
                  <a:lnTo>
                    <a:pt x="156" y="1130"/>
                  </a:lnTo>
                  <a:lnTo>
                    <a:pt x="155" y="1134"/>
                  </a:lnTo>
                  <a:lnTo>
                    <a:pt x="155" y="1141"/>
                  </a:lnTo>
                  <a:lnTo>
                    <a:pt x="158" y="1149"/>
                  </a:lnTo>
                  <a:lnTo>
                    <a:pt x="150" y="1149"/>
                  </a:lnTo>
                  <a:lnTo>
                    <a:pt x="148" y="1144"/>
                  </a:lnTo>
                  <a:lnTo>
                    <a:pt x="146" y="1137"/>
                  </a:lnTo>
                  <a:lnTo>
                    <a:pt x="142" y="1131"/>
                  </a:lnTo>
                  <a:lnTo>
                    <a:pt x="132" y="1136"/>
                  </a:lnTo>
                  <a:lnTo>
                    <a:pt x="132" y="1141"/>
                  </a:lnTo>
                  <a:lnTo>
                    <a:pt x="135" y="1149"/>
                  </a:lnTo>
                  <a:lnTo>
                    <a:pt x="136" y="1156"/>
                  </a:lnTo>
                  <a:lnTo>
                    <a:pt x="133" y="1161"/>
                  </a:lnTo>
                  <a:lnTo>
                    <a:pt x="132" y="1157"/>
                  </a:lnTo>
                  <a:lnTo>
                    <a:pt x="130" y="1153"/>
                  </a:lnTo>
                  <a:lnTo>
                    <a:pt x="128" y="1149"/>
                  </a:lnTo>
                  <a:lnTo>
                    <a:pt x="125" y="1144"/>
                  </a:lnTo>
                  <a:lnTo>
                    <a:pt x="115" y="1147"/>
                  </a:lnTo>
                  <a:lnTo>
                    <a:pt x="115" y="1153"/>
                  </a:lnTo>
                  <a:lnTo>
                    <a:pt x="116" y="1161"/>
                  </a:lnTo>
                  <a:lnTo>
                    <a:pt x="112" y="1170"/>
                  </a:lnTo>
                  <a:lnTo>
                    <a:pt x="106" y="1167"/>
                  </a:lnTo>
                  <a:lnTo>
                    <a:pt x="103" y="1161"/>
                  </a:lnTo>
                  <a:lnTo>
                    <a:pt x="100" y="1154"/>
                  </a:lnTo>
                  <a:lnTo>
                    <a:pt x="95" y="1150"/>
                  </a:lnTo>
                  <a:lnTo>
                    <a:pt x="86" y="1153"/>
                  </a:lnTo>
                  <a:lnTo>
                    <a:pt x="89" y="1161"/>
                  </a:lnTo>
                  <a:lnTo>
                    <a:pt x="90" y="1169"/>
                  </a:lnTo>
                  <a:lnTo>
                    <a:pt x="83" y="1173"/>
                  </a:lnTo>
                  <a:lnTo>
                    <a:pt x="78" y="1171"/>
                  </a:lnTo>
                  <a:lnTo>
                    <a:pt x="75" y="1167"/>
                  </a:lnTo>
                  <a:lnTo>
                    <a:pt x="73" y="1161"/>
                  </a:lnTo>
                  <a:lnTo>
                    <a:pt x="69" y="1157"/>
                  </a:lnTo>
                  <a:lnTo>
                    <a:pt x="59" y="1174"/>
                  </a:lnTo>
                  <a:lnTo>
                    <a:pt x="53" y="1173"/>
                  </a:lnTo>
                  <a:lnTo>
                    <a:pt x="49" y="1167"/>
                  </a:lnTo>
                  <a:lnTo>
                    <a:pt x="45" y="1163"/>
                  </a:lnTo>
                  <a:lnTo>
                    <a:pt x="36" y="1160"/>
                  </a:lnTo>
                  <a:lnTo>
                    <a:pt x="35" y="1164"/>
                  </a:lnTo>
                  <a:lnTo>
                    <a:pt x="35" y="1169"/>
                  </a:lnTo>
                  <a:lnTo>
                    <a:pt x="36" y="1173"/>
                  </a:lnTo>
                  <a:lnTo>
                    <a:pt x="39" y="1179"/>
                  </a:lnTo>
                  <a:lnTo>
                    <a:pt x="32" y="1166"/>
                  </a:lnTo>
                  <a:lnTo>
                    <a:pt x="19" y="1160"/>
                  </a:lnTo>
                  <a:lnTo>
                    <a:pt x="15" y="1164"/>
                  </a:lnTo>
                  <a:lnTo>
                    <a:pt x="16" y="1170"/>
                  </a:lnTo>
                  <a:lnTo>
                    <a:pt x="19" y="1176"/>
                  </a:lnTo>
                  <a:lnTo>
                    <a:pt x="17" y="1183"/>
                  </a:lnTo>
                  <a:lnTo>
                    <a:pt x="7" y="1177"/>
                  </a:lnTo>
                  <a:lnTo>
                    <a:pt x="3" y="1170"/>
                  </a:lnTo>
                  <a:lnTo>
                    <a:pt x="2" y="1160"/>
                  </a:lnTo>
                  <a:lnTo>
                    <a:pt x="2" y="1150"/>
                  </a:lnTo>
                  <a:lnTo>
                    <a:pt x="5" y="1140"/>
                  </a:lnTo>
                  <a:lnTo>
                    <a:pt x="10" y="1136"/>
                  </a:lnTo>
                  <a:lnTo>
                    <a:pt x="17" y="1131"/>
                  </a:lnTo>
                  <a:lnTo>
                    <a:pt x="25" y="1127"/>
                  </a:lnTo>
                  <a:lnTo>
                    <a:pt x="35" y="1123"/>
                  </a:lnTo>
                  <a:lnTo>
                    <a:pt x="46" y="1121"/>
                  </a:lnTo>
                  <a:lnTo>
                    <a:pt x="56" y="1121"/>
                  </a:lnTo>
                  <a:lnTo>
                    <a:pt x="68" y="1121"/>
                  </a:lnTo>
                  <a:lnTo>
                    <a:pt x="78" y="1120"/>
                  </a:lnTo>
                  <a:lnTo>
                    <a:pt x="88" y="1120"/>
                  </a:lnTo>
                  <a:lnTo>
                    <a:pt x="99" y="1118"/>
                  </a:lnTo>
                  <a:lnTo>
                    <a:pt x="109" y="1117"/>
                  </a:lnTo>
                  <a:lnTo>
                    <a:pt x="120" y="1114"/>
                  </a:lnTo>
                  <a:lnTo>
                    <a:pt x="126" y="1111"/>
                  </a:lnTo>
                  <a:lnTo>
                    <a:pt x="132" y="1107"/>
                  </a:lnTo>
                  <a:lnTo>
                    <a:pt x="139" y="1104"/>
                  </a:lnTo>
                  <a:lnTo>
                    <a:pt x="146" y="1100"/>
                  </a:lnTo>
                  <a:lnTo>
                    <a:pt x="152" y="1094"/>
                  </a:lnTo>
                  <a:lnTo>
                    <a:pt x="159" y="1093"/>
                  </a:lnTo>
                  <a:lnTo>
                    <a:pt x="166" y="1090"/>
                  </a:lnTo>
                  <a:lnTo>
                    <a:pt x="175" y="1086"/>
                  </a:lnTo>
                  <a:lnTo>
                    <a:pt x="183" y="1083"/>
                  </a:lnTo>
                  <a:lnTo>
                    <a:pt x="195" y="1084"/>
                  </a:lnTo>
                  <a:lnTo>
                    <a:pt x="205" y="1087"/>
                  </a:lnTo>
                  <a:lnTo>
                    <a:pt x="213" y="1091"/>
                  </a:lnTo>
                  <a:lnTo>
                    <a:pt x="222" y="1096"/>
                  </a:lnTo>
                  <a:lnTo>
                    <a:pt x="231" y="1101"/>
                  </a:lnTo>
                  <a:lnTo>
                    <a:pt x="239" y="1107"/>
                  </a:lnTo>
                  <a:lnTo>
                    <a:pt x="251" y="1111"/>
                  </a:lnTo>
                  <a:lnTo>
                    <a:pt x="262" y="1114"/>
                  </a:lnTo>
                  <a:lnTo>
                    <a:pt x="286" y="1114"/>
                  </a:lnTo>
                  <a:lnTo>
                    <a:pt x="292" y="1111"/>
                  </a:lnTo>
                  <a:lnTo>
                    <a:pt x="299" y="1108"/>
                  </a:lnTo>
                  <a:lnTo>
                    <a:pt x="305" y="1104"/>
                  </a:lnTo>
                  <a:lnTo>
                    <a:pt x="311" y="1098"/>
                  </a:lnTo>
                  <a:lnTo>
                    <a:pt x="314" y="1094"/>
                  </a:lnTo>
                  <a:lnTo>
                    <a:pt x="316" y="1091"/>
                  </a:lnTo>
                  <a:lnTo>
                    <a:pt x="319" y="1087"/>
                  </a:lnTo>
                  <a:lnTo>
                    <a:pt x="322" y="1081"/>
                  </a:lnTo>
                  <a:lnTo>
                    <a:pt x="321" y="1068"/>
                  </a:lnTo>
                  <a:lnTo>
                    <a:pt x="324" y="1056"/>
                  </a:lnTo>
                  <a:lnTo>
                    <a:pt x="325" y="1044"/>
                  </a:lnTo>
                  <a:lnTo>
                    <a:pt x="324" y="1031"/>
                  </a:lnTo>
                  <a:lnTo>
                    <a:pt x="315" y="1027"/>
                  </a:lnTo>
                  <a:lnTo>
                    <a:pt x="311" y="1017"/>
                  </a:lnTo>
                  <a:lnTo>
                    <a:pt x="306" y="1007"/>
                  </a:lnTo>
                  <a:lnTo>
                    <a:pt x="299" y="1000"/>
                  </a:lnTo>
                  <a:lnTo>
                    <a:pt x="285" y="997"/>
                  </a:lnTo>
                  <a:lnTo>
                    <a:pt x="286" y="991"/>
                  </a:lnTo>
                  <a:lnTo>
                    <a:pt x="286" y="983"/>
                  </a:lnTo>
                  <a:lnTo>
                    <a:pt x="285" y="977"/>
                  </a:lnTo>
                  <a:lnTo>
                    <a:pt x="279" y="974"/>
                  </a:lnTo>
                  <a:lnTo>
                    <a:pt x="271" y="983"/>
                  </a:lnTo>
                  <a:lnTo>
                    <a:pt x="269" y="975"/>
                  </a:lnTo>
                  <a:lnTo>
                    <a:pt x="269" y="968"/>
                  </a:lnTo>
                  <a:lnTo>
                    <a:pt x="269" y="961"/>
                  </a:lnTo>
                  <a:lnTo>
                    <a:pt x="268" y="954"/>
                  </a:lnTo>
                  <a:lnTo>
                    <a:pt x="263" y="953"/>
                  </a:lnTo>
                  <a:lnTo>
                    <a:pt x="261" y="955"/>
                  </a:lnTo>
                  <a:lnTo>
                    <a:pt x="256" y="960"/>
                  </a:lnTo>
                  <a:lnTo>
                    <a:pt x="252" y="964"/>
                  </a:lnTo>
                  <a:lnTo>
                    <a:pt x="251" y="957"/>
                  </a:lnTo>
                  <a:lnTo>
                    <a:pt x="251" y="950"/>
                  </a:lnTo>
                  <a:lnTo>
                    <a:pt x="252" y="941"/>
                  </a:lnTo>
                  <a:lnTo>
                    <a:pt x="253" y="934"/>
                  </a:lnTo>
                  <a:lnTo>
                    <a:pt x="239" y="925"/>
                  </a:lnTo>
                  <a:lnTo>
                    <a:pt x="245" y="901"/>
                  </a:lnTo>
                  <a:lnTo>
                    <a:pt x="239" y="891"/>
                  </a:lnTo>
                  <a:lnTo>
                    <a:pt x="233" y="885"/>
                  </a:lnTo>
                  <a:lnTo>
                    <a:pt x="235" y="880"/>
                  </a:lnTo>
                  <a:lnTo>
                    <a:pt x="236" y="872"/>
                  </a:lnTo>
                  <a:lnTo>
                    <a:pt x="238" y="862"/>
                  </a:lnTo>
                  <a:lnTo>
                    <a:pt x="228" y="857"/>
                  </a:lnTo>
                  <a:lnTo>
                    <a:pt x="226" y="860"/>
                  </a:lnTo>
                  <a:lnTo>
                    <a:pt x="225" y="864"/>
                  </a:lnTo>
                  <a:lnTo>
                    <a:pt x="222" y="870"/>
                  </a:lnTo>
                  <a:lnTo>
                    <a:pt x="219" y="874"/>
                  </a:lnTo>
                  <a:lnTo>
                    <a:pt x="216" y="867"/>
                  </a:lnTo>
                  <a:lnTo>
                    <a:pt x="218" y="857"/>
                  </a:lnTo>
                  <a:lnTo>
                    <a:pt x="219" y="847"/>
                  </a:lnTo>
                  <a:lnTo>
                    <a:pt x="218" y="837"/>
                  </a:lnTo>
                  <a:lnTo>
                    <a:pt x="215" y="832"/>
                  </a:lnTo>
                  <a:lnTo>
                    <a:pt x="209" y="835"/>
                  </a:lnTo>
                  <a:lnTo>
                    <a:pt x="206" y="841"/>
                  </a:lnTo>
                  <a:lnTo>
                    <a:pt x="205" y="847"/>
                  </a:lnTo>
                  <a:lnTo>
                    <a:pt x="202" y="852"/>
                  </a:lnTo>
                  <a:lnTo>
                    <a:pt x="196" y="847"/>
                  </a:lnTo>
                  <a:lnTo>
                    <a:pt x="196" y="837"/>
                  </a:lnTo>
                  <a:lnTo>
                    <a:pt x="196" y="827"/>
                  </a:lnTo>
                  <a:lnTo>
                    <a:pt x="189" y="820"/>
                  </a:lnTo>
                  <a:lnTo>
                    <a:pt x="185" y="822"/>
                  </a:lnTo>
                  <a:lnTo>
                    <a:pt x="182" y="828"/>
                  </a:lnTo>
                  <a:lnTo>
                    <a:pt x="182" y="835"/>
                  </a:lnTo>
                  <a:lnTo>
                    <a:pt x="179" y="841"/>
                  </a:lnTo>
                  <a:lnTo>
                    <a:pt x="175" y="835"/>
                  </a:lnTo>
                  <a:lnTo>
                    <a:pt x="175" y="825"/>
                  </a:lnTo>
                  <a:lnTo>
                    <a:pt x="173" y="817"/>
                  </a:lnTo>
                  <a:lnTo>
                    <a:pt x="169" y="811"/>
                  </a:lnTo>
                  <a:lnTo>
                    <a:pt x="163" y="812"/>
                  </a:lnTo>
                  <a:lnTo>
                    <a:pt x="161" y="818"/>
                  </a:lnTo>
                  <a:lnTo>
                    <a:pt x="159" y="824"/>
                  </a:lnTo>
                  <a:lnTo>
                    <a:pt x="159" y="831"/>
                  </a:lnTo>
                  <a:lnTo>
                    <a:pt x="148" y="825"/>
                  </a:lnTo>
                  <a:lnTo>
                    <a:pt x="146" y="820"/>
                  </a:lnTo>
                  <a:lnTo>
                    <a:pt x="146" y="811"/>
                  </a:lnTo>
                  <a:lnTo>
                    <a:pt x="145" y="805"/>
                  </a:lnTo>
                  <a:lnTo>
                    <a:pt x="136" y="802"/>
                  </a:lnTo>
                  <a:lnTo>
                    <a:pt x="132" y="822"/>
                  </a:lnTo>
                  <a:lnTo>
                    <a:pt x="125" y="824"/>
                  </a:lnTo>
                  <a:lnTo>
                    <a:pt x="119" y="820"/>
                  </a:lnTo>
                  <a:lnTo>
                    <a:pt x="118" y="814"/>
                  </a:lnTo>
                  <a:lnTo>
                    <a:pt x="118" y="808"/>
                  </a:lnTo>
                  <a:lnTo>
                    <a:pt x="118" y="801"/>
                  </a:lnTo>
                  <a:lnTo>
                    <a:pt x="116" y="795"/>
                  </a:lnTo>
                  <a:lnTo>
                    <a:pt x="109" y="792"/>
                  </a:lnTo>
                  <a:lnTo>
                    <a:pt x="106" y="795"/>
                  </a:lnTo>
                  <a:lnTo>
                    <a:pt x="105" y="801"/>
                  </a:lnTo>
                  <a:lnTo>
                    <a:pt x="103" y="807"/>
                  </a:lnTo>
                  <a:lnTo>
                    <a:pt x="102" y="811"/>
                  </a:lnTo>
                  <a:lnTo>
                    <a:pt x="96" y="807"/>
                  </a:lnTo>
                  <a:lnTo>
                    <a:pt x="95" y="801"/>
                  </a:lnTo>
                  <a:lnTo>
                    <a:pt x="96" y="792"/>
                  </a:lnTo>
                  <a:lnTo>
                    <a:pt x="95" y="785"/>
                  </a:lnTo>
                  <a:lnTo>
                    <a:pt x="76" y="781"/>
                  </a:lnTo>
                  <a:lnTo>
                    <a:pt x="76" y="774"/>
                  </a:lnTo>
                  <a:lnTo>
                    <a:pt x="76" y="765"/>
                  </a:lnTo>
                  <a:lnTo>
                    <a:pt x="75" y="758"/>
                  </a:lnTo>
                  <a:lnTo>
                    <a:pt x="66" y="757"/>
                  </a:lnTo>
                  <a:lnTo>
                    <a:pt x="60" y="767"/>
                  </a:lnTo>
                  <a:lnTo>
                    <a:pt x="55" y="759"/>
                  </a:lnTo>
                  <a:lnTo>
                    <a:pt x="53" y="734"/>
                  </a:lnTo>
                  <a:lnTo>
                    <a:pt x="56" y="728"/>
                  </a:lnTo>
                  <a:lnTo>
                    <a:pt x="59" y="722"/>
                  </a:lnTo>
                  <a:lnTo>
                    <a:pt x="63" y="715"/>
                  </a:lnTo>
                  <a:lnTo>
                    <a:pt x="69" y="709"/>
                  </a:lnTo>
                  <a:lnTo>
                    <a:pt x="75" y="706"/>
                  </a:lnTo>
                  <a:lnTo>
                    <a:pt x="88" y="711"/>
                  </a:lnTo>
                  <a:lnTo>
                    <a:pt x="93" y="717"/>
                  </a:lnTo>
                  <a:lnTo>
                    <a:pt x="98" y="722"/>
                  </a:lnTo>
                  <a:lnTo>
                    <a:pt x="103" y="728"/>
                  </a:lnTo>
                  <a:lnTo>
                    <a:pt x="108" y="732"/>
                  </a:lnTo>
                  <a:lnTo>
                    <a:pt x="113" y="738"/>
                  </a:lnTo>
                  <a:lnTo>
                    <a:pt x="119" y="744"/>
                  </a:lnTo>
                  <a:lnTo>
                    <a:pt x="125" y="749"/>
                  </a:lnTo>
                  <a:lnTo>
                    <a:pt x="132" y="755"/>
                  </a:lnTo>
                  <a:lnTo>
                    <a:pt x="148" y="758"/>
                  </a:lnTo>
                  <a:lnTo>
                    <a:pt x="166" y="762"/>
                  </a:lnTo>
                  <a:lnTo>
                    <a:pt x="183" y="765"/>
                  </a:lnTo>
                  <a:lnTo>
                    <a:pt x="201" y="769"/>
                  </a:lnTo>
                  <a:lnTo>
                    <a:pt x="218" y="777"/>
                  </a:lnTo>
                  <a:lnTo>
                    <a:pt x="231" y="787"/>
                  </a:lnTo>
                  <a:lnTo>
                    <a:pt x="242" y="798"/>
                  </a:lnTo>
                  <a:lnTo>
                    <a:pt x="251" y="815"/>
                  </a:lnTo>
                  <a:lnTo>
                    <a:pt x="262" y="828"/>
                  </a:lnTo>
                  <a:lnTo>
                    <a:pt x="266" y="831"/>
                  </a:lnTo>
                  <a:lnTo>
                    <a:pt x="271" y="834"/>
                  </a:lnTo>
                  <a:lnTo>
                    <a:pt x="275" y="835"/>
                  </a:lnTo>
                  <a:lnTo>
                    <a:pt x="281" y="838"/>
                  </a:lnTo>
                  <a:lnTo>
                    <a:pt x="288" y="840"/>
                  </a:lnTo>
                  <a:lnTo>
                    <a:pt x="294" y="842"/>
                  </a:lnTo>
                  <a:lnTo>
                    <a:pt x="299" y="844"/>
                  </a:lnTo>
                  <a:lnTo>
                    <a:pt x="306" y="845"/>
                  </a:lnTo>
                  <a:lnTo>
                    <a:pt x="312" y="845"/>
                  </a:lnTo>
                  <a:lnTo>
                    <a:pt x="318" y="844"/>
                  </a:lnTo>
                  <a:lnTo>
                    <a:pt x="325" y="841"/>
                  </a:lnTo>
                  <a:lnTo>
                    <a:pt x="331" y="838"/>
                  </a:lnTo>
                  <a:lnTo>
                    <a:pt x="334" y="824"/>
                  </a:lnTo>
                  <a:lnTo>
                    <a:pt x="335" y="809"/>
                  </a:lnTo>
                  <a:lnTo>
                    <a:pt x="334" y="795"/>
                  </a:lnTo>
                  <a:lnTo>
                    <a:pt x="334" y="782"/>
                  </a:lnTo>
                  <a:lnTo>
                    <a:pt x="332" y="777"/>
                  </a:lnTo>
                  <a:lnTo>
                    <a:pt x="331" y="771"/>
                  </a:lnTo>
                  <a:lnTo>
                    <a:pt x="328" y="764"/>
                  </a:lnTo>
                  <a:lnTo>
                    <a:pt x="325" y="758"/>
                  </a:lnTo>
                  <a:lnTo>
                    <a:pt x="324" y="751"/>
                  </a:lnTo>
                  <a:lnTo>
                    <a:pt x="325" y="742"/>
                  </a:lnTo>
                  <a:lnTo>
                    <a:pt x="326" y="735"/>
                  </a:lnTo>
                  <a:lnTo>
                    <a:pt x="325" y="727"/>
                  </a:lnTo>
                  <a:lnTo>
                    <a:pt x="312" y="721"/>
                  </a:lnTo>
                  <a:lnTo>
                    <a:pt x="312" y="698"/>
                  </a:lnTo>
                  <a:lnTo>
                    <a:pt x="298" y="698"/>
                  </a:lnTo>
                  <a:lnTo>
                    <a:pt x="299" y="692"/>
                  </a:lnTo>
                  <a:lnTo>
                    <a:pt x="301" y="685"/>
                  </a:lnTo>
                  <a:lnTo>
                    <a:pt x="299" y="676"/>
                  </a:lnTo>
                  <a:lnTo>
                    <a:pt x="298" y="669"/>
                  </a:lnTo>
                  <a:lnTo>
                    <a:pt x="291" y="666"/>
                  </a:lnTo>
                  <a:lnTo>
                    <a:pt x="288" y="671"/>
                  </a:lnTo>
                  <a:lnTo>
                    <a:pt x="285" y="676"/>
                  </a:lnTo>
                  <a:lnTo>
                    <a:pt x="281" y="682"/>
                  </a:lnTo>
                  <a:lnTo>
                    <a:pt x="281" y="675"/>
                  </a:lnTo>
                  <a:lnTo>
                    <a:pt x="281" y="669"/>
                  </a:lnTo>
                  <a:lnTo>
                    <a:pt x="279" y="662"/>
                  </a:lnTo>
                  <a:lnTo>
                    <a:pt x="279" y="655"/>
                  </a:lnTo>
                  <a:lnTo>
                    <a:pt x="271" y="651"/>
                  </a:lnTo>
                  <a:lnTo>
                    <a:pt x="268" y="654"/>
                  </a:lnTo>
                  <a:lnTo>
                    <a:pt x="265" y="659"/>
                  </a:lnTo>
                  <a:lnTo>
                    <a:pt x="261" y="665"/>
                  </a:lnTo>
                  <a:lnTo>
                    <a:pt x="256" y="656"/>
                  </a:lnTo>
                  <a:lnTo>
                    <a:pt x="256" y="648"/>
                  </a:lnTo>
                  <a:lnTo>
                    <a:pt x="255" y="641"/>
                  </a:lnTo>
                  <a:lnTo>
                    <a:pt x="248" y="636"/>
                  </a:lnTo>
                  <a:lnTo>
                    <a:pt x="243" y="644"/>
                  </a:lnTo>
                  <a:lnTo>
                    <a:pt x="236" y="638"/>
                  </a:lnTo>
                  <a:lnTo>
                    <a:pt x="238" y="626"/>
                  </a:lnTo>
                  <a:lnTo>
                    <a:pt x="236" y="616"/>
                  </a:lnTo>
                  <a:lnTo>
                    <a:pt x="226" y="611"/>
                  </a:lnTo>
                  <a:lnTo>
                    <a:pt x="223" y="613"/>
                  </a:lnTo>
                  <a:lnTo>
                    <a:pt x="221" y="619"/>
                  </a:lnTo>
                  <a:lnTo>
                    <a:pt x="221" y="625"/>
                  </a:lnTo>
                  <a:lnTo>
                    <a:pt x="219" y="631"/>
                  </a:lnTo>
                  <a:lnTo>
                    <a:pt x="209" y="619"/>
                  </a:lnTo>
                  <a:lnTo>
                    <a:pt x="211" y="613"/>
                  </a:lnTo>
                  <a:lnTo>
                    <a:pt x="212" y="608"/>
                  </a:lnTo>
                  <a:lnTo>
                    <a:pt x="212" y="602"/>
                  </a:lnTo>
                  <a:lnTo>
                    <a:pt x="213" y="595"/>
                  </a:lnTo>
                  <a:lnTo>
                    <a:pt x="209" y="591"/>
                  </a:lnTo>
                  <a:lnTo>
                    <a:pt x="203" y="592"/>
                  </a:lnTo>
                  <a:lnTo>
                    <a:pt x="201" y="596"/>
                  </a:lnTo>
                  <a:lnTo>
                    <a:pt x="198" y="602"/>
                  </a:lnTo>
                  <a:lnTo>
                    <a:pt x="193" y="609"/>
                  </a:lnTo>
                  <a:lnTo>
                    <a:pt x="191" y="599"/>
                  </a:lnTo>
                  <a:lnTo>
                    <a:pt x="192" y="588"/>
                  </a:lnTo>
                  <a:lnTo>
                    <a:pt x="193" y="576"/>
                  </a:lnTo>
                  <a:lnTo>
                    <a:pt x="186" y="571"/>
                  </a:lnTo>
                  <a:lnTo>
                    <a:pt x="182" y="572"/>
                  </a:lnTo>
                  <a:lnTo>
                    <a:pt x="181" y="578"/>
                  </a:lnTo>
                  <a:lnTo>
                    <a:pt x="179" y="582"/>
                  </a:lnTo>
                  <a:lnTo>
                    <a:pt x="175" y="585"/>
                  </a:lnTo>
                  <a:lnTo>
                    <a:pt x="176" y="578"/>
                  </a:lnTo>
                  <a:lnTo>
                    <a:pt x="178" y="571"/>
                  </a:lnTo>
                  <a:lnTo>
                    <a:pt x="179" y="563"/>
                  </a:lnTo>
                  <a:lnTo>
                    <a:pt x="181" y="556"/>
                  </a:lnTo>
                  <a:lnTo>
                    <a:pt x="166" y="548"/>
                  </a:lnTo>
                  <a:lnTo>
                    <a:pt x="169" y="543"/>
                  </a:lnTo>
                  <a:lnTo>
                    <a:pt x="171" y="536"/>
                  </a:lnTo>
                  <a:lnTo>
                    <a:pt x="173" y="531"/>
                  </a:lnTo>
                  <a:lnTo>
                    <a:pt x="176" y="525"/>
                  </a:lnTo>
                  <a:lnTo>
                    <a:pt x="168" y="516"/>
                  </a:lnTo>
                  <a:lnTo>
                    <a:pt x="166" y="508"/>
                  </a:lnTo>
                  <a:lnTo>
                    <a:pt x="166" y="502"/>
                  </a:lnTo>
                  <a:lnTo>
                    <a:pt x="168" y="499"/>
                  </a:lnTo>
                  <a:lnTo>
                    <a:pt x="171" y="495"/>
                  </a:lnTo>
                  <a:lnTo>
                    <a:pt x="173" y="488"/>
                  </a:lnTo>
                  <a:lnTo>
                    <a:pt x="161" y="473"/>
                  </a:lnTo>
                  <a:lnTo>
                    <a:pt x="162" y="469"/>
                  </a:lnTo>
                  <a:lnTo>
                    <a:pt x="163" y="463"/>
                  </a:lnTo>
                  <a:lnTo>
                    <a:pt x="166" y="459"/>
                  </a:lnTo>
                  <a:lnTo>
                    <a:pt x="169" y="455"/>
                  </a:lnTo>
                  <a:lnTo>
                    <a:pt x="166" y="449"/>
                  </a:lnTo>
                  <a:lnTo>
                    <a:pt x="149" y="450"/>
                  </a:lnTo>
                  <a:lnTo>
                    <a:pt x="145" y="429"/>
                  </a:lnTo>
                  <a:lnTo>
                    <a:pt x="135" y="438"/>
                  </a:lnTo>
                  <a:lnTo>
                    <a:pt x="132" y="435"/>
                  </a:lnTo>
                  <a:lnTo>
                    <a:pt x="133" y="428"/>
                  </a:lnTo>
                  <a:lnTo>
                    <a:pt x="133" y="422"/>
                  </a:lnTo>
                  <a:lnTo>
                    <a:pt x="128" y="418"/>
                  </a:lnTo>
                  <a:lnTo>
                    <a:pt x="112" y="429"/>
                  </a:lnTo>
                  <a:lnTo>
                    <a:pt x="109" y="423"/>
                  </a:lnTo>
                  <a:lnTo>
                    <a:pt x="110" y="416"/>
                  </a:lnTo>
                  <a:lnTo>
                    <a:pt x="112" y="410"/>
                  </a:lnTo>
                  <a:lnTo>
                    <a:pt x="109" y="403"/>
                  </a:lnTo>
                  <a:lnTo>
                    <a:pt x="98" y="415"/>
                  </a:lnTo>
                  <a:lnTo>
                    <a:pt x="92" y="406"/>
                  </a:lnTo>
                  <a:lnTo>
                    <a:pt x="88" y="399"/>
                  </a:lnTo>
                  <a:lnTo>
                    <a:pt x="83" y="390"/>
                  </a:lnTo>
                  <a:lnTo>
                    <a:pt x="73" y="385"/>
                  </a:lnTo>
                  <a:lnTo>
                    <a:pt x="72" y="379"/>
                  </a:lnTo>
                  <a:lnTo>
                    <a:pt x="69" y="373"/>
                  </a:lnTo>
                  <a:lnTo>
                    <a:pt x="68" y="367"/>
                  </a:lnTo>
                  <a:lnTo>
                    <a:pt x="69" y="360"/>
                  </a:lnTo>
                  <a:lnTo>
                    <a:pt x="70" y="356"/>
                  </a:lnTo>
                  <a:lnTo>
                    <a:pt x="70" y="350"/>
                  </a:lnTo>
                  <a:lnTo>
                    <a:pt x="73" y="346"/>
                  </a:lnTo>
                  <a:lnTo>
                    <a:pt x="76" y="342"/>
                  </a:lnTo>
                  <a:lnTo>
                    <a:pt x="90" y="335"/>
                  </a:lnTo>
                  <a:lnTo>
                    <a:pt x="96" y="339"/>
                  </a:lnTo>
                  <a:lnTo>
                    <a:pt x="102" y="352"/>
                  </a:lnTo>
                  <a:lnTo>
                    <a:pt x="106" y="363"/>
                  </a:lnTo>
                  <a:lnTo>
                    <a:pt x="115" y="376"/>
                  </a:lnTo>
                  <a:lnTo>
                    <a:pt x="125" y="389"/>
                  </a:lnTo>
                  <a:lnTo>
                    <a:pt x="129" y="392"/>
                  </a:lnTo>
                  <a:lnTo>
                    <a:pt x="133" y="393"/>
                  </a:lnTo>
                  <a:lnTo>
                    <a:pt x="138" y="396"/>
                  </a:lnTo>
                  <a:lnTo>
                    <a:pt x="143" y="397"/>
                  </a:lnTo>
                  <a:lnTo>
                    <a:pt x="150" y="399"/>
                  </a:lnTo>
                  <a:lnTo>
                    <a:pt x="156" y="402"/>
                  </a:lnTo>
                  <a:lnTo>
                    <a:pt x="162" y="403"/>
                  </a:lnTo>
                  <a:lnTo>
                    <a:pt x="169" y="406"/>
                  </a:lnTo>
                  <a:lnTo>
                    <a:pt x="181" y="419"/>
                  </a:lnTo>
                  <a:lnTo>
                    <a:pt x="191" y="435"/>
                  </a:lnTo>
                  <a:lnTo>
                    <a:pt x="199" y="452"/>
                  </a:lnTo>
                  <a:lnTo>
                    <a:pt x="206" y="472"/>
                  </a:lnTo>
                  <a:lnTo>
                    <a:pt x="213" y="492"/>
                  </a:lnTo>
                  <a:lnTo>
                    <a:pt x="222" y="508"/>
                  </a:lnTo>
                  <a:lnTo>
                    <a:pt x="233" y="522"/>
                  </a:lnTo>
                  <a:lnTo>
                    <a:pt x="246" y="536"/>
                  </a:lnTo>
                  <a:lnTo>
                    <a:pt x="249" y="539"/>
                  </a:lnTo>
                  <a:lnTo>
                    <a:pt x="253" y="542"/>
                  </a:lnTo>
                  <a:lnTo>
                    <a:pt x="259" y="542"/>
                  </a:lnTo>
                  <a:lnTo>
                    <a:pt x="265" y="543"/>
                  </a:lnTo>
                  <a:lnTo>
                    <a:pt x="278" y="543"/>
                  </a:lnTo>
                  <a:lnTo>
                    <a:pt x="289" y="536"/>
                  </a:lnTo>
                  <a:lnTo>
                    <a:pt x="292" y="532"/>
                  </a:lnTo>
                  <a:lnTo>
                    <a:pt x="296" y="526"/>
                  </a:lnTo>
                  <a:lnTo>
                    <a:pt x="299" y="519"/>
                  </a:lnTo>
                  <a:lnTo>
                    <a:pt x="302" y="510"/>
                  </a:lnTo>
                  <a:lnTo>
                    <a:pt x="299" y="498"/>
                  </a:lnTo>
                  <a:lnTo>
                    <a:pt x="301" y="485"/>
                  </a:lnTo>
                  <a:lnTo>
                    <a:pt x="302" y="470"/>
                  </a:lnTo>
                  <a:lnTo>
                    <a:pt x="302" y="456"/>
                  </a:lnTo>
                  <a:lnTo>
                    <a:pt x="294" y="453"/>
                  </a:lnTo>
                  <a:lnTo>
                    <a:pt x="292" y="445"/>
                  </a:lnTo>
                  <a:lnTo>
                    <a:pt x="292" y="436"/>
                  </a:lnTo>
                  <a:lnTo>
                    <a:pt x="282" y="433"/>
                  </a:lnTo>
                  <a:lnTo>
                    <a:pt x="281" y="438"/>
                  </a:lnTo>
                  <a:lnTo>
                    <a:pt x="281" y="443"/>
                  </a:lnTo>
                  <a:lnTo>
                    <a:pt x="278" y="448"/>
                  </a:lnTo>
                  <a:lnTo>
                    <a:pt x="275" y="450"/>
                  </a:lnTo>
                  <a:lnTo>
                    <a:pt x="271" y="448"/>
                  </a:lnTo>
                  <a:lnTo>
                    <a:pt x="272" y="439"/>
                  </a:lnTo>
                  <a:lnTo>
                    <a:pt x="276" y="430"/>
                  </a:lnTo>
                  <a:lnTo>
                    <a:pt x="278" y="420"/>
                  </a:lnTo>
                  <a:lnTo>
                    <a:pt x="278" y="410"/>
                  </a:lnTo>
                  <a:lnTo>
                    <a:pt x="271" y="406"/>
                  </a:lnTo>
                  <a:lnTo>
                    <a:pt x="268" y="410"/>
                  </a:lnTo>
                  <a:lnTo>
                    <a:pt x="266" y="418"/>
                  </a:lnTo>
                  <a:lnTo>
                    <a:pt x="261" y="422"/>
                  </a:lnTo>
                  <a:lnTo>
                    <a:pt x="259" y="413"/>
                  </a:lnTo>
                  <a:lnTo>
                    <a:pt x="263" y="405"/>
                  </a:lnTo>
                  <a:lnTo>
                    <a:pt x="269" y="396"/>
                  </a:lnTo>
                  <a:lnTo>
                    <a:pt x="274" y="386"/>
                  </a:lnTo>
                  <a:lnTo>
                    <a:pt x="278" y="376"/>
                  </a:lnTo>
                  <a:lnTo>
                    <a:pt x="269" y="367"/>
                  </a:lnTo>
                  <a:lnTo>
                    <a:pt x="272" y="362"/>
                  </a:lnTo>
                  <a:lnTo>
                    <a:pt x="276" y="356"/>
                  </a:lnTo>
                  <a:lnTo>
                    <a:pt x="281" y="350"/>
                  </a:lnTo>
                  <a:lnTo>
                    <a:pt x="286" y="345"/>
                  </a:lnTo>
                  <a:lnTo>
                    <a:pt x="289" y="340"/>
                  </a:lnTo>
                  <a:lnTo>
                    <a:pt x="292" y="337"/>
                  </a:lnTo>
                  <a:lnTo>
                    <a:pt x="295" y="332"/>
                  </a:lnTo>
                  <a:lnTo>
                    <a:pt x="298" y="326"/>
                  </a:lnTo>
                  <a:lnTo>
                    <a:pt x="286" y="320"/>
                  </a:lnTo>
                  <a:lnTo>
                    <a:pt x="279" y="330"/>
                  </a:lnTo>
                  <a:lnTo>
                    <a:pt x="279" y="322"/>
                  </a:lnTo>
                  <a:lnTo>
                    <a:pt x="284" y="316"/>
                  </a:lnTo>
                  <a:lnTo>
                    <a:pt x="288" y="309"/>
                  </a:lnTo>
                  <a:lnTo>
                    <a:pt x="292" y="300"/>
                  </a:lnTo>
                  <a:lnTo>
                    <a:pt x="296" y="292"/>
                  </a:lnTo>
                  <a:lnTo>
                    <a:pt x="291" y="282"/>
                  </a:lnTo>
                  <a:lnTo>
                    <a:pt x="279" y="294"/>
                  </a:lnTo>
                  <a:lnTo>
                    <a:pt x="274" y="287"/>
                  </a:lnTo>
                  <a:lnTo>
                    <a:pt x="275" y="282"/>
                  </a:lnTo>
                  <a:lnTo>
                    <a:pt x="278" y="279"/>
                  </a:lnTo>
                  <a:lnTo>
                    <a:pt x="281" y="274"/>
                  </a:lnTo>
                  <a:lnTo>
                    <a:pt x="282" y="269"/>
                  </a:lnTo>
                  <a:lnTo>
                    <a:pt x="284" y="259"/>
                  </a:lnTo>
                  <a:lnTo>
                    <a:pt x="278" y="257"/>
                  </a:lnTo>
                  <a:lnTo>
                    <a:pt x="271" y="260"/>
                  </a:lnTo>
                  <a:lnTo>
                    <a:pt x="265" y="264"/>
                  </a:lnTo>
                  <a:lnTo>
                    <a:pt x="262" y="256"/>
                  </a:lnTo>
                  <a:lnTo>
                    <a:pt x="266" y="247"/>
                  </a:lnTo>
                  <a:lnTo>
                    <a:pt x="268" y="239"/>
                  </a:lnTo>
                  <a:lnTo>
                    <a:pt x="262" y="233"/>
                  </a:lnTo>
                  <a:lnTo>
                    <a:pt x="246" y="244"/>
                  </a:lnTo>
                  <a:lnTo>
                    <a:pt x="249" y="237"/>
                  </a:lnTo>
                  <a:lnTo>
                    <a:pt x="251" y="230"/>
                  </a:lnTo>
                  <a:lnTo>
                    <a:pt x="249" y="223"/>
                  </a:lnTo>
                  <a:lnTo>
                    <a:pt x="246" y="216"/>
                  </a:lnTo>
                  <a:lnTo>
                    <a:pt x="236" y="220"/>
                  </a:lnTo>
                  <a:lnTo>
                    <a:pt x="236" y="212"/>
                  </a:lnTo>
                  <a:lnTo>
                    <a:pt x="238" y="207"/>
                  </a:lnTo>
                  <a:lnTo>
                    <a:pt x="239" y="203"/>
                  </a:lnTo>
                  <a:lnTo>
                    <a:pt x="243" y="200"/>
                  </a:lnTo>
                  <a:lnTo>
                    <a:pt x="246" y="196"/>
                  </a:lnTo>
                  <a:lnTo>
                    <a:pt x="236" y="183"/>
                  </a:lnTo>
                  <a:lnTo>
                    <a:pt x="228" y="193"/>
                  </a:lnTo>
                  <a:lnTo>
                    <a:pt x="222" y="177"/>
                  </a:lnTo>
                  <a:lnTo>
                    <a:pt x="231" y="173"/>
                  </a:lnTo>
                  <a:lnTo>
                    <a:pt x="232" y="169"/>
                  </a:lnTo>
                  <a:lnTo>
                    <a:pt x="238" y="166"/>
                  </a:lnTo>
                  <a:lnTo>
                    <a:pt x="242" y="160"/>
                  </a:lnTo>
                  <a:lnTo>
                    <a:pt x="243" y="154"/>
                  </a:lnTo>
                  <a:lnTo>
                    <a:pt x="229" y="150"/>
                  </a:lnTo>
                  <a:lnTo>
                    <a:pt x="232" y="144"/>
                  </a:lnTo>
                  <a:lnTo>
                    <a:pt x="238" y="140"/>
                  </a:lnTo>
                  <a:lnTo>
                    <a:pt x="245" y="134"/>
                  </a:lnTo>
                  <a:lnTo>
                    <a:pt x="252" y="130"/>
                  </a:lnTo>
                  <a:lnTo>
                    <a:pt x="263" y="131"/>
                  </a:lnTo>
                  <a:lnTo>
                    <a:pt x="271" y="143"/>
                  </a:lnTo>
                  <a:lnTo>
                    <a:pt x="274" y="159"/>
                  </a:lnTo>
                  <a:lnTo>
                    <a:pt x="274" y="176"/>
                  </a:lnTo>
                  <a:lnTo>
                    <a:pt x="278" y="193"/>
                  </a:lnTo>
                  <a:lnTo>
                    <a:pt x="284" y="204"/>
                  </a:lnTo>
                  <a:lnTo>
                    <a:pt x="288" y="212"/>
                  </a:lnTo>
                  <a:lnTo>
                    <a:pt x="294" y="217"/>
                  </a:lnTo>
                  <a:lnTo>
                    <a:pt x="299" y="224"/>
                  </a:lnTo>
                  <a:lnTo>
                    <a:pt x="305" y="232"/>
                  </a:lnTo>
                  <a:lnTo>
                    <a:pt x="312" y="237"/>
                  </a:lnTo>
                  <a:lnTo>
                    <a:pt x="318" y="244"/>
                  </a:lnTo>
                  <a:lnTo>
                    <a:pt x="324" y="252"/>
                  </a:lnTo>
                  <a:lnTo>
                    <a:pt x="328" y="259"/>
                  </a:lnTo>
                  <a:lnTo>
                    <a:pt x="332" y="287"/>
                  </a:lnTo>
                  <a:lnTo>
                    <a:pt x="331" y="319"/>
                  </a:lnTo>
                  <a:lnTo>
                    <a:pt x="329" y="350"/>
                  </a:lnTo>
                  <a:lnTo>
                    <a:pt x="334" y="382"/>
                  </a:lnTo>
                  <a:lnTo>
                    <a:pt x="338" y="389"/>
                  </a:lnTo>
                  <a:lnTo>
                    <a:pt x="344" y="399"/>
                  </a:lnTo>
                  <a:lnTo>
                    <a:pt x="352" y="406"/>
                  </a:lnTo>
                  <a:lnTo>
                    <a:pt x="362" y="412"/>
                  </a:lnTo>
                  <a:lnTo>
                    <a:pt x="381" y="406"/>
                  </a:lnTo>
                  <a:lnTo>
                    <a:pt x="386" y="400"/>
                  </a:lnTo>
                  <a:lnTo>
                    <a:pt x="389" y="393"/>
                  </a:lnTo>
                  <a:lnTo>
                    <a:pt x="392" y="387"/>
                  </a:lnTo>
                  <a:lnTo>
                    <a:pt x="398" y="380"/>
                  </a:lnTo>
                  <a:lnTo>
                    <a:pt x="395" y="375"/>
                  </a:lnTo>
                  <a:lnTo>
                    <a:pt x="397" y="369"/>
                  </a:lnTo>
                  <a:lnTo>
                    <a:pt x="398" y="362"/>
                  </a:lnTo>
                  <a:lnTo>
                    <a:pt x="397" y="355"/>
                  </a:lnTo>
                  <a:lnTo>
                    <a:pt x="398" y="350"/>
                  </a:lnTo>
                  <a:lnTo>
                    <a:pt x="399" y="347"/>
                  </a:lnTo>
                  <a:lnTo>
                    <a:pt x="402" y="343"/>
                  </a:lnTo>
                  <a:lnTo>
                    <a:pt x="405" y="337"/>
                  </a:lnTo>
                  <a:lnTo>
                    <a:pt x="398" y="317"/>
                  </a:lnTo>
                  <a:lnTo>
                    <a:pt x="404" y="313"/>
                  </a:lnTo>
                  <a:lnTo>
                    <a:pt x="411" y="309"/>
                  </a:lnTo>
                  <a:lnTo>
                    <a:pt x="417" y="303"/>
                  </a:lnTo>
                  <a:lnTo>
                    <a:pt x="419" y="296"/>
                  </a:lnTo>
                  <a:lnTo>
                    <a:pt x="417" y="286"/>
                  </a:lnTo>
                  <a:lnTo>
                    <a:pt x="412" y="287"/>
                  </a:lnTo>
                  <a:lnTo>
                    <a:pt x="407" y="293"/>
                  </a:lnTo>
                  <a:lnTo>
                    <a:pt x="398" y="296"/>
                  </a:lnTo>
                  <a:lnTo>
                    <a:pt x="397" y="287"/>
                  </a:lnTo>
                  <a:lnTo>
                    <a:pt x="404" y="280"/>
                  </a:lnTo>
                  <a:lnTo>
                    <a:pt x="412" y="274"/>
                  </a:lnTo>
                  <a:lnTo>
                    <a:pt x="421" y="267"/>
                  </a:lnTo>
                  <a:lnTo>
                    <a:pt x="431" y="262"/>
                  </a:lnTo>
                  <a:lnTo>
                    <a:pt x="414" y="256"/>
                  </a:lnTo>
                  <a:lnTo>
                    <a:pt x="415" y="244"/>
                  </a:lnTo>
                  <a:lnTo>
                    <a:pt x="421" y="242"/>
                  </a:lnTo>
                  <a:lnTo>
                    <a:pt x="427" y="237"/>
                  </a:lnTo>
                  <a:lnTo>
                    <a:pt x="432" y="233"/>
                  </a:lnTo>
                  <a:lnTo>
                    <a:pt x="438" y="227"/>
                  </a:lnTo>
                  <a:lnTo>
                    <a:pt x="439" y="223"/>
                  </a:lnTo>
                  <a:lnTo>
                    <a:pt x="438" y="217"/>
                  </a:lnTo>
                  <a:lnTo>
                    <a:pt x="434" y="216"/>
                  </a:lnTo>
                  <a:lnTo>
                    <a:pt x="428" y="220"/>
                  </a:lnTo>
                  <a:lnTo>
                    <a:pt x="427" y="212"/>
                  </a:lnTo>
                  <a:lnTo>
                    <a:pt x="427" y="204"/>
                  </a:lnTo>
                  <a:lnTo>
                    <a:pt x="431" y="199"/>
                  </a:lnTo>
                  <a:lnTo>
                    <a:pt x="437" y="193"/>
                  </a:lnTo>
                  <a:lnTo>
                    <a:pt x="439" y="187"/>
                  </a:lnTo>
                  <a:lnTo>
                    <a:pt x="425" y="179"/>
                  </a:lnTo>
                  <a:lnTo>
                    <a:pt x="427" y="167"/>
                  </a:lnTo>
                  <a:lnTo>
                    <a:pt x="431" y="164"/>
                  </a:lnTo>
                  <a:lnTo>
                    <a:pt x="435" y="160"/>
                  </a:lnTo>
                  <a:lnTo>
                    <a:pt x="439" y="154"/>
                  </a:lnTo>
                  <a:lnTo>
                    <a:pt x="444" y="150"/>
                  </a:lnTo>
                  <a:lnTo>
                    <a:pt x="428" y="146"/>
                  </a:lnTo>
                  <a:lnTo>
                    <a:pt x="429" y="139"/>
                  </a:lnTo>
                  <a:lnTo>
                    <a:pt x="432" y="133"/>
                  </a:lnTo>
                  <a:lnTo>
                    <a:pt x="437" y="126"/>
                  </a:lnTo>
                  <a:lnTo>
                    <a:pt x="441" y="117"/>
                  </a:lnTo>
                  <a:lnTo>
                    <a:pt x="427" y="117"/>
                  </a:lnTo>
                  <a:lnTo>
                    <a:pt x="425" y="111"/>
                  </a:lnTo>
                  <a:lnTo>
                    <a:pt x="428" y="107"/>
                  </a:lnTo>
                  <a:lnTo>
                    <a:pt x="432" y="100"/>
                  </a:lnTo>
                  <a:lnTo>
                    <a:pt x="438" y="94"/>
                  </a:lnTo>
                  <a:lnTo>
                    <a:pt x="442" y="88"/>
                  </a:lnTo>
                  <a:lnTo>
                    <a:pt x="428" y="84"/>
                  </a:lnTo>
                  <a:lnTo>
                    <a:pt x="431" y="76"/>
                  </a:lnTo>
                  <a:lnTo>
                    <a:pt x="437" y="70"/>
                  </a:lnTo>
                  <a:lnTo>
                    <a:pt x="444" y="66"/>
                  </a:lnTo>
                  <a:lnTo>
                    <a:pt x="447" y="58"/>
                  </a:lnTo>
                  <a:lnTo>
                    <a:pt x="437" y="47"/>
                  </a:lnTo>
                  <a:lnTo>
                    <a:pt x="438" y="41"/>
                  </a:lnTo>
                  <a:lnTo>
                    <a:pt x="442" y="38"/>
                  </a:lnTo>
                  <a:lnTo>
                    <a:pt x="447" y="36"/>
                  </a:lnTo>
                  <a:lnTo>
                    <a:pt x="452" y="33"/>
                  </a:lnTo>
                  <a:lnTo>
                    <a:pt x="461" y="13"/>
                  </a:lnTo>
                  <a:lnTo>
                    <a:pt x="468" y="6"/>
                  </a:lnTo>
                  <a:lnTo>
                    <a:pt x="472" y="3"/>
                  </a:lnTo>
                  <a:lnTo>
                    <a:pt x="479" y="0"/>
                  </a:lnTo>
                  <a:lnTo>
                    <a:pt x="487" y="0"/>
                  </a:lnTo>
                  <a:lnTo>
                    <a:pt x="492" y="1"/>
                  </a:lnTo>
                  <a:lnTo>
                    <a:pt x="497" y="13"/>
                  </a:lnTo>
                  <a:lnTo>
                    <a:pt x="507" y="20"/>
                  </a:lnTo>
                  <a:lnTo>
                    <a:pt x="508" y="26"/>
                  </a:lnTo>
                  <a:lnTo>
                    <a:pt x="505" y="30"/>
                  </a:lnTo>
                  <a:lnTo>
                    <a:pt x="501" y="34"/>
                  </a:lnTo>
                  <a:lnTo>
                    <a:pt x="498" y="41"/>
                  </a:lnTo>
                  <a:lnTo>
                    <a:pt x="512" y="53"/>
                  </a:lnTo>
                  <a:lnTo>
                    <a:pt x="508" y="57"/>
                  </a:lnTo>
                  <a:lnTo>
                    <a:pt x="504" y="61"/>
                  </a:lnTo>
                  <a:lnTo>
                    <a:pt x="499" y="66"/>
                  </a:lnTo>
                  <a:lnTo>
                    <a:pt x="497" y="71"/>
                  </a:lnTo>
                  <a:lnTo>
                    <a:pt x="510" y="73"/>
                  </a:lnTo>
                  <a:lnTo>
                    <a:pt x="508" y="83"/>
                  </a:lnTo>
                  <a:lnTo>
                    <a:pt x="501" y="91"/>
                  </a:lnTo>
                  <a:lnTo>
                    <a:pt x="494" y="97"/>
                  </a:lnTo>
                  <a:lnTo>
                    <a:pt x="488" y="106"/>
                  </a:lnTo>
                  <a:lnTo>
                    <a:pt x="494" y="113"/>
                  </a:lnTo>
                  <a:lnTo>
                    <a:pt x="499" y="107"/>
                  </a:lnTo>
                  <a:lnTo>
                    <a:pt x="504" y="113"/>
                  </a:lnTo>
                  <a:lnTo>
                    <a:pt x="499" y="121"/>
                  </a:lnTo>
                  <a:lnTo>
                    <a:pt x="491" y="127"/>
                  </a:lnTo>
                  <a:lnTo>
                    <a:pt x="482" y="133"/>
                  </a:lnTo>
                  <a:lnTo>
                    <a:pt x="477" y="143"/>
                  </a:lnTo>
                  <a:lnTo>
                    <a:pt x="478" y="149"/>
                  </a:lnTo>
                  <a:lnTo>
                    <a:pt x="489" y="156"/>
                  </a:lnTo>
                  <a:lnTo>
                    <a:pt x="485" y="160"/>
                  </a:lnTo>
                  <a:lnTo>
                    <a:pt x="479" y="163"/>
                  </a:lnTo>
                  <a:lnTo>
                    <a:pt x="474" y="169"/>
                  </a:lnTo>
                  <a:lnTo>
                    <a:pt x="469" y="174"/>
                  </a:lnTo>
                  <a:lnTo>
                    <a:pt x="481" y="181"/>
                  </a:lnTo>
                  <a:lnTo>
                    <a:pt x="479" y="191"/>
                  </a:lnTo>
                  <a:lnTo>
                    <a:pt x="474" y="199"/>
                  </a:lnTo>
                  <a:lnTo>
                    <a:pt x="467" y="207"/>
                  </a:lnTo>
                  <a:lnTo>
                    <a:pt x="462" y="217"/>
                  </a:lnTo>
                  <a:lnTo>
                    <a:pt x="472" y="219"/>
                  </a:lnTo>
                  <a:lnTo>
                    <a:pt x="472" y="227"/>
                  </a:lnTo>
                  <a:lnTo>
                    <a:pt x="471" y="232"/>
                  </a:lnTo>
                  <a:lnTo>
                    <a:pt x="468" y="236"/>
                  </a:lnTo>
                  <a:lnTo>
                    <a:pt x="465" y="240"/>
                  </a:lnTo>
                  <a:lnTo>
                    <a:pt x="461" y="246"/>
                  </a:lnTo>
                  <a:lnTo>
                    <a:pt x="475" y="259"/>
                  </a:lnTo>
                  <a:lnTo>
                    <a:pt x="475" y="264"/>
                  </a:lnTo>
                  <a:lnTo>
                    <a:pt x="474" y="270"/>
                  </a:lnTo>
                  <a:lnTo>
                    <a:pt x="472" y="276"/>
                  </a:lnTo>
                  <a:lnTo>
                    <a:pt x="469" y="283"/>
                  </a:lnTo>
                  <a:lnTo>
                    <a:pt x="475" y="292"/>
                  </a:lnTo>
                  <a:lnTo>
                    <a:pt x="472" y="294"/>
                  </a:lnTo>
                  <a:lnTo>
                    <a:pt x="471" y="300"/>
                  </a:lnTo>
                  <a:lnTo>
                    <a:pt x="468" y="306"/>
                  </a:lnTo>
                  <a:lnTo>
                    <a:pt x="467" y="313"/>
                  </a:lnTo>
                  <a:lnTo>
                    <a:pt x="471" y="319"/>
                  </a:lnTo>
                  <a:lnTo>
                    <a:pt x="472" y="335"/>
                  </a:lnTo>
                  <a:lnTo>
                    <a:pt x="474" y="350"/>
                  </a:lnTo>
                  <a:lnTo>
                    <a:pt x="475" y="367"/>
                  </a:lnTo>
                  <a:lnTo>
                    <a:pt x="479" y="385"/>
                  </a:lnTo>
                  <a:lnTo>
                    <a:pt x="489" y="396"/>
                  </a:lnTo>
                  <a:lnTo>
                    <a:pt x="492" y="399"/>
                  </a:lnTo>
                  <a:lnTo>
                    <a:pt x="497" y="400"/>
                  </a:lnTo>
                  <a:lnTo>
                    <a:pt x="502" y="402"/>
                  </a:lnTo>
                  <a:lnTo>
                    <a:pt x="508" y="405"/>
                  </a:lnTo>
                  <a:lnTo>
                    <a:pt x="522" y="400"/>
                  </a:lnTo>
                  <a:lnTo>
                    <a:pt x="534" y="393"/>
                  </a:lnTo>
                  <a:lnTo>
                    <a:pt x="544" y="385"/>
                  </a:lnTo>
                  <a:lnTo>
                    <a:pt x="552" y="373"/>
                  </a:lnTo>
                  <a:lnTo>
                    <a:pt x="560" y="362"/>
                  </a:lnTo>
                  <a:lnTo>
                    <a:pt x="567" y="349"/>
                  </a:lnTo>
                  <a:lnTo>
                    <a:pt x="574" y="336"/>
                  </a:lnTo>
                  <a:lnTo>
                    <a:pt x="580" y="323"/>
                  </a:lnTo>
                  <a:lnTo>
                    <a:pt x="582" y="310"/>
                  </a:lnTo>
                  <a:lnTo>
                    <a:pt x="585" y="296"/>
                  </a:lnTo>
                  <a:lnTo>
                    <a:pt x="590" y="282"/>
                  </a:lnTo>
                  <a:lnTo>
                    <a:pt x="595" y="267"/>
                  </a:lnTo>
                  <a:lnTo>
                    <a:pt x="600" y="260"/>
                  </a:lnTo>
                  <a:lnTo>
                    <a:pt x="604" y="254"/>
                  </a:lnTo>
                  <a:lnTo>
                    <a:pt x="610" y="249"/>
                  </a:lnTo>
                  <a:lnTo>
                    <a:pt x="615" y="243"/>
                  </a:lnTo>
                  <a:lnTo>
                    <a:pt x="622" y="239"/>
                  </a:lnTo>
                  <a:lnTo>
                    <a:pt x="630" y="233"/>
                  </a:lnTo>
                  <a:lnTo>
                    <a:pt x="637" y="229"/>
                  </a:lnTo>
                  <a:lnTo>
                    <a:pt x="645" y="224"/>
                  </a:lnTo>
                  <a:lnTo>
                    <a:pt x="654" y="220"/>
                  </a:lnTo>
                  <a:lnTo>
                    <a:pt x="663" y="212"/>
                  </a:lnTo>
                  <a:lnTo>
                    <a:pt x="673" y="203"/>
                  </a:lnTo>
                  <a:lnTo>
                    <a:pt x="683" y="193"/>
                  </a:lnTo>
                  <a:lnTo>
                    <a:pt x="690" y="180"/>
                  </a:lnTo>
                  <a:lnTo>
                    <a:pt x="695" y="164"/>
                  </a:lnTo>
                  <a:lnTo>
                    <a:pt x="701" y="147"/>
                  </a:lnTo>
                  <a:lnTo>
                    <a:pt x="708" y="130"/>
                  </a:lnTo>
                  <a:lnTo>
                    <a:pt x="720" y="121"/>
                  </a:lnTo>
                  <a:lnTo>
                    <a:pt x="740" y="123"/>
                  </a:lnTo>
                  <a:lnTo>
                    <a:pt x="746" y="130"/>
                  </a:lnTo>
                  <a:lnTo>
                    <a:pt x="751" y="140"/>
                  </a:lnTo>
                  <a:lnTo>
                    <a:pt x="754" y="153"/>
                  </a:lnTo>
                  <a:lnTo>
                    <a:pt x="754" y="166"/>
                  </a:lnTo>
                  <a:lnTo>
                    <a:pt x="751" y="179"/>
                  </a:lnTo>
                  <a:lnTo>
                    <a:pt x="737" y="190"/>
                  </a:lnTo>
                  <a:lnTo>
                    <a:pt x="737" y="207"/>
                  </a:lnTo>
                  <a:lnTo>
                    <a:pt x="730" y="220"/>
                  </a:lnTo>
                  <a:lnTo>
                    <a:pt x="725" y="217"/>
                  </a:lnTo>
                  <a:lnTo>
                    <a:pt x="724" y="213"/>
                  </a:lnTo>
                  <a:lnTo>
                    <a:pt x="721" y="209"/>
                  </a:lnTo>
                  <a:lnTo>
                    <a:pt x="715" y="206"/>
                  </a:lnTo>
                  <a:lnTo>
                    <a:pt x="710" y="216"/>
                  </a:lnTo>
                  <a:lnTo>
                    <a:pt x="711" y="222"/>
                  </a:lnTo>
                  <a:lnTo>
                    <a:pt x="711" y="227"/>
                  </a:lnTo>
                  <a:lnTo>
                    <a:pt x="711" y="234"/>
                  </a:lnTo>
                  <a:lnTo>
                    <a:pt x="710" y="240"/>
                  </a:lnTo>
                  <a:lnTo>
                    <a:pt x="704" y="243"/>
                  </a:lnTo>
                  <a:lnTo>
                    <a:pt x="701" y="236"/>
                  </a:lnTo>
                  <a:lnTo>
                    <a:pt x="697" y="229"/>
                  </a:lnTo>
                  <a:lnTo>
                    <a:pt x="691" y="227"/>
                  </a:lnTo>
                  <a:lnTo>
                    <a:pt x="684" y="237"/>
                  </a:lnTo>
                  <a:lnTo>
                    <a:pt x="685" y="243"/>
                  </a:lnTo>
                  <a:lnTo>
                    <a:pt x="685" y="249"/>
                  </a:lnTo>
                  <a:lnTo>
                    <a:pt x="684" y="256"/>
                  </a:lnTo>
                  <a:lnTo>
                    <a:pt x="681" y="260"/>
                  </a:lnTo>
                  <a:lnTo>
                    <a:pt x="677" y="257"/>
                  </a:lnTo>
                  <a:lnTo>
                    <a:pt x="670" y="252"/>
                  </a:lnTo>
                  <a:lnTo>
                    <a:pt x="664" y="250"/>
                  </a:lnTo>
                  <a:lnTo>
                    <a:pt x="658" y="256"/>
                  </a:lnTo>
                  <a:lnTo>
                    <a:pt x="660" y="263"/>
                  </a:lnTo>
                  <a:lnTo>
                    <a:pt x="663" y="270"/>
                  </a:lnTo>
                  <a:lnTo>
                    <a:pt x="663" y="277"/>
                  </a:lnTo>
                  <a:lnTo>
                    <a:pt x="660" y="286"/>
                  </a:lnTo>
                  <a:lnTo>
                    <a:pt x="648" y="286"/>
                  </a:lnTo>
                  <a:lnTo>
                    <a:pt x="643" y="296"/>
                  </a:lnTo>
                  <a:lnTo>
                    <a:pt x="644" y="300"/>
                  </a:lnTo>
                  <a:lnTo>
                    <a:pt x="645" y="307"/>
                  </a:lnTo>
                  <a:lnTo>
                    <a:pt x="648" y="313"/>
                  </a:lnTo>
                  <a:lnTo>
                    <a:pt x="651" y="320"/>
                  </a:lnTo>
                  <a:lnTo>
                    <a:pt x="651" y="343"/>
                  </a:lnTo>
                  <a:lnTo>
                    <a:pt x="641" y="329"/>
                  </a:lnTo>
                  <a:lnTo>
                    <a:pt x="633" y="335"/>
                  </a:lnTo>
                  <a:lnTo>
                    <a:pt x="634" y="345"/>
                  </a:lnTo>
                  <a:lnTo>
                    <a:pt x="637" y="356"/>
                  </a:lnTo>
                  <a:lnTo>
                    <a:pt x="641" y="366"/>
                  </a:lnTo>
                  <a:lnTo>
                    <a:pt x="644" y="379"/>
                  </a:lnTo>
                  <a:lnTo>
                    <a:pt x="641" y="386"/>
                  </a:lnTo>
                  <a:lnTo>
                    <a:pt x="638" y="383"/>
                  </a:lnTo>
                  <a:lnTo>
                    <a:pt x="635" y="376"/>
                  </a:lnTo>
                  <a:lnTo>
                    <a:pt x="633" y="370"/>
                  </a:lnTo>
                  <a:lnTo>
                    <a:pt x="625" y="367"/>
                  </a:lnTo>
                  <a:lnTo>
                    <a:pt x="620" y="373"/>
                  </a:lnTo>
                  <a:lnTo>
                    <a:pt x="622" y="382"/>
                  </a:lnTo>
                  <a:lnTo>
                    <a:pt x="625" y="389"/>
                  </a:lnTo>
                  <a:lnTo>
                    <a:pt x="627" y="396"/>
                  </a:lnTo>
                  <a:lnTo>
                    <a:pt x="630" y="405"/>
                  </a:lnTo>
                  <a:lnTo>
                    <a:pt x="628" y="412"/>
                  </a:lnTo>
                  <a:lnTo>
                    <a:pt x="627" y="410"/>
                  </a:lnTo>
                  <a:lnTo>
                    <a:pt x="622" y="407"/>
                  </a:lnTo>
                  <a:lnTo>
                    <a:pt x="620" y="405"/>
                  </a:lnTo>
                  <a:lnTo>
                    <a:pt x="611" y="412"/>
                  </a:lnTo>
                  <a:lnTo>
                    <a:pt x="611" y="423"/>
                  </a:lnTo>
                  <a:lnTo>
                    <a:pt x="611" y="436"/>
                  </a:lnTo>
                  <a:lnTo>
                    <a:pt x="604" y="445"/>
                  </a:lnTo>
                  <a:lnTo>
                    <a:pt x="587" y="440"/>
                  </a:lnTo>
                  <a:lnTo>
                    <a:pt x="585" y="460"/>
                  </a:lnTo>
                  <a:lnTo>
                    <a:pt x="581" y="463"/>
                  </a:lnTo>
                  <a:lnTo>
                    <a:pt x="575" y="460"/>
                  </a:lnTo>
                  <a:lnTo>
                    <a:pt x="568" y="459"/>
                  </a:lnTo>
                  <a:lnTo>
                    <a:pt x="562" y="462"/>
                  </a:lnTo>
                  <a:lnTo>
                    <a:pt x="555" y="476"/>
                  </a:lnTo>
                  <a:lnTo>
                    <a:pt x="548" y="480"/>
                  </a:lnTo>
                  <a:lnTo>
                    <a:pt x="541" y="483"/>
                  </a:lnTo>
                  <a:lnTo>
                    <a:pt x="532" y="488"/>
                  </a:lnTo>
                  <a:lnTo>
                    <a:pt x="525" y="493"/>
                  </a:lnTo>
                  <a:lnTo>
                    <a:pt x="517" y="505"/>
                  </a:lnTo>
                  <a:lnTo>
                    <a:pt x="510" y="516"/>
                  </a:lnTo>
                  <a:lnTo>
                    <a:pt x="501" y="529"/>
                  </a:lnTo>
                  <a:lnTo>
                    <a:pt x="495" y="543"/>
                  </a:lnTo>
                  <a:lnTo>
                    <a:pt x="495" y="565"/>
                  </a:lnTo>
                  <a:lnTo>
                    <a:pt x="499" y="588"/>
                  </a:lnTo>
                  <a:lnTo>
                    <a:pt x="504" y="612"/>
                  </a:lnTo>
                  <a:lnTo>
                    <a:pt x="505" y="636"/>
                  </a:lnTo>
                  <a:lnTo>
                    <a:pt x="514" y="648"/>
                  </a:lnTo>
                  <a:lnTo>
                    <a:pt x="518" y="651"/>
                  </a:lnTo>
                  <a:lnTo>
                    <a:pt x="521" y="654"/>
                  </a:lnTo>
                  <a:lnTo>
                    <a:pt x="525" y="656"/>
                  </a:lnTo>
                  <a:lnTo>
                    <a:pt x="531" y="658"/>
                  </a:lnTo>
                  <a:lnTo>
                    <a:pt x="544" y="658"/>
                  </a:lnTo>
                  <a:lnTo>
                    <a:pt x="548" y="658"/>
                  </a:lnTo>
                  <a:lnTo>
                    <a:pt x="552" y="655"/>
                  </a:lnTo>
                  <a:lnTo>
                    <a:pt x="557" y="654"/>
                  </a:lnTo>
                  <a:lnTo>
                    <a:pt x="562" y="652"/>
                  </a:lnTo>
                  <a:lnTo>
                    <a:pt x="567" y="649"/>
                  </a:lnTo>
                  <a:lnTo>
                    <a:pt x="571" y="645"/>
                  </a:lnTo>
                  <a:lnTo>
                    <a:pt x="575" y="641"/>
                  </a:lnTo>
                  <a:lnTo>
                    <a:pt x="581" y="635"/>
                  </a:lnTo>
                  <a:lnTo>
                    <a:pt x="585" y="628"/>
                  </a:lnTo>
                  <a:lnTo>
                    <a:pt x="590" y="619"/>
                  </a:lnTo>
                  <a:lnTo>
                    <a:pt x="594" y="609"/>
                  </a:lnTo>
                  <a:lnTo>
                    <a:pt x="598" y="599"/>
                  </a:lnTo>
                  <a:lnTo>
                    <a:pt x="601" y="593"/>
                  </a:lnTo>
                  <a:lnTo>
                    <a:pt x="607" y="588"/>
                  </a:lnTo>
                  <a:lnTo>
                    <a:pt x="612" y="581"/>
                  </a:lnTo>
                  <a:lnTo>
                    <a:pt x="618" y="575"/>
                  </a:lnTo>
                  <a:lnTo>
                    <a:pt x="634" y="573"/>
                  </a:lnTo>
                  <a:lnTo>
                    <a:pt x="651" y="571"/>
                  </a:lnTo>
                  <a:lnTo>
                    <a:pt x="668" y="568"/>
                  </a:lnTo>
                  <a:lnTo>
                    <a:pt x="685" y="565"/>
                  </a:lnTo>
                  <a:lnTo>
                    <a:pt x="703" y="559"/>
                  </a:lnTo>
                  <a:lnTo>
                    <a:pt x="717" y="552"/>
                  </a:lnTo>
                  <a:lnTo>
                    <a:pt x="730" y="543"/>
                  </a:lnTo>
                  <a:lnTo>
                    <a:pt x="738" y="531"/>
                  </a:lnTo>
                  <a:lnTo>
                    <a:pt x="744" y="519"/>
                  </a:lnTo>
                  <a:lnTo>
                    <a:pt x="750" y="506"/>
                  </a:lnTo>
                  <a:lnTo>
                    <a:pt x="754" y="493"/>
                  </a:lnTo>
                  <a:lnTo>
                    <a:pt x="761" y="480"/>
                  </a:lnTo>
                  <a:lnTo>
                    <a:pt x="774" y="473"/>
                  </a:lnTo>
                  <a:lnTo>
                    <a:pt x="786" y="479"/>
                  </a:lnTo>
                  <a:lnTo>
                    <a:pt x="790" y="483"/>
                  </a:lnTo>
                  <a:lnTo>
                    <a:pt x="793" y="486"/>
                  </a:lnTo>
                  <a:lnTo>
                    <a:pt x="796" y="490"/>
                  </a:lnTo>
                  <a:lnTo>
                    <a:pt x="798" y="498"/>
                  </a:lnTo>
                  <a:lnTo>
                    <a:pt x="800" y="506"/>
                  </a:lnTo>
                  <a:lnTo>
                    <a:pt x="794" y="509"/>
                  </a:lnTo>
                  <a:lnTo>
                    <a:pt x="788" y="513"/>
                  </a:lnTo>
                  <a:lnTo>
                    <a:pt x="786" y="522"/>
                  </a:lnTo>
                  <a:lnTo>
                    <a:pt x="793" y="535"/>
                  </a:lnTo>
                  <a:lnTo>
                    <a:pt x="780" y="535"/>
                  </a:lnTo>
                  <a:lnTo>
                    <a:pt x="777" y="541"/>
                  </a:lnTo>
                  <a:lnTo>
                    <a:pt x="776" y="549"/>
                  </a:lnTo>
                  <a:lnTo>
                    <a:pt x="778" y="558"/>
                  </a:lnTo>
                  <a:lnTo>
                    <a:pt x="780" y="568"/>
                  </a:lnTo>
                  <a:lnTo>
                    <a:pt x="777" y="575"/>
                  </a:lnTo>
                  <a:lnTo>
                    <a:pt x="771" y="562"/>
                  </a:lnTo>
                  <a:lnTo>
                    <a:pt x="758" y="562"/>
                  </a:lnTo>
                  <a:lnTo>
                    <a:pt x="761" y="578"/>
                  </a:lnTo>
                  <a:lnTo>
                    <a:pt x="761" y="588"/>
                  </a:lnTo>
                  <a:lnTo>
                    <a:pt x="757" y="595"/>
                  </a:lnTo>
                  <a:lnTo>
                    <a:pt x="753" y="601"/>
                  </a:lnTo>
                  <a:lnTo>
                    <a:pt x="751" y="595"/>
                  </a:lnTo>
                  <a:lnTo>
                    <a:pt x="748" y="591"/>
                  </a:lnTo>
                  <a:lnTo>
                    <a:pt x="746" y="585"/>
                  </a:lnTo>
                  <a:lnTo>
                    <a:pt x="743" y="578"/>
                  </a:lnTo>
                  <a:lnTo>
                    <a:pt x="738" y="573"/>
                  </a:lnTo>
                  <a:lnTo>
                    <a:pt x="734" y="578"/>
                  </a:lnTo>
                  <a:lnTo>
                    <a:pt x="733" y="582"/>
                  </a:lnTo>
                  <a:lnTo>
                    <a:pt x="733" y="589"/>
                  </a:lnTo>
                  <a:lnTo>
                    <a:pt x="734" y="595"/>
                  </a:lnTo>
                  <a:lnTo>
                    <a:pt x="737" y="602"/>
                  </a:lnTo>
                  <a:lnTo>
                    <a:pt x="735" y="608"/>
                  </a:lnTo>
                  <a:lnTo>
                    <a:pt x="730" y="612"/>
                  </a:lnTo>
                  <a:lnTo>
                    <a:pt x="723" y="612"/>
                  </a:lnTo>
                  <a:lnTo>
                    <a:pt x="715" y="609"/>
                  </a:lnTo>
                  <a:lnTo>
                    <a:pt x="714" y="605"/>
                  </a:lnTo>
                  <a:lnTo>
                    <a:pt x="713" y="599"/>
                  </a:lnTo>
                  <a:lnTo>
                    <a:pt x="710" y="595"/>
                  </a:lnTo>
                  <a:lnTo>
                    <a:pt x="705" y="593"/>
                  </a:lnTo>
                  <a:lnTo>
                    <a:pt x="698" y="598"/>
                  </a:lnTo>
                  <a:lnTo>
                    <a:pt x="700" y="608"/>
                  </a:lnTo>
                  <a:lnTo>
                    <a:pt x="700" y="618"/>
                  </a:lnTo>
                  <a:lnTo>
                    <a:pt x="691" y="625"/>
                  </a:lnTo>
                  <a:lnTo>
                    <a:pt x="687" y="622"/>
                  </a:lnTo>
                  <a:lnTo>
                    <a:pt x="685" y="616"/>
                  </a:lnTo>
                  <a:lnTo>
                    <a:pt x="684" y="611"/>
                  </a:lnTo>
                  <a:lnTo>
                    <a:pt x="681" y="608"/>
                  </a:lnTo>
                  <a:lnTo>
                    <a:pt x="675" y="605"/>
                  </a:lnTo>
                  <a:lnTo>
                    <a:pt x="668" y="613"/>
                  </a:lnTo>
                  <a:lnTo>
                    <a:pt x="673" y="626"/>
                  </a:lnTo>
                  <a:lnTo>
                    <a:pt x="667" y="636"/>
                  </a:lnTo>
                  <a:lnTo>
                    <a:pt x="661" y="635"/>
                  </a:lnTo>
                  <a:lnTo>
                    <a:pt x="657" y="631"/>
                  </a:lnTo>
                  <a:lnTo>
                    <a:pt x="653" y="629"/>
                  </a:lnTo>
                  <a:lnTo>
                    <a:pt x="647" y="629"/>
                  </a:lnTo>
                  <a:lnTo>
                    <a:pt x="645" y="636"/>
                  </a:lnTo>
                  <a:lnTo>
                    <a:pt x="647" y="645"/>
                  </a:lnTo>
                  <a:lnTo>
                    <a:pt x="648" y="654"/>
                  </a:lnTo>
                  <a:lnTo>
                    <a:pt x="647" y="661"/>
                  </a:lnTo>
                  <a:lnTo>
                    <a:pt x="633" y="655"/>
                  </a:lnTo>
                  <a:lnTo>
                    <a:pt x="628" y="661"/>
                  </a:lnTo>
                  <a:lnTo>
                    <a:pt x="627" y="668"/>
                  </a:lnTo>
                  <a:lnTo>
                    <a:pt x="630" y="676"/>
                  </a:lnTo>
                  <a:lnTo>
                    <a:pt x="633" y="684"/>
                  </a:lnTo>
                  <a:lnTo>
                    <a:pt x="631" y="692"/>
                  </a:lnTo>
                  <a:lnTo>
                    <a:pt x="615" y="692"/>
                  </a:lnTo>
                  <a:lnTo>
                    <a:pt x="617" y="717"/>
                  </a:lnTo>
                  <a:lnTo>
                    <a:pt x="610" y="715"/>
                  </a:lnTo>
                  <a:lnTo>
                    <a:pt x="604" y="718"/>
                  </a:lnTo>
                  <a:lnTo>
                    <a:pt x="600" y="725"/>
                  </a:lnTo>
                  <a:lnTo>
                    <a:pt x="598" y="734"/>
                  </a:lnTo>
                  <a:lnTo>
                    <a:pt x="588" y="737"/>
                  </a:lnTo>
                  <a:lnTo>
                    <a:pt x="581" y="741"/>
                  </a:lnTo>
                  <a:lnTo>
                    <a:pt x="574" y="747"/>
                  </a:lnTo>
                  <a:lnTo>
                    <a:pt x="570" y="755"/>
                  </a:lnTo>
                  <a:lnTo>
                    <a:pt x="551" y="755"/>
                  </a:lnTo>
                  <a:lnTo>
                    <a:pt x="540" y="774"/>
                  </a:lnTo>
                  <a:lnTo>
                    <a:pt x="521" y="771"/>
                  </a:lnTo>
                  <a:lnTo>
                    <a:pt x="522" y="784"/>
                  </a:lnTo>
                  <a:lnTo>
                    <a:pt x="520" y="788"/>
                  </a:lnTo>
                  <a:lnTo>
                    <a:pt x="515" y="789"/>
                  </a:lnTo>
                  <a:lnTo>
                    <a:pt x="511" y="792"/>
                  </a:lnTo>
                  <a:lnTo>
                    <a:pt x="507" y="797"/>
                  </a:lnTo>
                  <a:lnTo>
                    <a:pt x="508" y="807"/>
                  </a:lnTo>
                  <a:lnTo>
                    <a:pt x="505" y="815"/>
                  </a:lnTo>
                  <a:lnTo>
                    <a:pt x="501" y="824"/>
                  </a:lnTo>
                  <a:lnTo>
                    <a:pt x="495" y="832"/>
                  </a:lnTo>
                  <a:lnTo>
                    <a:pt x="488" y="850"/>
                  </a:lnTo>
                  <a:lnTo>
                    <a:pt x="487" y="864"/>
                  </a:lnTo>
                  <a:lnTo>
                    <a:pt x="487" y="880"/>
                  </a:lnTo>
                  <a:lnTo>
                    <a:pt x="489" y="895"/>
                  </a:lnTo>
                  <a:lnTo>
                    <a:pt x="494" y="911"/>
                  </a:lnTo>
                  <a:lnTo>
                    <a:pt x="507" y="925"/>
                  </a:lnTo>
                  <a:lnTo>
                    <a:pt x="510" y="927"/>
                  </a:lnTo>
                  <a:lnTo>
                    <a:pt x="515" y="930"/>
                  </a:lnTo>
                  <a:lnTo>
                    <a:pt x="522" y="931"/>
                  </a:lnTo>
                  <a:lnTo>
                    <a:pt x="531" y="934"/>
                  </a:lnTo>
                  <a:lnTo>
                    <a:pt x="537" y="933"/>
                  </a:lnTo>
                  <a:lnTo>
                    <a:pt x="544" y="933"/>
                  </a:lnTo>
                  <a:lnTo>
                    <a:pt x="550" y="931"/>
                  </a:lnTo>
                  <a:lnTo>
                    <a:pt x="557" y="930"/>
                  </a:lnTo>
                  <a:lnTo>
                    <a:pt x="564" y="927"/>
                  </a:lnTo>
                  <a:lnTo>
                    <a:pt x="570" y="925"/>
                  </a:lnTo>
                  <a:lnTo>
                    <a:pt x="575" y="923"/>
                  </a:lnTo>
                  <a:lnTo>
                    <a:pt x="580" y="918"/>
                  </a:lnTo>
                  <a:lnTo>
                    <a:pt x="590" y="907"/>
                  </a:lnTo>
                  <a:lnTo>
                    <a:pt x="600" y="894"/>
                  </a:lnTo>
                  <a:lnTo>
                    <a:pt x="608" y="881"/>
                  </a:lnTo>
                  <a:lnTo>
                    <a:pt x="618" y="870"/>
                  </a:lnTo>
                  <a:lnTo>
                    <a:pt x="621" y="867"/>
                  </a:lnTo>
                  <a:lnTo>
                    <a:pt x="627" y="865"/>
                  </a:lnTo>
                  <a:lnTo>
                    <a:pt x="633" y="862"/>
                  </a:lnTo>
                  <a:lnTo>
                    <a:pt x="637" y="858"/>
                  </a:lnTo>
                  <a:lnTo>
                    <a:pt x="645" y="858"/>
                  </a:lnTo>
                  <a:lnTo>
                    <a:pt x="655" y="855"/>
                  </a:lnTo>
                  <a:lnTo>
                    <a:pt x="664" y="854"/>
                  </a:lnTo>
                  <a:lnTo>
                    <a:pt x="674" y="854"/>
                  </a:lnTo>
                  <a:lnTo>
                    <a:pt x="678" y="854"/>
                  </a:lnTo>
                  <a:lnTo>
                    <a:pt x="683" y="851"/>
                  </a:lnTo>
                  <a:lnTo>
                    <a:pt x="687" y="850"/>
                  </a:lnTo>
                  <a:lnTo>
                    <a:pt x="693" y="848"/>
                  </a:lnTo>
                  <a:lnTo>
                    <a:pt x="701" y="842"/>
                  </a:lnTo>
                  <a:lnTo>
                    <a:pt x="708" y="835"/>
                  </a:lnTo>
                  <a:lnTo>
                    <a:pt x="715" y="828"/>
                  </a:lnTo>
                  <a:lnTo>
                    <a:pt x="721" y="820"/>
                  </a:lnTo>
                  <a:lnTo>
                    <a:pt x="727" y="811"/>
                  </a:lnTo>
                  <a:lnTo>
                    <a:pt x="733" y="802"/>
                  </a:lnTo>
                  <a:lnTo>
                    <a:pt x="740" y="794"/>
                  </a:lnTo>
                  <a:lnTo>
                    <a:pt x="747" y="785"/>
                  </a:lnTo>
                  <a:lnTo>
                    <a:pt x="760" y="782"/>
                  </a:lnTo>
                  <a:lnTo>
                    <a:pt x="764" y="784"/>
                  </a:lnTo>
                  <a:lnTo>
                    <a:pt x="770" y="784"/>
                  </a:lnTo>
                  <a:lnTo>
                    <a:pt x="774" y="785"/>
                  </a:lnTo>
                  <a:lnTo>
                    <a:pt x="778" y="788"/>
                  </a:lnTo>
                  <a:lnTo>
                    <a:pt x="781" y="792"/>
                  </a:lnTo>
                  <a:lnTo>
                    <a:pt x="781" y="798"/>
                  </a:lnTo>
                  <a:lnTo>
                    <a:pt x="781" y="805"/>
                  </a:lnTo>
                  <a:lnTo>
                    <a:pt x="783" y="814"/>
                  </a:lnTo>
                  <a:lnTo>
                    <a:pt x="774" y="820"/>
                  </a:lnTo>
                  <a:lnTo>
                    <a:pt x="776" y="827"/>
                  </a:lnTo>
                  <a:lnTo>
                    <a:pt x="777" y="835"/>
                  </a:lnTo>
                  <a:lnTo>
                    <a:pt x="776" y="844"/>
                  </a:lnTo>
                  <a:lnTo>
                    <a:pt x="760" y="854"/>
                  </a:lnTo>
                  <a:lnTo>
                    <a:pt x="760" y="860"/>
                  </a:lnTo>
                  <a:lnTo>
                    <a:pt x="758" y="865"/>
                  </a:lnTo>
                  <a:lnTo>
                    <a:pt x="757" y="871"/>
                  </a:lnTo>
                  <a:lnTo>
                    <a:pt x="753" y="877"/>
                  </a:lnTo>
                  <a:lnTo>
                    <a:pt x="743" y="865"/>
                  </a:lnTo>
                  <a:lnTo>
                    <a:pt x="733" y="871"/>
                  </a:lnTo>
                  <a:lnTo>
                    <a:pt x="734" y="882"/>
                  </a:lnTo>
                  <a:lnTo>
                    <a:pt x="734" y="895"/>
                  </a:lnTo>
                  <a:lnTo>
                    <a:pt x="724" y="901"/>
                  </a:lnTo>
                  <a:lnTo>
                    <a:pt x="721" y="898"/>
                  </a:lnTo>
                  <a:lnTo>
                    <a:pt x="720" y="894"/>
                  </a:lnTo>
                  <a:lnTo>
                    <a:pt x="718" y="890"/>
                  </a:lnTo>
                  <a:lnTo>
                    <a:pt x="715" y="884"/>
                  </a:lnTo>
                  <a:lnTo>
                    <a:pt x="703" y="885"/>
                  </a:lnTo>
                  <a:lnTo>
                    <a:pt x="701" y="890"/>
                  </a:lnTo>
                  <a:lnTo>
                    <a:pt x="703" y="894"/>
                  </a:lnTo>
                  <a:lnTo>
                    <a:pt x="704" y="898"/>
                  </a:lnTo>
                  <a:lnTo>
                    <a:pt x="705" y="902"/>
                  </a:lnTo>
                  <a:lnTo>
                    <a:pt x="704" y="907"/>
                  </a:lnTo>
                  <a:lnTo>
                    <a:pt x="703" y="911"/>
                  </a:lnTo>
                  <a:lnTo>
                    <a:pt x="698" y="914"/>
                  </a:lnTo>
                  <a:lnTo>
                    <a:pt x="693" y="917"/>
                  </a:lnTo>
                  <a:lnTo>
                    <a:pt x="690" y="911"/>
                  </a:lnTo>
                  <a:lnTo>
                    <a:pt x="688" y="905"/>
                  </a:lnTo>
                  <a:lnTo>
                    <a:pt x="685" y="900"/>
                  </a:lnTo>
                  <a:lnTo>
                    <a:pt x="683" y="895"/>
                  </a:lnTo>
                  <a:lnTo>
                    <a:pt x="673" y="900"/>
                  </a:lnTo>
                  <a:lnTo>
                    <a:pt x="674" y="924"/>
                  </a:lnTo>
                  <a:lnTo>
                    <a:pt x="664" y="930"/>
                  </a:lnTo>
                  <a:lnTo>
                    <a:pt x="650" y="912"/>
                  </a:lnTo>
                  <a:lnTo>
                    <a:pt x="644" y="920"/>
                  </a:lnTo>
                  <a:lnTo>
                    <a:pt x="645" y="927"/>
                  </a:lnTo>
                  <a:lnTo>
                    <a:pt x="648" y="937"/>
                  </a:lnTo>
                  <a:lnTo>
                    <a:pt x="647" y="947"/>
                  </a:lnTo>
                  <a:lnTo>
                    <a:pt x="627" y="947"/>
                  </a:lnTo>
                  <a:lnTo>
                    <a:pt x="628" y="957"/>
                  </a:lnTo>
                  <a:lnTo>
                    <a:pt x="630" y="967"/>
                  </a:lnTo>
                  <a:lnTo>
                    <a:pt x="630" y="978"/>
                  </a:lnTo>
                  <a:lnTo>
                    <a:pt x="627" y="990"/>
                  </a:lnTo>
                  <a:lnTo>
                    <a:pt x="622" y="980"/>
                  </a:lnTo>
                  <a:lnTo>
                    <a:pt x="612" y="985"/>
                  </a:lnTo>
                  <a:lnTo>
                    <a:pt x="614" y="991"/>
                  </a:lnTo>
                  <a:lnTo>
                    <a:pt x="615" y="1000"/>
                  </a:lnTo>
                  <a:lnTo>
                    <a:pt x="615" y="1007"/>
                  </a:lnTo>
                  <a:lnTo>
                    <a:pt x="617" y="1015"/>
                  </a:lnTo>
                  <a:lnTo>
                    <a:pt x="608" y="1023"/>
                  </a:lnTo>
                  <a:lnTo>
                    <a:pt x="605" y="1018"/>
                  </a:lnTo>
                  <a:lnTo>
                    <a:pt x="604" y="1013"/>
                  </a:lnTo>
                  <a:lnTo>
                    <a:pt x="601" y="1008"/>
                  </a:lnTo>
                  <a:lnTo>
                    <a:pt x="595" y="1005"/>
                  </a:lnTo>
                  <a:lnTo>
                    <a:pt x="590" y="1011"/>
                  </a:lnTo>
                  <a:lnTo>
                    <a:pt x="590" y="1020"/>
                  </a:lnTo>
                  <a:lnTo>
                    <a:pt x="591" y="1027"/>
                  </a:lnTo>
                  <a:lnTo>
                    <a:pt x="588" y="1036"/>
                  </a:lnTo>
                  <a:lnTo>
                    <a:pt x="572" y="1033"/>
                  </a:lnTo>
                  <a:lnTo>
                    <a:pt x="567" y="1036"/>
                  </a:lnTo>
                  <a:lnTo>
                    <a:pt x="564" y="1043"/>
                  </a:lnTo>
                  <a:lnTo>
                    <a:pt x="561" y="1048"/>
                  </a:lnTo>
                  <a:lnTo>
                    <a:pt x="555" y="1053"/>
                  </a:lnTo>
                  <a:lnTo>
                    <a:pt x="537" y="1043"/>
                  </a:lnTo>
                  <a:lnTo>
                    <a:pt x="535" y="1048"/>
                  </a:lnTo>
                  <a:lnTo>
                    <a:pt x="535" y="1056"/>
                  </a:lnTo>
                  <a:lnTo>
                    <a:pt x="535" y="1061"/>
                  </a:lnTo>
                  <a:lnTo>
                    <a:pt x="531" y="1064"/>
                  </a:lnTo>
                  <a:lnTo>
                    <a:pt x="510" y="1068"/>
                  </a:lnTo>
                  <a:lnTo>
                    <a:pt x="508" y="1083"/>
                  </a:lnTo>
                  <a:lnTo>
                    <a:pt x="505" y="1096"/>
                  </a:lnTo>
                  <a:lnTo>
                    <a:pt x="499" y="1110"/>
                  </a:lnTo>
                  <a:lnTo>
                    <a:pt x="495" y="1124"/>
                  </a:lnTo>
                  <a:lnTo>
                    <a:pt x="507" y="1150"/>
                  </a:lnTo>
                  <a:lnTo>
                    <a:pt x="514" y="1177"/>
                  </a:lnTo>
                  <a:lnTo>
                    <a:pt x="518" y="1206"/>
                  </a:lnTo>
                  <a:lnTo>
                    <a:pt x="518" y="1234"/>
                  </a:lnTo>
                  <a:lnTo>
                    <a:pt x="520" y="1239"/>
                  </a:lnTo>
                  <a:lnTo>
                    <a:pt x="524" y="1244"/>
                  </a:lnTo>
                  <a:lnTo>
                    <a:pt x="530" y="1249"/>
                  </a:lnTo>
                  <a:lnTo>
                    <a:pt x="535" y="1254"/>
                  </a:lnTo>
                  <a:lnTo>
                    <a:pt x="540" y="1257"/>
                  </a:lnTo>
                  <a:lnTo>
                    <a:pt x="545" y="1259"/>
                  </a:lnTo>
                  <a:lnTo>
                    <a:pt x="551" y="1259"/>
                  </a:lnTo>
                  <a:lnTo>
                    <a:pt x="557" y="1257"/>
                  </a:lnTo>
                  <a:lnTo>
                    <a:pt x="561" y="1256"/>
                  </a:lnTo>
                  <a:lnTo>
                    <a:pt x="567" y="1254"/>
                  </a:lnTo>
                  <a:lnTo>
                    <a:pt x="572" y="1253"/>
                  </a:lnTo>
                  <a:lnTo>
                    <a:pt x="578" y="1250"/>
                  </a:lnTo>
                  <a:lnTo>
                    <a:pt x="582" y="1247"/>
                  </a:lnTo>
                  <a:lnTo>
                    <a:pt x="587" y="1244"/>
                  </a:lnTo>
                  <a:lnTo>
                    <a:pt x="591" y="1240"/>
                  </a:lnTo>
                  <a:lnTo>
                    <a:pt x="597" y="1236"/>
                  </a:lnTo>
                  <a:lnTo>
                    <a:pt x="604" y="1224"/>
                  </a:lnTo>
                  <a:lnTo>
                    <a:pt x="612" y="1213"/>
                  </a:lnTo>
                  <a:lnTo>
                    <a:pt x="621" y="1203"/>
                  </a:lnTo>
                  <a:lnTo>
                    <a:pt x="631" y="1191"/>
                  </a:lnTo>
                  <a:lnTo>
                    <a:pt x="634" y="1189"/>
                  </a:lnTo>
                  <a:lnTo>
                    <a:pt x="640" y="1186"/>
                  </a:lnTo>
                  <a:lnTo>
                    <a:pt x="647" y="1184"/>
                  </a:lnTo>
                  <a:lnTo>
                    <a:pt x="655" y="1180"/>
                  </a:lnTo>
                  <a:lnTo>
                    <a:pt x="667" y="1180"/>
                  </a:lnTo>
                  <a:lnTo>
                    <a:pt x="684" y="1187"/>
                  </a:lnTo>
                  <a:lnTo>
                    <a:pt x="697" y="1186"/>
                  </a:lnTo>
                  <a:lnTo>
                    <a:pt x="708" y="1183"/>
                  </a:lnTo>
                  <a:lnTo>
                    <a:pt x="720" y="1179"/>
                  </a:lnTo>
                  <a:lnTo>
                    <a:pt x="730" y="1173"/>
                  </a:lnTo>
                  <a:lnTo>
                    <a:pt x="738" y="1166"/>
                  </a:lnTo>
                  <a:lnTo>
                    <a:pt x="747" y="1159"/>
                  </a:lnTo>
                  <a:lnTo>
                    <a:pt x="756" y="1149"/>
                  </a:lnTo>
                  <a:lnTo>
                    <a:pt x="761" y="1137"/>
                  </a:lnTo>
                  <a:lnTo>
                    <a:pt x="767" y="1129"/>
                  </a:lnTo>
                  <a:lnTo>
                    <a:pt x="773" y="1117"/>
                  </a:lnTo>
                  <a:lnTo>
                    <a:pt x="778" y="1106"/>
                  </a:lnTo>
                  <a:lnTo>
                    <a:pt x="784" y="1093"/>
                  </a:lnTo>
                  <a:lnTo>
                    <a:pt x="788" y="1091"/>
                  </a:lnTo>
                  <a:lnTo>
                    <a:pt x="791" y="1088"/>
                  </a:lnTo>
                  <a:lnTo>
                    <a:pt x="797" y="1086"/>
                  </a:lnTo>
                  <a:lnTo>
                    <a:pt x="803" y="1083"/>
                  </a:lnTo>
                  <a:lnTo>
                    <a:pt x="814" y="1087"/>
                  </a:lnTo>
                  <a:lnTo>
                    <a:pt x="816" y="1091"/>
                  </a:lnTo>
                  <a:lnTo>
                    <a:pt x="818" y="1096"/>
                  </a:lnTo>
                  <a:lnTo>
                    <a:pt x="820" y="1101"/>
                  </a:lnTo>
                  <a:lnTo>
                    <a:pt x="818" y="1107"/>
                  </a:lnTo>
                  <a:lnTo>
                    <a:pt x="813" y="1110"/>
                  </a:lnTo>
                  <a:lnTo>
                    <a:pt x="810" y="1126"/>
                  </a:lnTo>
                  <a:lnTo>
                    <a:pt x="820" y="1136"/>
                  </a:lnTo>
                  <a:lnTo>
                    <a:pt x="806" y="1141"/>
                  </a:lnTo>
                  <a:lnTo>
                    <a:pt x="804" y="1149"/>
                  </a:lnTo>
                  <a:lnTo>
                    <a:pt x="806" y="1157"/>
                  </a:lnTo>
                  <a:lnTo>
                    <a:pt x="808" y="1166"/>
                  </a:lnTo>
                  <a:lnTo>
                    <a:pt x="806" y="1176"/>
                  </a:lnTo>
                  <a:lnTo>
                    <a:pt x="787" y="1174"/>
                  </a:lnTo>
                  <a:lnTo>
                    <a:pt x="793" y="1191"/>
                  </a:lnTo>
                  <a:lnTo>
                    <a:pt x="784" y="1209"/>
                  </a:lnTo>
                  <a:lnTo>
                    <a:pt x="780" y="1207"/>
                  </a:lnTo>
                  <a:lnTo>
                    <a:pt x="777" y="1204"/>
                  </a:lnTo>
                  <a:lnTo>
                    <a:pt x="773" y="1201"/>
                  </a:lnTo>
                  <a:lnTo>
                    <a:pt x="767" y="1199"/>
                  </a:lnTo>
                  <a:lnTo>
                    <a:pt x="761" y="1203"/>
                  </a:lnTo>
                  <a:lnTo>
                    <a:pt x="761" y="1210"/>
                  </a:lnTo>
                  <a:lnTo>
                    <a:pt x="764" y="1217"/>
                  </a:lnTo>
                  <a:lnTo>
                    <a:pt x="763" y="1226"/>
                  </a:lnTo>
                  <a:lnTo>
                    <a:pt x="758" y="1227"/>
                  </a:lnTo>
                  <a:lnTo>
                    <a:pt x="756" y="1230"/>
                  </a:lnTo>
                  <a:lnTo>
                    <a:pt x="750" y="1234"/>
                  </a:lnTo>
                  <a:lnTo>
                    <a:pt x="744" y="1236"/>
                  </a:lnTo>
                  <a:lnTo>
                    <a:pt x="733" y="1219"/>
                  </a:lnTo>
                  <a:lnTo>
                    <a:pt x="727" y="1221"/>
                  </a:lnTo>
                  <a:lnTo>
                    <a:pt x="724" y="1227"/>
                  </a:lnTo>
                  <a:lnTo>
                    <a:pt x="725" y="1234"/>
                  </a:lnTo>
                  <a:lnTo>
                    <a:pt x="727" y="1240"/>
                  </a:lnTo>
                  <a:lnTo>
                    <a:pt x="718" y="1244"/>
                  </a:lnTo>
                  <a:lnTo>
                    <a:pt x="711" y="1243"/>
                  </a:lnTo>
                  <a:lnTo>
                    <a:pt x="708" y="1237"/>
                  </a:lnTo>
                  <a:lnTo>
                    <a:pt x="705" y="1232"/>
                  </a:lnTo>
                  <a:lnTo>
                    <a:pt x="701" y="1227"/>
                  </a:lnTo>
                  <a:lnTo>
                    <a:pt x="691" y="1232"/>
                  </a:lnTo>
                  <a:lnTo>
                    <a:pt x="694" y="1237"/>
                  </a:lnTo>
                  <a:lnTo>
                    <a:pt x="693" y="1243"/>
                  </a:lnTo>
                  <a:lnTo>
                    <a:pt x="688" y="1249"/>
                  </a:lnTo>
                  <a:lnTo>
                    <a:pt x="683" y="1252"/>
                  </a:lnTo>
                  <a:lnTo>
                    <a:pt x="677" y="1249"/>
                  </a:lnTo>
                  <a:lnTo>
                    <a:pt x="674" y="1244"/>
                  </a:lnTo>
                  <a:lnTo>
                    <a:pt x="671" y="1242"/>
                  </a:lnTo>
                  <a:lnTo>
                    <a:pt x="665" y="1239"/>
                  </a:lnTo>
                  <a:lnTo>
                    <a:pt x="661" y="1242"/>
                  </a:lnTo>
                  <a:lnTo>
                    <a:pt x="660" y="1247"/>
                  </a:lnTo>
                  <a:lnTo>
                    <a:pt x="660" y="1254"/>
                  </a:lnTo>
                  <a:lnTo>
                    <a:pt x="661" y="1262"/>
                  </a:lnTo>
                  <a:lnTo>
                    <a:pt x="657" y="1269"/>
                  </a:lnTo>
                  <a:lnTo>
                    <a:pt x="650" y="1267"/>
                  </a:lnTo>
                  <a:lnTo>
                    <a:pt x="643" y="1266"/>
                  </a:lnTo>
                  <a:lnTo>
                    <a:pt x="634" y="1270"/>
                  </a:lnTo>
                  <a:lnTo>
                    <a:pt x="635" y="1293"/>
                  </a:lnTo>
                  <a:lnTo>
                    <a:pt x="622" y="1294"/>
                  </a:lnTo>
                  <a:lnTo>
                    <a:pt x="625" y="1313"/>
                  </a:lnTo>
                  <a:lnTo>
                    <a:pt x="620" y="1319"/>
                  </a:lnTo>
                  <a:lnTo>
                    <a:pt x="615" y="1324"/>
                  </a:lnTo>
                  <a:lnTo>
                    <a:pt x="615" y="1333"/>
                  </a:lnTo>
                  <a:lnTo>
                    <a:pt x="614" y="1342"/>
                  </a:lnTo>
                  <a:lnTo>
                    <a:pt x="604" y="1345"/>
                  </a:lnTo>
                  <a:lnTo>
                    <a:pt x="595" y="1352"/>
                  </a:lnTo>
                  <a:lnTo>
                    <a:pt x="585" y="1359"/>
                  </a:lnTo>
                  <a:lnTo>
                    <a:pt x="574" y="1366"/>
                  </a:lnTo>
                  <a:lnTo>
                    <a:pt x="571" y="1370"/>
                  </a:lnTo>
                  <a:lnTo>
                    <a:pt x="567" y="1375"/>
                  </a:lnTo>
                  <a:lnTo>
                    <a:pt x="562" y="1379"/>
                  </a:lnTo>
                  <a:lnTo>
                    <a:pt x="555" y="1383"/>
                  </a:lnTo>
                  <a:lnTo>
                    <a:pt x="550" y="1392"/>
                  </a:lnTo>
                  <a:lnTo>
                    <a:pt x="544" y="1403"/>
                  </a:lnTo>
                  <a:lnTo>
                    <a:pt x="540" y="1415"/>
                  </a:lnTo>
                  <a:lnTo>
                    <a:pt x="535" y="1427"/>
                  </a:lnTo>
                  <a:lnTo>
                    <a:pt x="535" y="1440"/>
                  </a:lnTo>
                  <a:lnTo>
                    <a:pt x="538" y="1455"/>
                  </a:lnTo>
                  <a:lnTo>
                    <a:pt x="542" y="1469"/>
                  </a:lnTo>
                  <a:lnTo>
                    <a:pt x="548" y="1482"/>
                  </a:lnTo>
                  <a:lnTo>
                    <a:pt x="554" y="1486"/>
                  </a:lnTo>
                  <a:lnTo>
                    <a:pt x="561" y="1489"/>
                  </a:lnTo>
                  <a:lnTo>
                    <a:pt x="570" y="1492"/>
                  </a:lnTo>
                  <a:lnTo>
                    <a:pt x="578" y="1495"/>
                  </a:lnTo>
                  <a:lnTo>
                    <a:pt x="585" y="1493"/>
                  </a:lnTo>
                  <a:lnTo>
                    <a:pt x="594" y="1490"/>
                  </a:lnTo>
                  <a:lnTo>
                    <a:pt x="601" y="1489"/>
                  </a:lnTo>
                  <a:lnTo>
                    <a:pt x="610" y="1486"/>
                  </a:lnTo>
                  <a:lnTo>
                    <a:pt x="617" y="1480"/>
                  </a:lnTo>
                  <a:lnTo>
                    <a:pt x="625" y="1475"/>
                  </a:lnTo>
                  <a:lnTo>
                    <a:pt x="634" y="1469"/>
                  </a:lnTo>
                  <a:lnTo>
                    <a:pt x="643" y="1463"/>
                  </a:lnTo>
                  <a:lnTo>
                    <a:pt x="651" y="1458"/>
                  </a:lnTo>
                  <a:lnTo>
                    <a:pt x="661" y="1453"/>
                  </a:lnTo>
                  <a:lnTo>
                    <a:pt x="671" y="1450"/>
                  </a:lnTo>
                  <a:lnTo>
                    <a:pt x="683" y="1448"/>
                  </a:lnTo>
                  <a:lnTo>
                    <a:pt x="693" y="1452"/>
                  </a:lnTo>
                  <a:lnTo>
                    <a:pt x="703" y="1456"/>
                  </a:lnTo>
                  <a:lnTo>
                    <a:pt x="713" y="1459"/>
                  </a:lnTo>
                  <a:lnTo>
                    <a:pt x="724" y="1460"/>
                  </a:lnTo>
                  <a:lnTo>
                    <a:pt x="735" y="1462"/>
                  </a:lnTo>
                  <a:lnTo>
                    <a:pt x="747" y="1460"/>
                  </a:lnTo>
                  <a:lnTo>
                    <a:pt x="758" y="1458"/>
                  </a:lnTo>
                  <a:lnTo>
                    <a:pt x="770" y="1453"/>
                  </a:lnTo>
                  <a:lnTo>
                    <a:pt x="781" y="1445"/>
                  </a:lnTo>
                  <a:lnTo>
                    <a:pt x="790" y="1435"/>
                  </a:lnTo>
                  <a:lnTo>
                    <a:pt x="797" y="1423"/>
                  </a:lnTo>
                  <a:lnTo>
                    <a:pt x="804" y="1412"/>
                  </a:lnTo>
                  <a:lnTo>
                    <a:pt x="811" y="1400"/>
                  </a:lnTo>
                  <a:lnTo>
                    <a:pt x="823" y="1395"/>
                  </a:lnTo>
                  <a:lnTo>
                    <a:pt x="833" y="1403"/>
                  </a:lnTo>
                  <a:lnTo>
                    <a:pt x="836" y="1407"/>
                  </a:lnTo>
                  <a:lnTo>
                    <a:pt x="840" y="1413"/>
                  </a:lnTo>
                  <a:lnTo>
                    <a:pt x="843" y="1420"/>
                  </a:lnTo>
                  <a:lnTo>
                    <a:pt x="846" y="1427"/>
                  </a:lnTo>
                  <a:lnTo>
                    <a:pt x="844" y="1442"/>
                  </a:lnTo>
                  <a:lnTo>
                    <a:pt x="843" y="1455"/>
                  </a:lnTo>
                  <a:lnTo>
                    <a:pt x="840" y="1469"/>
                  </a:lnTo>
                  <a:lnTo>
                    <a:pt x="838" y="1482"/>
                  </a:lnTo>
                  <a:lnTo>
                    <a:pt x="821" y="1482"/>
                  </a:lnTo>
                  <a:lnTo>
                    <a:pt x="820" y="1489"/>
                  </a:lnTo>
                  <a:lnTo>
                    <a:pt x="818" y="1496"/>
                  </a:lnTo>
                  <a:lnTo>
                    <a:pt x="817" y="1505"/>
                  </a:lnTo>
                  <a:lnTo>
                    <a:pt x="811" y="1510"/>
                  </a:lnTo>
                  <a:lnTo>
                    <a:pt x="804" y="1496"/>
                  </a:lnTo>
                  <a:lnTo>
                    <a:pt x="797" y="1499"/>
                  </a:lnTo>
                  <a:lnTo>
                    <a:pt x="797" y="1503"/>
                  </a:lnTo>
                  <a:lnTo>
                    <a:pt x="794" y="1508"/>
                  </a:lnTo>
                  <a:lnTo>
                    <a:pt x="793" y="1513"/>
                  </a:lnTo>
                  <a:lnTo>
                    <a:pt x="791" y="1518"/>
                  </a:lnTo>
                  <a:lnTo>
                    <a:pt x="787" y="1522"/>
                  </a:lnTo>
                  <a:lnTo>
                    <a:pt x="786" y="1516"/>
                  </a:lnTo>
                  <a:lnTo>
                    <a:pt x="784" y="1509"/>
                  </a:lnTo>
                  <a:lnTo>
                    <a:pt x="780" y="1505"/>
                  </a:lnTo>
                  <a:lnTo>
                    <a:pt x="771" y="1505"/>
                  </a:lnTo>
                  <a:lnTo>
                    <a:pt x="768" y="1510"/>
                  </a:lnTo>
                  <a:lnTo>
                    <a:pt x="767" y="1518"/>
                  </a:lnTo>
                  <a:lnTo>
                    <a:pt x="767" y="1525"/>
                  </a:lnTo>
                  <a:lnTo>
                    <a:pt x="761" y="1532"/>
                  </a:lnTo>
                  <a:lnTo>
                    <a:pt x="757" y="1526"/>
                  </a:lnTo>
                  <a:lnTo>
                    <a:pt x="757" y="1519"/>
                  </a:lnTo>
                  <a:lnTo>
                    <a:pt x="756" y="1512"/>
                  </a:lnTo>
                  <a:lnTo>
                    <a:pt x="751" y="1505"/>
                  </a:lnTo>
                  <a:lnTo>
                    <a:pt x="746" y="1510"/>
                  </a:lnTo>
                  <a:lnTo>
                    <a:pt x="743" y="1518"/>
                  </a:lnTo>
                  <a:lnTo>
                    <a:pt x="740" y="1526"/>
                  </a:lnTo>
                  <a:lnTo>
                    <a:pt x="734" y="1533"/>
                  </a:lnTo>
                  <a:lnTo>
                    <a:pt x="730" y="1526"/>
                  </a:lnTo>
                  <a:lnTo>
                    <a:pt x="731" y="1518"/>
                  </a:lnTo>
                  <a:lnTo>
                    <a:pt x="733" y="1509"/>
                  </a:lnTo>
                  <a:lnTo>
                    <a:pt x="730" y="1500"/>
                  </a:lnTo>
                  <a:lnTo>
                    <a:pt x="721" y="1500"/>
                  </a:lnTo>
                  <a:lnTo>
                    <a:pt x="720" y="1506"/>
                  </a:lnTo>
                  <a:lnTo>
                    <a:pt x="718" y="1512"/>
                  </a:lnTo>
                  <a:lnTo>
                    <a:pt x="717" y="1519"/>
                  </a:lnTo>
                  <a:lnTo>
                    <a:pt x="715" y="1525"/>
                  </a:lnTo>
                  <a:lnTo>
                    <a:pt x="710" y="1532"/>
                  </a:lnTo>
                  <a:lnTo>
                    <a:pt x="708" y="1526"/>
                  </a:lnTo>
                  <a:lnTo>
                    <a:pt x="708" y="1519"/>
                  </a:lnTo>
                  <a:lnTo>
                    <a:pt x="707" y="1512"/>
                  </a:lnTo>
                  <a:lnTo>
                    <a:pt x="707" y="1505"/>
                  </a:lnTo>
                  <a:lnTo>
                    <a:pt x="695" y="1502"/>
                  </a:lnTo>
                  <a:lnTo>
                    <a:pt x="694" y="1509"/>
                  </a:lnTo>
                  <a:lnTo>
                    <a:pt x="693" y="1515"/>
                  </a:lnTo>
                  <a:lnTo>
                    <a:pt x="690" y="1522"/>
                  </a:lnTo>
                  <a:lnTo>
                    <a:pt x="690" y="1531"/>
                  </a:lnTo>
                  <a:lnTo>
                    <a:pt x="678" y="1532"/>
                  </a:lnTo>
                  <a:lnTo>
                    <a:pt x="677" y="1526"/>
                  </a:lnTo>
                  <a:lnTo>
                    <a:pt x="675" y="1519"/>
                  </a:lnTo>
                  <a:lnTo>
                    <a:pt x="673" y="1513"/>
                  </a:lnTo>
                  <a:lnTo>
                    <a:pt x="668" y="1510"/>
                  </a:lnTo>
                  <a:lnTo>
                    <a:pt x="664" y="1512"/>
                  </a:lnTo>
                  <a:lnTo>
                    <a:pt x="663" y="1518"/>
                  </a:lnTo>
                  <a:lnTo>
                    <a:pt x="660" y="1522"/>
                  </a:lnTo>
                  <a:lnTo>
                    <a:pt x="658" y="1529"/>
                  </a:lnTo>
                  <a:lnTo>
                    <a:pt x="658" y="1536"/>
                  </a:lnTo>
                  <a:lnTo>
                    <a:pt x="653" y="1546"/>
                  </a:lnTo>
                  <a:lnTo>
                    <a:pt x="650" y="1542"/>
                  </a:lnTo>
                  <a:lnTo>
                    <a:pt x="645" y="1535"/>
                  </a:lnTo>
                  <a:lnTo>
                    <a:pt x="640" y="1531"/>
                  </a:lnTo>
                  <a:lnTo>
                    <a:pt x="634" y="1539"/>
                  </a:lnTo>
                  <a:lnTo>
                    <a:pt x="633" y="1551"/>
                  </a:lnTo>
                  <a:lnTo>
                    <a:pt x="631" y="1561"/>
                  </a:lnTo>
                  <a:lnTo>
                    <a:pt x="622" y="1568"/>
                  </a:lnTo>
                  <a:lnTo>
                    <a:pt x="614" y="1563"/>
                  </a:lnTo>
                  <a:lnTo>
                    <a:pt x="607" y="1569"/>
                  </a:lnTo>
                  <a:lnTo>
                    <a:pt x="605" y="1581"/>
                  </a:lnTo>
                  <a:lnTo>
                    <a:pt x="604" y="1592"/>
                  </a:lnTo>
                  <a:lnTo>
                    <a:pt x="600" y="1601"/>
                  </a:lnTo>
                  <a:lnTo>
                    <a:pt x="590" y="1592"/>
                  </a:lnTo>
                  <a:lnTo>
                    <a:pt x="582" y="1596"/>
                  </a:lnTo>
                  <a:lnTo>
                    <a:pt x="581" y="1603"/>
                  </a:lnTo>
                  <a:lnTo>
                    <a:pt x="580" y="1611"/>
                  </a:lnTo>
                  <a:lnTo>
                    <a:pt x="578" y="1618"/>
                  </a:lnTo>
                  <a:lnTo>
                    <a:pt x="572" y="1623"/>
                  </a:lnTo>
                  <a:lnTo>
                    <a:pt x="564" y="1609"/>
                  </a:lnTo>
                  <a:lnTo>
                    <a:pt x="555" y="1628"/>
                  </a:lnTo>
                  <a:lnTo>
                    <a:pt x="547" y="1641"/>
                  </a:lnTo>
                  <a:lnTo>
                    <a:pt x="541" y="1623"/>
                  </a:lnTo>
                  <a:lnTo>
                    <a:pt x="532" y="1631"/>
                  </a:lnTo>
                  <a:lnTo>
                    <a:pt x="531" y="1638"/>
                  </a:lnTo>
                  <a:lnTo>
                    <a:pt x="531" y="1645"/>
                  </a:lnTo>
                  <a:lnTo>
                    <a:pt x="530" y="1654"/>
                  </a:lnTo>
                  <a:lnTo>
                    <a:pt x="527" y="1661"/>
                  </a:lnTo>
                  <a:lnTo>
                    <a:pt x="512" y="1656"/>
                  </a:lnTo>
                  <a:lnTo>
                    <a:pt x="508" y="1675"/>
                  </a:lnTo>
                  <a:lnTo>
                    <a:pt x="508" y="1694"/>
                  </a:lnTo>
                  <a:lnTo>
                    <a:pt x="511" y="1715"/>
                  </a:lnTo>
                  <a:lnTo>
                    <a:pt x="512" y="1737"/>
                  </a:lnTo>
                  <a:lnTo>
                    <a:pt x="518" y="1742"/>
                  </a:lnTo>
                  <a:lnTo>
                    <a:pt x="522" y="1742"/>
                  </a:lnTo>
                  <a:lnTo>
                    <a:pt x="527" y="1744"/>
                  </a:lnTo>
                  <a:lnTo>
                    <a:pt x="531" y="1745"/>
                  </a:lnTo>
                  <a:lnTo>
                    <a:pt x="537" y="1747"/>
                  </a:lnTo>
                  <a:lnTo>
                    <a:pt x="561" y="1742"/>
                  </a:lnTo>
                  <a:lnTo>
                    <a:pt x="584" y="1737"/>
                  </a:lnTo>
                  <a:lnTo>
                    <a:pt x="607" y="1732"/>
                  </a:lnTo>
                  <a:lnTo>
                    <a:pt x="630" y="1728"/>
                  </a:lnTo>
                  <a:lnTo>
                    <a:pt x="653" y="1726"/>
                  </a:lnTo>
                  <a:lnTo>
                    <a:pt x="675" y="1729"/>
                  </a:lnTo>
                  <a:lnTo>
                    <a:pt x="698" y="1735"/>
                  </a:lnTo>
                  <a:lnTo>
                    <a:pt x="721" y="1747"/>
                  </a:lnTo>
                  <a:lnTo>
                    <a:pt x="734" y="1747"/>
                  </a:lnTo>
                  <a:lnTo>
                    <a:pt x="747" y="1745"/>
                  </a:lnTo>
                  <a:lnTo>
                    <a:pt x="758" y="1742"/>
                  </a:lnTo>
                  <a:lnTo>
                    <a:pt x="770" y="1738"/>
                  </a:lnTo>
                  <a:lnTo>
                    <a:pt x="781" y="1734"/>
                  </a:lnTo>
                  <a:lnTo>
                    <a:pt x="793" y="1728"/>
                  </a:lnTo>
                  <a:lnTo>
                    <a:pt x="804" y="1722"/>
                  </a:lnTo>
                  <a:lnTo>
                    <a:pt x="814" y="1716"/>
                  </a:lnTo>
                  <a:lnTo>
                    <a:pt x="827" y="1719"/>
                  </a:lnTo>
                  <a:lnTo>
                    <a:pt x="830" y="1722"/>
                  </a:lnTo>
                  <a:lnTo>
                    <a:pt x="833" y="1726"/>
                  </a:lnTo>
                  <a:lnTo>
                    <a:pt x="834" y="1732"/>
                  </a:lnTo>
                  <a:lnTo>
                    <a:pt x="837" y="1738"/>
                  </a:lnTo>
                  <a:lnTo>
                    <a:pt x="836" y="1744"/>
                  </a:lnTo>
                  <a:lnTo>
                    <a:pt x="831" y="1748"/>
                  </a:lnTo>
                  <a:lnTo>
                    <a:pt x="830" y="1755"/>
                  </a:lnTo>
                  <a:lnTo>
                    <a:pt x="833" y="1764"/>
                  </a:lnTo>
                  <a:lnTo>
                    <a:pt x="821" y="1764"/>
                  </a:lnTo>
                  <a:lnTo>
                    <a:pt x="816" y="1769"/>
                  </a:lnTo>
                  <a:lnTo>
                    <a:pt x="814" y="1774"/>
                  </a:lnTo>
                  <a:lnTo>
                    <a:pt x="814" y="1779"/>
                  </a:lnTo>
                  <a:lnTo>
                    <a:pt x="813" y="1785"/>
                  </a:lnTo>
                  <a:lnTo>
                    <a:pt x="811" y="1791"/>
                  </a:lnTo>
                  <a:lnTo>
                    <a:pt x="796" y="1784"/>
                  </a:lnTo>
                  <a:lnTo>
                    <a:pt x="791" y="1788"/>
                  </a:lnTo>
                  <a:lnTo>
                    <a:pt x="790" y="1795"/>
                  </a:lnTo>
                  <a:lnTo>
                    <a:pt x="787" y="1802"/>
                  </a:lnTo>
                  <a:lnTo>
                    <a:pt x="781" y="1808"/>
                  </a:lnTo>
                  <a:lnTo>
                    <a:pt x="778" y="1805"/>
                  </a:lnTo>
                  <a:lnTo>
                    <a:pt x="776" y="1799"/>
                  </a:lnTo>
                  <a:lnTo>
                    <a:pt x="771" y="1795"/>
                  </a:lnTo>
                  <a:lnTo>
                    <a:pt x="766" y="1792"/>
                  </a:lnTo>
                  <a:lnTo>
                    <a:pt x="764" y="1798"/>
                  </a:lnTo>
                  <a:lnTo>
                    <a:pt x="763" y="1804"/>
                  </a:lnTo>
                  <a:lnTo>
                    <a:pt x="760" y="1809"/>
                  </a:lnTo>
                  <a:lnTo>
                    <a:pt x="757" y="1815"/>
                  </a:lnTo>
                  <a:lnTo>
                    <a:pt x="751" y="1817"/>
                  </a:lnTo>
                  <a:lnTo>
                    <a:pt x="748" y="1809"/>
                  </a:lnTo>
                  <a:lnTo>
                    <a:pt x="750" y="1804"/>
                  </a:lnTo>
                  <a:lnTo>
                    <a:pt x="750" y="1797"/>
                  </a:lnTo>
                  <a:lnTo>
                    <a:pt x="747" y="1791"/>
                  </a:lnTo>
                  <a:lnTo>
                    <a:pt x="741" y="1788"/>
                  </a:lnTo>
                  <a:lnTo>
                    <a:pt x="737" y="1794"/>
                  </a:lnTo>
                  <a:lnTo>
                    <a:pt x="734" y="1802"/>
                  </a:lnTo>
                  <a:lnTo>
                    <a:pt x="731" y="1812"/>
                  </a:lnTo>
                  <a:lnTo>
                    <a:pt x="725" y="1819"/>
                  </a:lnTo>
                  <a:lnTo>
                    <a:pt x="721" y="1812"/>
                  </a:lnTo>
                  <a:lnTo>
                    <a:pt x="723" y="1804"/>
                  </a:lnTo>
                  <a:lnTo>
                    <a:pt x="723" y="1795"/>
                  </a:lnTo>
                  <a:lnTo>
                    <a:pt x="718" y="1788"/>
                  </a:lnTo>
                  <a:lnTo>
                    <a:pt x="710" y="1791"/>
                  </a:lnTo>
                  <a:lnTo>
                    <a:pt x="707" y="1798"/>
                  </a:lnTo>
                  <a:lnTo>
                    <a:pt x="707" y="1807"/>
                  </a:lnTo>
                  <a:lnTo>
                    <a:pt x="703" y="1815"/>
                  </a:lnTo>
                  <a:lnTo>
                    <a:pt x="698" y="1811"/>
                  </a:lnTo>
                  <a:lnTo>
                    <a:pt x="698" y="1804"/>
                  </a:lnTo>
                  <a:lnTo>
                    <a:pt x="697" y="1795"/>
                  </a:lnTo>
                  <a:lnTo>
                    <a:pt x="693" y="1789"/>
                  </a:lnTo>
                  <a:lnTo>
                    <a:pt x="685" y="1791"/>
                  </a:lnTo>
                  <a:lnTo>
                    <a:pt x="683" y="1797"/>
                  </a:lnTo>
                  <a:lnTo>
                    <a:pt x="683" y="1802"/>
                  </a:lnTo>
                  <a:lnTo>
                    <a:pt x="684" y="1809"/>
                  </a:lnTo>
                  <a:lnTo>
                    <a:pt x="668" y="1812"/>
                  </a:lnTo>
                  <a:lnTo>
                    <a:pt x="667" y="1808"/>
                  </a:lnTo>
                  <a:lnTo>
                    <a:pt x="667" y="1804"/>
                  </a:lnTo>
                  <a:lnTo>
                    <a:pt x="664" y="1799"/>
                  </a:lnTo>
                  <a:lnTo>
                    <a:pt x="661" y="1795"/>
                  </a:lnTo>
                  <a:lnTo>
                    <a:pt x="653" y="1798"/>
                  </a:lnTo>
                  <a:lnTo>
                    <a:pt x="650" y="1805"/>
                  </a:lnTo>
                  <a:lnTo>
                    <a:pt x="648" y="1812"/>
                  </a:lnTo>
                  <a:lnTo>
                    <a:pt x="644" y="1817"/>
                  </a:lnTo>
                  <a:lnTo>
                    <a:pt x="641" y="1814"/>
                  </a:lnTo>
                  <a:lnTo>
                    <a:pt x="638" y="1809"/>
                  </a:lnTo>
                  <a:lnTo>
                    <a:pt x="635" y="1807"/>
                  </a:lnTo>
                  <a:lnTo>
                    <a:pt x="631" y="1802"/>
                  </a:lnTo>
                  <a:lnTo>
                    <a:pt x="625" y="1807"/>
                  </a:lnTo>
                  <a:lnTo>
                    <a:pt x="624" y="1814"/>
                  </a:lnTo>
                  <a:lnTo>
                    <a:pt x="622" y="1821"/>
                  </a:lnTo>
                  <a:lnTo>
                    <a:pt x="617" y="1828"/>
                  </a:lnTo>
                  <a:lnTo>
                    <a:pt x="604" y="1821"/>
                  </a:lnTo>
                  <a:lnTo>
                    <a:pt x="597" y="1831"/>
                  </a:lnTo>
                  <a:lnTo>
                    <a:pt x="598" y="1835"/>
                  </a:lnTo>
                  <a:lnTo>
                    <a:pt x="598" y="1841"/>
                  </a:lnTo>
                  <a:lnTo>
                    <a:pt x="597" y="1845"/>
                  </a:lnTo>
                  <a:lnTo>
                    <a:pt x="592" y="1850"/>
                  </a:lnTo>
                  <a:lnTo>
                    <a:pt x="575" y="1850"/>
                  </a:lnTo>
                  <a:lnTo>
                    <a:pt x="574" y="1857"/>
                  </a:lnTo>
                  <a:lnTo>
                    <a:pt x="574" y="1865"/>
                  </a:lnTo>
                  <a:lnTo>
                    <a:pt x="574" y="1872"/>
                  </a:lnTo>
                  <a:lnTo>
                    <a:pt x="572" y="1881"/>
                  </a:lnTo>
                  <a:lnTo>
                    <a:pt x="562" y="1867"/>
                  </a:lnTo>
                  <a:lnTo>
                    <a:pt x="557" y="1874"/>
                  </a:lnTo>
                  <a:lnTo>
                    <a:pt x="557" y="1882"/>
                  </a:lnTo>
                  <a:lnTo>
                    <a:pt x="557" y="1891"/>
                  </a:lnTo>
                  <a:lnTo>
                    <a:pt x="552" y="1900"/>
                  </a:lnTo>
                  <a:lnTo>
                    <a:pt x="537" y="1902"/>
                  </a:lnTo>
                  <a:lnTo>
                    <a:pt x="535" y="1912"/>
                  </a:lnTo>
                  <a:lnTo>
                    <a:pt x="531" y="1918"/>
                  </a:lnTo>
                  <a:lnTo>
                    <a:pt x="525" y="1924"/>
                  </a:lnTo>
                  <a:lnTo>
                    <a:pt x="515" y="1931"/>
                  </a:lnTo>
                  <a:lnTo>
                    <a:pt x="515" y="1958"/>
                  </a:lnTo>
                  <a:lnTo>
                    <a:pt x="514" y="1987"/>
                  </a:lnTo>
                  <a:lnTo>
                    <a:pt x="512" y="2014"/>
                  </a:lnTo>
                  <a:lnTo>
                    <a:pt x="511" y="2043"/>
                  </a:lnTo>
                  <a:lnTo>
                    <a:pt x="491" y="2047"/>
                  </a:lnTo>
                  <a:close/>
                </a:path>
              </a:pathLst>
            </a:custGeom>
            <a:solidFill>
              <a:srgbClr val="006633">
                <a:alpha val="100000"/>
              </a:srgbClr>
            </a:solidFill>
            <a:ln w="9525">
              <a:noFill/>
            </a:ln>
          </p:spPr>
          <p:txBody>
            <a:bodyPr/>
            <a:p>
              <a:endParaRPr lang="en-US"/>
            </a:p>
          </p:txBody>
        </p:sp>
        <p:sp>
          <p:nvSpPr>
            <p:cNvPr id="16396" name="Freeform 18"/>
            <p:cNvSpPr/>
            <p:nvPr/>
          </p:nvSpPr>
          <p:spPr>
            <a:xfrm>
              <a:off x="2016" y="3441"/>
              <a:ext cx="495" cy="60"/>
            </a:xfrm>
            <a:custGeom>
              <a:avLst/>
              <a:gdLst>
                <a:gd name="txL" fmla="*/ 0 w 495"/>
                <a:gd name="txT" fmla="*/ 0 h 60"/>
                <a:gd name="txR" fmla="*/ 495 w 495"/>
                <a:gd name="txB" fmla="*/ 60 h 60"/>
              </a:gdLst>
              <a:ahLst/>
              <a:cxnLst>
                <a:cxn ang="0">
                  <a:pos x="0" y="56"/>
                </a:cxn>
                <a:cxn ang="0">
                  <a:pos x="13" y="44"/>
                </a:cxn>
                <a:cxn ang="0">
                  <a:pos x="27" y="37"/>
                </a:cxn>
                <a:cxn ang="0">
                  <a:pos x="44" y="26"/>
                </a:cxn>
                <a:cxn ang="0">
                  <a:pos x="66" y="13"/>
                </a:cxn>
                <a:cxn ang="0">
                  <a:pos x="86" y="4"/>
                </a:cxn>
                <a:cxn ang="0">
                  <a:pos x="104" y="1"/>
                </a:cxn>
                <a:cxn ang="0">
                  <a:pos x="120" y="4"/>
                </a:cxn>
                <a:cxn ang="0">
                  <a:pos x="133" y="8"/>
                </a:cxn>
                <a:cxn ang="0">
                  <a:pos x="146" y="13"/>
                </a:cxn>
                <a:cxn ang="0">
                  <a:pos x="159" y="20"/>
                </a:cxn>
                <a:cxn ang="0">
                  <a:pos x="170" y="24"/>
                </a:cxn>
                <a:cxn ang="0">
                  <a:pos x="180" y="24"/>
                </a:cxn>
                <a:cxn ang="0">
                  <a:pos x="190" y="23"/>
                </a:cxn>
                <a:cxn ang="0">
                  <a:pos x="201" y="18"/>
                </a:cxn>
                <a:cxn ang="0">
                  <a:pos x="213" y="10"/>
                </a:cxn>
                <a:cxn ang="0">
                  <a:pos x="254" y="0"/>
                </a:cxn>
                <a:cxn ang="0">
                  <a:pos x="296" y="7"/>
                </a:cxn>
                <a:cxn ang="0">
                  <a:pos x="337" y="14"/>
                </a:cxn>
                <a:cxn ang="0">
                  <a:pos x="379" y="4"/>
                </a:cxn>
                <a:cxn ang="0">
                  <a:pos x="407" y="7"/>
                </a:cxn>
                <a:cxn ang="0">
                  <a:pos x="435" y="16"/>
                </a:cxn>
                <a:cxn ang="0">
                  <a:pos x="462" y="24"/>
                </a:cxn>
                <a:cxn ang="0">
                  <a:pos x="490" y="26"/>
                </a:cxn>
                <a:cxn ang="0">
                  <a:pos x="489" y="37"/>
                </a:cxn>
                <a:cxn ang="0">
                  <a:pos x="479" y="37"/>
                </a:cxn>
                <a:cxn ang="0">
                  <a:pos x="469" y="34"/>
                </a:cxn>
                <a:cxn ang="0">
                  <a:pos x="457" y="34"/>
                </a:cxn>
                <a:cxn ang="0">
                  <a:pos x="445" y="33"/>
                </a:cxn>
                <a:cxn ang="0">
                  <a:pos x="429" y="29"/>
                </a:cxn>
                <a:cxn ang="0">
                  <a:pos x="413" y="24"/>
                </a:cxn>
                <a:cxn ang="0">
                  <a:pos x="397" y="20"/>
                </a:cxn>
                <a:cxn ang="0">
                  <a:pos x="383" y="17"/>
                </a:cxn>
                <a:cxn ang="0">
                  <a:pos x="372" y="18"/>
                </a:cxn>
                <a:cxn ang="0">
                  <a:pos x="360" y="23"/>
                </a:cxn>
                <a:cxn ang="0">
                  <a:pos x="347" y="27"/>
                </a:cxn>
                <a:cxn ang="0">
                  <a:pos x="314" y="27"/>
                </a:cxn>
                <a:cxn ang="0">
                  <a:pos x="297" y="23"/>
                </a:cxn>
                <a:cxn ang="0">
                  <a:pos x="279" y="17"/>
                </a:cxn>
                <a:cxn ang="0">
                  <a:pos x="260" y="13"/>
                </a:cxn>
                <a:cxn ang="0">
                  <a:pos x="242" y="11"/>
                </a:cxn>
                <a:cxn ang="0">
                  <a:pos x="227" y="16"/>
                </a:cxn>
                <a:cxn ang="0">
                  <a:pos x="214" y="23"/>
                </a:cxn>
                <a:cxn ang="0">
                  <a:pos x="201" y="30"/>
                </a:cxn>
                <a:cxn ang="0">
                  <a:pos x="187" y="37"/>
                </a:cxn>
                <a:cxn ang="0">
                  <a:pos x="161" y="36"/>
                </a:cxn>
                <a:cxn ang="0">
                  <a:pos x="149" y="30"/>
                </a:cxn>
                <a:cxn ang="0">
                  <a:pos x="137" y="24"/>
                </a:cxn>
                <a:cxn ang="0">
                  <a:pos x="124" y="17"/>
                </a:cxn>
                <a:cxn ang="0">
                  <a:pos x="108" y="14"/>
                </a:cxn>
                <a:cxn ang="0">
                  <a:pos x="88" y="17"/>
                </a:cxn>
                <a:cxn ang="0">
                  <a:pos x="70" y="24"/>
                </a:cxn>
                <a:cxn ang="0">
                  <a:pos x="53" y="36"/>
                </a:cxn>
                <a:cxn ang="0">
                  <a:pos x="37" y="47"/>
                </a:cxn>
                <a:cxn ang="0">
                  <a:pos x="18" y="56"/>
                </a:cxn>
              </a:cxnLst>
              <a:rect l="txL" t="txT" r="txR" b="txB"/>
              <a:pathLst>
                <a:path w="495" h="60">
                  <a:moveTo>
                    <a:pt x="7" y="60"/>
                  </a:moveTo>
                  <a:lnTo>
                    <a:pt x="0" y="56"/>
                  </a:lnTo>
                  <a:lnTo>
                    <a:pt x="6" y="47"/>
                  </a:lnTo>
                  <a:lnTo>
                    <a:pt x="13" y="44"/>
                  </a:lnTo>
                  <a:lnTo>
                    <a:pt x="20" y="41"/>
                  </a:lnTo>
                  <a:lnTo>
                    <a:pt x="27" y="37"/>
                  </a:lnTo>
                  <a:lnTo>
                    <a:pt x="36" y="34"/>
                  </a:lnTo>
                  <a:lnTo>
                    <a:pt x="44" y="26"/>
                  </a:lnTo>
                  <a:lnTo>
                    <a:pt x="54" y="18"/>
                  </a:lnTo>
                  <a:lnTo>
                    <a:pt x="66" y="13"/>
                  </a:lnTo>
                  <a:lnTo>
                    <a:pt x="77" y="4"/>
                  </a:lnTo>
                  <a:lnTo>
                    <a:pt x="86" y="4"/>
                  </a:lnTo>
                  <a:lnTo>
                    <a:pt x="96" y="3"/>
                  </a:lnTo>
                  <a:lnTo>
                    <a:pt x="104" y="1"/>
                  </a:lnTo>
                  <a:lnTo>
                    <a:pt x="114" y="1"/>
                  </a:lnTo>
                  <a:lnTo>
                    <a:pt x="120" y="4"/>
                  </a:lnTo>
                  <a:lnTo>
                    <a:pt x="126" y="6"/>
                  </a:lnTo>
                  <a:lnTo>
                    <a:pt x="133" y="8"/>
                  </a:lnTo>
                  <a:lnTo>
                    <a:pt x="139" y="10"/>
                  </a:lnTo>
                  <a:lnTo>
                    <a:pt x="146" y="13"/>
                  </a:lnTo>
                  <a:lnTo>
                    <a:pt x="151" y="16"/>
                  </a:lnTo>
                  <a:lnTo>
                    <a:pt x="159" y="20"/>
                  </a:lnTo>
                  <a:lnTo>
                    <a:pt x="164" y="23"/>
                  </a:lnTo>
                  <a:lnTo>
                    <a:pt x="170" y="24"/>
                  </a:lnTo>
                  <a:lnTo>
                    <a:pt x="174" y="24"/>
                  </a:lnTo>
                  <a:lnTo>
                    <a:pt x="180" y="24"/>
                  </a:lnTo>
                  <a:lnTo>
                    <a:pt x="186" y="23"/>
                  </a:lnTo>
                  <a:lnTo>
                    <a:pt x="190" y="23"/>
                  </a:lnTo>
                  <a:lnTo>
                    <a:pt x="196" y="20"/>
                  </a:lnTo>
                  <a:lnTo>
                    <a:pt x="201" y="18"/>
                  </a:lnTo>
                  <a:lnTo>
                    <a:pt x="207" y="16"/>
                  </a:lnTo>
                  <a:lnTo>
                    <a:pt x="213" y="10"/>
                  </a:lnTo>
                  <a:lnTo>
                    <a:pt x="233" y="1"/>
                  </a:lnTo>
                  <a:lnTo>
                    <a:pt x="254" y="0"/>
                  </a:lnTo>
                  <a:lnTo>
                    <a:pt x="274" y="3"/>
                  </a:lnTo>
                  <a:lnTo>
                    <a:pt x="296" y="7"/>
                  </a:lnTo>
                  <a:lnTo>
                    <a:pt x="316" y="13"/>
                  </a:lnTo>
                  <a:lnTo>
                    <a:pt x="337" y="14"/>
                  </a:lnTo>
                  <a:lnTo>
                    <a:pt x="357" y="13"/>
                  </a:lnTo>
                  <a:lnTo>
                    <a:pt x="379" y="4"/>
                  </a:lnTo>
                  <a:lnTo>
                    <a:pt x="393" y="4"/>
                  </a:lnTo>
                  <a:lnTo>
                    <a:pt x="407" y="7"/>
                  </a:lnTo>
                  <a:lnTo>
                    <a:pt x="420" y="11"/>
                  </a:lnTo>
                  <a:lnTo>
                    <a:pt x="435" y="16"/>
                  </a:lnTo>
                  <a:lnTo>
                    <a:pt x="449" y="20"/>
                  </a:lnTo>
                  <a:lnTo>
                    <a:pt x="462" y="24"/>
                  </a:lnTo>
                  <a:lnTo>
                    <a:pt x="476" y="26"/>
                  </a:lnTo>
                  <a:lnTo>
                    <a:pt x="490" y="26"/>
                  </a:lnTo>
                  <a:lnTo>
                    <a:pt x="495" y="36"/>
                  </a:lnTo>
                  <a:lnTo>
                    <a:pt x="489" y="37"/>
                  </a:lnTo>
                  <a:lnTo>
                    <a:pt x="485" y="37"/>
                  </a:lnTo>
                  <a:lnTo>
                    <a:pt x="479" y="37"/>
                  </a:lnTo>
                  <a:lnTo>
                    <a:pt x="475" y="36"/>
                  </a:lnTo>
                  <a:lnTo>
                    <a:pt x="469" y="34"/>
                  </a:lnTo>
                  <a:lnTo>
                    <a:pt x="463" y="34"/>
                  </a:lnTo>
                  <a:lnTo>
                    <a:pt x="457" y="34"/>
                  </a:lnTo>
                  <a:lnTo>
                    <a:pt x="452" y="36"/>
                  </a:lnTo>
                  <a:lnTo>
                    <a:pt x="445" y="33"/>
                  </a:lnTo>
                  <a:lnTo>
                    <a:pt x="436" y="31"/>
                  </a:lnTo>
                  <a:lnTo>
                    <a:pt x="429" y="29"/>
                  </a:lnTo>
                  <a:lnTo>
                    <a:pt x="422" y="26"/>
                  </a:lnTo>
                  <a:lnTo>
                    <a:pt x="413" y="24"/>
                  </a:lnTo>
                  <a:lnTo>
                    <a:pt x="406" y="21"/>
                  </a:lnTo>
                  <a:lnTo>
                    <a:pt x="397" y="20"/>
                  </a:lnTo>
                  <a:lnTo>
                    <a:pt x="389" y="17"/>
                  </a:lnTo>
                  <a:lnTo>
                    <a:pt x="383" y="17"/>
                  </a:lnTo>
                  <a:lnTo>
                    <a:pt x="377" y="18"/>
                  </a:lnTo>
                  <a:lnTo>
                    <a:pt x="372" y="18"/>
                  </a:lnTo>
                  <a:lnTo>
                    <a:pt x="366" y="20"/>
                  </a:lnTo>
                  <a:lnTo>
                    <a:pt x="360" y="23"/>
                  </a:lnTo>
                  <a:lnTo>
                    <a:pt x="353" y="24"/>
                  </a:lnTo>
                  <a:lnTo>
                    <a:pt x="347" y="27"/>
                  </a:lnTo>
                  <a:lnTo>
                    <a:pt x="340" y="29"/>
                  </a:lnTo>
                  <a:lnTo>
                    <a:pt x="314" y="27"/>
                  </a:lnTo>
                  <a:lnTo>
                    <a:pt x="306" y="24"/>
                  </a:lnTo>
                  <a:lnTo>
                    <a:pt x="297" y="23"/>
                  </a:lnTo>
                  <a:lnTo>
                    <a:pt x="289" y="20"/>
                  </a:lnTo>
                  <a:lnTo>
                    <a:pt x="279" y="17"/>
                  </a:lnTo>
                  <a:lnTo>
                    <a:pt x="270" y="14"/>
                  </a:lnTo>
                  <a:lnTo>
                    <a:pt x="260" y="13"/>
                  </a:lnTo>
                  <a:lnTo>
                    <a:pt x="250" y="11"/>
                  </a:lnTo>
                  <a:lnTo>
                    <a:pt x="242" y="11"/>
                  </a:lnTo>
                  <a:lnTo>
                    <a:pt x="234" y="13"/>
                  </a:lnTo>
                  <a:lnTo>
                    <a:pt x="227" y="16"/>
                  </a:lnTo>
                  <a:lnTo>
                    <a:pt x="220" y="20"/>
                  </a:lnTo>
                  <a:lnTo>
                    <a:pt x="214" y="23"/>
                  </a:lnTo>
                  <a:lnTo>
                    <a:pt x="209" y="27"/>
                  </a:lnTo>
                  <a:lnTo>
                    <a:pt x="201" y="30"/>
                  </a:lnTo>
                  <a:lnTo>
                    <a:pt x="194" y="34"/>
                  </a:lnTo>
                  <a:lnTo>
                    <a:pt x="187" y="37"/>
                  </a:lnTo>
                  <a:lnTo>
                    <a:pt x="169" y="37"/>
                  </a:lnTo>
                  <a:lnTo>
                    <a:pt x="161" y="36"/>
                  </a:lnTo>
                  <a:lnTo>
                    <a:pt x="156" y="33"/>
                  </a:lnTo>
                  <a:lnTo>
                    <a:pt x="149" y="30"/>
                  </a:lnTo>
                  <a:lnTo>
                    <a:pt x="143" y="27"/>
                  </a:lnTo>
                  <a:lnTo>
                    <a:pt x="137" y="24"/>
                  </a:lnTo>
                  <a:lnTo>
                    <a:pt x="131" y="21"/>
                  </a:lnTo>
                  <a:lnTo>
                    <a:pt x="124" y="17"/>
                  </a:lnTo>
                  <a:lnTo>
                    <a:pt x="118" y="14"/>
                  </a:lnTo>
                  <a:lnTo>
                    <a:pt x="108" y="14"/>
                  </a:lnTo>
                  <a:lnTo>
                    <a:pt x="98" y="14"/>
                  </a:lnTo>
                  <a:lnTo>
                    <a:pt x="88" y="17"/>
                  </a:lnTo>
                  <a:lnTo>
                    <a:pt x="78" y="20"/>
                  </a:lnTo>
                  <a:lnTo>
                    <a:pt x="70" y="24"/>
                  </a:lnTo>
                  <a:lnTo>
                    <a:pt x="61" y="30"/>
                  </a:lnTo>
                  <a:lnTo>
                    <a:pt x="53" y="36"/>
                  </a:lnTo>
                  <a:lnTo>
                    <a:pt x="46" y="43"/>
                  </a:lnTo>
                  <a:lnTo>
                    <a:pt x="37" y="47"/>
                  </a:lnTo>
                  <a:lnTo>
                    <a:pt x="27" y="51"/>
                  </a:lnTo>
                  <a:lnTo>
                    <a:pt x="18" y="56"/>
                  </a:lnTo>
                  <a:lnTo>
                    <a:pt x="7" y="60"/>
                  </a:lnTo>
                  <a:close/>
                </a:path>
              </a:pathLst>
            </a:custGeom>
            <a:solidFill>
              <a:srgbClr val="000000">
                <a:alpha val="100000"/>
              </a:srgbClr>
            </a:solidFill>
            <a:ln w="9525">
              <a:noFill/>
            </a:ln>
          </p:spPr>
          <p:txBody>
            <a:bodyPr/>
            <a:p>
              <a:endParaRPr lang="en-US"/>
            </a:p>
          </p:txBody>
        </p:sp>
        <p:sp>
          <p:nvSpPr>
            <p:cNvPr id="16397" name="Freeform 19"/>
            <p:cNvSpPr/>
            <p:nvPr/>
          </p:nvSpPr>
          <p:spPr>
            <a:xfrm>
              <a:off x="1737" y="3109"/>
              <a:ext cx="47" cy="21"/>
            </a:xfrm>
            <a:custGeom>
              <a:avLst/>
              <a:gdLst>
                <a:gd name="txL" fmla="*/ 0 w 47"/>
                <a:gd name="txT" fmla="*/ 0 h 21"/>
                <a:gd name="txR" fmla="*/ 47 w 47"/>
                <a:gd name="txB" fmla="*/ 21 h 21"/>
              </a:gdLst>
              <a:ahLst/>
              <a:cxnLst>
                <a:cxn ang="0">
                  <a:pos x="0" y="13"/>
                </a:cxn>
                <a:cxn ang="0">
                  <a:pos x="13" y="0"/>
                </a:cxn>
                <a:cxn ang="0">
                  <a:pos x="21" y="1"/>
                </a:cxn>
                <a:cxn ang="0">
                  <a:pos x="30" y="6"/>
                </a:cxn>
                <a:cxn ang="0">
                  <a:pos x="38" y="10"/>
                </a:cxn>
                <a:cxn ang="0">
                  <a:pos x="47" y="14"/>
                </a:cxn>
                <a:cxn ang="0">
                  <a:pos x="38" y="21"/>
                </a:cxn>
                <a:cxn ang="0">
                  <a:pos x="30" y="20"/>
                </a:cxn>
                <a:cxn ang="0">
                  <a:pos x="21" y="17"/>
                </a:cxn>
                <a:cxn ang="0">
                  <a:pos x="10" y="16"/>
                </a:cxn>
                <a:cxn ang="0">
                  <a:pos x="0" y="13"/>
                </a:cxn>
              </a:cxnLst>
              <a:rect l="txL" t="txT" r="txR" b="txB"/>
              <a:pathLst>
                <a:path w="47" h="21">
                  <a:moveTo>
                    <a:pt x="0" y="13"/>
                  </a:moveTo>
                  <a:lnTo>
                    <a:pt x="13" y="0"/>
                  </a:lnTo>
                  <a:lnTo>
                    <a:pt x="21" y="1"/>
                  </a:lnTo>
                  <a:lnTo>
                    <a:pt x="30" y="6"/>
                  </a:lnTo>
                  <a:lnTo>
                    <a:pt x="38" y="10"/>
                  </a:lnTo>
                  <a:lnTo>
                    <a:pt x="47" y="14"/>
                  </a:lnTo>
                  <a:lnTo>
                    <a:pt x="38" y="21"/>
                  </a:lnTo>
                  <a:lnTo>
                    <a:pt x="30" y="20"/>
                  </a:lnTo>
                  <a:lnTo>
                    <a:pt x="21" y="17"/>
                  </a:lnTo>
                  <a:lnTo>
                    <a:pt x="10" y="16"/>
                  </a:lnTo>
                  <a:lnTo>
                    <a:pt x="0" y="13"/>
                  </a:lnTo>
                  <a:close/>
                </a:path>
              </a:pathLst>
            </a:custGeom>
            <a:solidFill>
              <a:srgbClr val="336666">
                <a:alpha val="100000"/>
              </a:srgbClr>
            </a:solidFill>
            <a:ln w="9525">
              <a:noFill/>
            </a:ln>
          </p:spPr>
          <p:txBody>
            <a:bodyPr/>
            <a:p>
              <a:endParaRPr lang="en-US"/>
            </a:p>
          </p:txBody>
        </p:sp>
        <p:sp>
          <p:nvSpPr>
            <p:cNvPr id="16398" name="Freeform 20"/>
            <p:cNvSpPr/>
            <p:nvPr/>
          </p:nvSpPr>
          <p:spPr>
            <a:xfrm>
              <a:off x="1764" y="3080"/>
              <a:ext cx="52" cy="35"/>
            </a:xfrm>
            <a:custGeom>
              <a:avLst/>
              <a:gdLst>
                <a:gd name="txL" fmla="*/ 0 w 52"/>
                <a:gd name="txT" fmla="*/ 0 h 35"/>
                <a:gd name="txR" fmla="*/ 52 w 52"/>
                <a:gd name="txB" fmla="*/ 35 h 35"/>
              </a:gdLst>
              <a:ahLst/>
              <a:cxnLst>
                <a:cxn ang="0">
                  <a:pos x="34" y="35"/>
                </a:cxn>
                <a:cxn ang="0">
                  <a:pos x="32" y="30"/>
                </a:cxn>
                <a:cxn ang="0">
                  <a:pos x="24" y="26"/>
                </a:cxn>
                <a:cxn ang="0">
                  <a:pos x="17" y="23"/>
                </a:cxn>
                <a:cxn ang="0">
                  <a:pos x="9" y="20"/>
                </a:cxn>
                <a:cxn ang="0">
                  <a:pos x="0" y="18"/>
                </a:cxn>
                <a:cxn ang="0">
                  <a:pos x="4" y="15"/>
                </a:cxn>
                <a:cxn ang="0">
                  <a:pos x="9" y="9"/>
                </a:cxn>
                <a:cxn ang="0">
                  <a:pos x="14" y="3"/>
                </a:cxn>
                <a:cxn ang="0">
                  <a:pos x="22" y="0"/>
                </a:cxn>
                <a:cxn ang="0">
                  <a:pos x="29" y="5"/>
                </a:cxn>
                <a:cxn ang="0">
                  <a:pos x="36" y="10"/>
                </a:cxn>
                <a:cxn ang="0">
                  <a:pos x="43" y="16"/>
                </a:cxn>
                <a:cxn ang="0">
                  <a:pos x="52" y="23"/>
                </a:cxn>
                <a:cxn ang="0">
                  <a:pos x="34" y="35"/>
                </a:cxn>
              </a:cxnLst>
              <a:rect l="txL" t="txT" r="txR" b="txB"/>
              <a:pathLst>
                <a:path w="52" h="35">
                  <a:moveTo>
                    <a:pt x="34" y="35"/>
                  </a:moveTo>
                  <a:lnTo>
                    <a:pt x="32" y="30"/>
                  </a:lnTo>
                  <a:lnTo>
                    <a:pt x="24" y="26"/>
                  </a:lnTo>
                  <a:lnTo>
                    <a:pt x="17" y="23"/>
                  </a:lnTo>
                  <a:lnTo>
                    <a:pt x="9" y="20"/>
                  </a:lnTo>
                  <a:lnTo>
                    <a:pt x="0" y="18"/>
                  </a:lnTo>
                  <a:lnTo>
                    <a:pt x="4" y="15"/>
                  </a:lnTo>
                  <a:lnTo>
                    <a:pt x="9" y="9"/>
                  </a:lnTo>
                  <a:lnTo>
                    <a:pt x="14" y="3"/>
                  </a:lnTo>
                  <a:lnTo>
                    <a:pt x="22" y="0"/>
                  </a:lnTo>
                  <a:lnTo>
                    <a:pt x="29" y="5"/>
                  </a:lnTo>
                  <a:lnTo>
                    <a:pt x="36" y="10"/>
                  </a:lnTo>
                  <a:lnTo>
                    <a:pt x="43" y="16"/>
                  </a:lnTo>
                  <a:lnTo>
                    <a:pt x="52" y="23"/>
                  </a:lnTo>
                  <a:lnTo>
                    <a:pt x="34" y="35"/>
                  </a:lnTo>
                  <a:close/>
                </a:path>
              </a:pathLst>
            </a:custGeom>
            <a:solidFill>
              <a:srgbClr val="336666">
                <a:alpha val="100000"/>
              </a:srgbClr>
            </a:solidFill>
            <a:ln w="9525">
              <a:noFill/>
            </a:ln>
          </p:spPr>
          <p:txBody>
            <a:bodyPr/>
            <a:p>
              <a:endParaRPr lang="en-US"/>
            </a:p>
          </p:txBody>
        </p:sp>
        <p:sp>
          <p:nvSpPr>
            <p:cNvPr id="16399" name="Freeform 21"/>
            <p:cNvSpPr/>
            <p:nvPr/>
          </p:nvSpPr>
          <p:spPr>
            <a:xfrm>
              <a:off x="1803" y="3057"/>
              <a:ext cx="40" cy="36"/>
            </a:xfrm>
            <a:custGeom>
              <a:avLst/>
              <a:gdLst>
                <a:gd name="txL" fmla="*/ 0 w 40"/>
                <a:gd name="txT" fmla="*/ 0 h 36"/>
                <a:gd name="txR" fmla="*/ 40 w 40"/>
                <a:gd name="txB" fmla="*/ 36 h 36"/>
              </a:gdLst>
              <a:ahLst/>
              <a:cxnLst>
                <a:cxn ang="0">
                  <a:pos x="21" y="33"/>
                </a:cxn>
                <a:cxn ang="0">
                  <a:pos x="15" y="28"/>
                </a:cxn>
                <a:cxn ang="0">
                  <a:pos x="8" y="23"/>
                </a:cxn>
                <a:cxn ang="0">
                  <a:pos x="3" y="18"/>
                </a:cxn>
                <a:cxn ang="0">
                  <a:pos x="0" y="11"/>
                </a:cxn>
                <a:cxn ang="0">
                  <a:pos x="3" y="8"/>
                </a:cxn>
                <a:cxn ang="0">
                  <a:pos x="7" y="5"/>
                </a:cxn>
                <a:cxn ang="0">
                  <a:pos x="13" y="3"/>
                </a:cxn>
                <a:cxn ang="0">
                  <a:pos x="17" y="0"/>
                </a:cxn>
                <a:cxn ang="0">
                  <a:pos x="25" y="9"/>
                </a:cxn>
                <a:cxn ang="0">
                  <a:pos x="30" y="15"/>
                </a:cxn>
                <a:cxn ang="0">
                  <a:pos x="33" y="21"/>
                </a:cxn>
                <a:cxn ang="0">
                  <a:pos x="37" y="28"/>
                </a:cxn>
                <a:cxn ang="0">
                  <a:pos x="40" y="36"/>
                </a:cxn>
                <a:cxn ang="0">
                  <a:pos x="21" y="33"/>
                </a:cxn>
              </a:cxnLst>
              <a:rect l="txL" t="txT" r="txR" b="txB"/>
              <a:pathLst>
                <a:path w="40" h="36">
                  <a:moveTo>
                    <a:pt x="21" y="33"/>
                  </a:moveTo>
                  <a:lnTo>
                    <a:pt x="15" y="28"/>
                  </a:lnTo>
                  <a:lnTo>
                    <a:pt x="8" y="23"/>
                  </a:lnTo>
                  <a:lnTo>
                    <a:pt x="3" y="18"/>
                  </a:lnTo>
                  <a:lnTo>
                    <a:pt x="0" y="11"/>
                  </a:lnTo>
                  <a:lnTo>
                    <a:pt x="3" y="8"/>
                  </a:lnTo>
                  <a:lnTo>
                    <a:pt x="7" y="5"/>
                  </a:lnTo>
                  <a:lnTo>
                    <a:pt x="13" y="3"/>
                  </a:lnTo>
                  <a:lnTo>
                    <a:pt x="17" y="0"/>
                  </a:lnTo>
                  <a:lnTo>
                    <a:pt x="25" y="9"/>
                  </a:lnTo>
                  <a:lnTo>
                    <a:pt x="30" y="15"/>
                  </a:lnTo>
                  <a:lnTo>
                    <a:pt x="33" y="21"/>
                  </a:lnTo>
                  <a:lnTo>
                    <a:pt x="37" y="28"/>
                  </a:lnTo>
                  <a:lnTo>
                    <a:pt x="40" y="36"/>
                  </a:lnTo>
                  <a:lnTo>
                    <a:pt x="21" y="33"/>
                  </a:lnTo>
                  <a:close/>
                </a:path>
              </a:pathLst>
            </a:custGeom>
            <a:solidFill>
              <a:srgbClr val="336666">
                <a:alpha val="100000"/>
              </a:srgbClr>
            </a:solidFill>
            <a:ln w="9525">
              <a:noFill/>
            </a:ln>
          </p:spPr>
          <p:txBody>
            <a:bodyPr/>
            <a:p>
              <a:endParaRPr lang="en-US"/>
            </a:p>
          </p:txBody>
        </p:sp>
        <p:sp>
          <p:nvSpPr>
            <p:cNvPr id="16400" name="Freeform 22"/>
            <p:cNvSpPr/>
            <p:nvPr/>
          </p:nvSpPr>
          <p:spPr>
            <a:xfrm>
              <a:off x="1840" y="3043"/>
              <a:ext cx="31" cy="45"/>
            </a:xfrm>
            <a:custGeom>
              <a:avLst/>
              <a:gdLst>
                <a:gd name="txL" fmla="*/ 0 w 31"/>
                <a:gd name="txT" fmla="*/ 0 h 45"/>
                <a:gd name="txR" fmla="*/ 31 w 31"/>
                <a:gd name="txB" fmla="*/ 45 h 45"/>
              </a:gdLst>
              <a:ahLst/>
              <a:cxnLst>
                <a:cxn ang="0">
                  <a:pos x="21" y="45"/>
                </a:cxn>
                <a:cxn ang="0">
                  <a:pos x="14" y="36"/>
                </a:cxn>
                <a:cxn ang="0">
                  <a:pos x="11" y="27"/>
                </a:cxn>
                <a:cxn ang="0">
                  <a:pos x="7" y="19"/>
                </a:cxn>
                <a:cxn ang="0">
                  <a:pos x="0" y="9"/>
                </a:cxn>
                <a:cxn ang="0">
                  <a:pos x="1" y="2"/>
                </a:cxn>
                <a:cxn ang="0">
                  <a:pos x="8" y="0"/>
                </a:cxn>
                <a:cxn ang="0">
                  <a:pos x="16" y="7"/>
                </a:cxn>
                <a:cxn ang="0">
                  <a:pos x="21" y="16"/>
                </a:cxn>
                <a:cxn ang="0">
                  <a:pos x="26" y="26"/>
                </a:cxn>
                <a:cxn ang="0">
                  <a:pos x="31" y="35"/>
                </a:cxn>
                <a:cxn ang="0">
                  <a:pos x="21" y="45"/>
                </a:cxn>
              </a:cxnLst>
              <a:rect l="txL" t="txT" r="txR" b="txB"/>
              <a:pathLst>
                <a:path w="31" h="45">
                  <a:moveTo>
                    <a:pt x="21" y="45"/>
                  </a:moveTo>
                  <a:lnTo>
                    <a:pt x="14" y="36"/>
                  </a:lnTo>
                  <a:lnTo>
                    <a:pt x="11" y="27"/>
                  </a:lnTo>
                  <a:lnTo>
                    <a:pt x="7" y="19"/>
                  </a:lnTo>
                  <a:lnTo>
                    <a:pt x="0" y="9"/>
                  </a:lnTo>
                  <a:lnTo>
                    <a:pt x="1" y="2"/>
                  </a:lnTo>
                  <a:lnTo>
                    <a:pt x="8" y="0"/>
                  </a:lnTo>
                  <a:lnTo>
                    <a:pt x="16" y="7"/>
                  </a:lnTo>
                  <a:lnTo>
                    <a:pt x="21" y="16"/>
                  </a:lnTo>
                  <a:lnTo>
                    <a:pt x="26" y="26"/>
                  </a:lnTo>
                  <a:lnTo>
                    <a:pt x="31" y="35"/>
                  </a:lnTo>
                  <a:lnTo>
                    <a:pt x="21" y="45"/>
                  </a:lnTo>
                  <a:close/>
                </a:path>
              </a:pathLst>
            </a:custGeom>
            <a:solidFill>
              <a:srgbClr val="336666">
                <a:alpha val="100000"/>
              </a:srgbClr>
            </a:solidFill>
            <a:ln w="9525">
              <a:noFill/>
            </a:ln>
          </p:spPr>
          <p:txBody>
            <a:bodyPr/>
            <a:p>
              <a:endParaRPr lang="en-US"/>
            </a:p>
          </p:txBody>
        </p:sp>
        <p:sp>
          <p:nvSpPr>
            <p:cNvPr id="16401" name="Freeform 23"/>
            <p:cNvSpPr/>
            <p:nvPr/>
          </p:nvSpPr>
          <p:spPr>
            <a:xfrm>
              <a:off x="1873" y="3035"/>
              <a:ext cx="31" cy="45"/>
            </a:xfrm>
            <a:custGeom>
              <a:avLst/>
              <a:gdLst>
                <a:gd name="txL" fmla="*/ 0 w 31"/>
                <a:gd name="txT" fmla="*/ 0 h 45"/>
                <a:gd name="txR" fmla="*/ 31 w 31"/>
                <a:gd name="txB" fmla="*/ 45 h 45"/>
              </a:gdLst>
              <a:ahLst/>
              <a:cxnLst>
                <a:cxn ang="0">
                  <a:pos x="14" y="45"/>
                </a:cxn>
                <a:cxn ang="0">
                  <a:pos x="11" y="35"/>
                </a:cxn>
                <a:cxn ang="0">
                  <a:pos x="7" y="25"/>
                </a:cxn>
                <a:cxn ang="0">
                  <a:pos x="1" y="15"/>
                </a:cxn>
                <a:cxn ang="0">
                  <a:pos x="0" y="4"/>
                </a:cxn>
                <a:cxn ang="0">
                  <a:pos x="13" y="0"/>
                </a:cxn>
                <a:cxn ang="0">
                  <a:pos x="21" y="8"/>
                </a:cxn>
                <a:cxn ang="0">
                  <a:pos x="24" y="15"/>
                </a:cxn>
                <a:cxn ang="0">
                  <a:pos x="25" y="22"/>
                </a:cxn>
                <a:cxn ang="0">
                  <a:pos x="27" y="31"/>
                </a:cxn>
                <a:cxn ang="0">
                  <a:pos x="31" y="38"/>
                </a:cxn>
                <a:cxn ang="0">
                  <a:pos x="28" y="43"/>
                </a:cxn>
                <a:cxn ang="0">
                  <a:pos x="25" y="44"/>
                </a:cxn>
                <a:cxn ang="0">
                  <a:pos x="20" y="44"/>
                </a:cxn>
                <a:cxn ang="0">
                  <a:pos x="14" y="45"/>
                </a:cxn>
              </a:cxnLst>
              <a:rect l="txL" t="txT" r="txR" b="txB"/>
              <a:pathLst>
                <a:path w="31" h="45">
                  <a:moveTo>
                    <a:pt x="14" y="45"/>
                  </a:moveTo>
                  <a:lnTo>
                    <a:pt x="11" y="35"/>
                  </a:lnTo>
                  <a:lnTo>
                    <a:pt x="7" y="25"/>
                  </a:lnTo>
                  <a:lnTo>
                    <a:pt x="1" y="15"/>
                  </a:lnTo>
                  <a:lnTo>
                    <a:pt x="0" y="4"/>
                  </a:lnTo>
                  <a:lnTo>
                    <a:pt x="13" y="0"/>
                  </a:lnTo>
                  <a:lnTo>
                    <a:pt x="21" y="8"/>
                  </a:lnTo>
                  <a:lnTo>
                    <a:pt x="24" y="15"/>
                  </a:lnTo>
                  <a:lnTo>
                    <a:pt x="25" y="22"/>
                  </a:lnTo>
                  <a:lnTo>
                    <a:pt x="27" y="31"/>
                  </a:lnTo>
                  <a:lnTo>
                    <a:pt x="31" y="38"/>
                  </a:lnTo>
                  <a:lnTo>
                    <a:pt x="28" y="43"/>
                  </a:lnTo>
                  <a:lnTo>
                    <a:pt x="25" y="44"/>
                  </a:lnTo>
                  <a:lnTo>
                    <a:pt x="20" y="44"/>
                  </a:lnTo>
                  <a:lnTo>
                    <a:pt x="14" y="45"/>
                  </a:lnTo>
                  <a:close/>
                </a:path>
              </a:pathLst>
            </a:custGeom>
            <a:solidFill>
              <a:srgbClr val="336666">
                <a:alpha val="100000"/>
              </a:srgbClr>
            </a:solidFill>
            <a:ln w="9525">
              <a:noFill/>
            </a:ln>
          </p:spPr>
          <p:txBody>
            <a:bodyPr/>
            <a:p>
              <a:endParaRPr lang="en-US"/>
            </a:p>
          </p:txBody>
        </p:sp>
        <p:sp>
          <p:nvSpPr>
            <p:cNvPr id="16402" name="Freeform 24"/>
            <p:cNvSpPr/>
            <p:nvPr/>
          </p:nvSpPr>
          <p:spPr>
            <a:xfrm>
              <a:off x="1909" y="3037"/>
              <a:ext cx="64" cy="39"/>
            </a:xfrm>
            <a:custGeom>
              <a:avLst/>
              <a:gdLst>
                <a:gd name="txL" fmla="*/ 0 w 64"/>
                <a:gd name="txT" fmla="*/ 0 h 39"/>
                <a:gd name="txR" fmla="*/ 64 w 64"/>
                <a:gd name="txB" fmla="*/ 39 h 39"/>
              </a:gdLst>
              <a:ahLst/>
              <a:cxnLst>
                <a:cxn ang="0">
                  <a:pos x="14" y="38"/>
                </a:cxn>
                <a:cxn ang="0">
                  <a:pos x="10" y="31"/>
                </a:cxn>
                <a:cxn ang="0">
                  <a:pos x="7" y="22"/>
                </a:cxn>
                <a:cxn ang="0">
                  <a:pos x="4" y="13"/>
                </a:cxn>
                <a:cxn ang="0">
                  <a:pos x="0" y="2"/>
                </a:cxn>
                <a:cxn ang="0">
                  <a:pos x="7" y="0"/>
                </a:cxn>
                <a:cxn ang="0">
                  <a:pos x="14" y="0"/>
                </a:cxn>
                <a:cxn ang="0">
                  <a:pos x="22" y="0"/>
                </a:cxn>
                <a:cxn ang="0">
                  <a:pos x="32" y="3"/>
                </a:cxn>
                <a:cxn ang="0">
                  <a:pos x="41" y="6"/>
                </a:cxn>
                <a:cxn ang="0">
                  <a:pos x="50" y="9"/>
                </a:cxn>
                <a:cxn ang="0">
                  <a:pos x="57" y="13"/>
                </a:cxn>
                <a:cxn ang="0">
                  <a:pos x="64" y="18"/>
                </a:cxn>
                <a:cxn ang="0">
                  <a:pos x="64" y="23"/>
                </a:cxn>
                <a:cxn ang="0">
                  <a:pos x="64" y="28"/>
                </a:cxn>
                <a:cxn ang="0">
                  <a:pos x="62" y="33"/>
                </a:cxn>
                <a:cxn ang="0">
                  <a:pos x="55" y="39"/>
                </a:cxn>
                <a:cxn ang="0">
                  <a:pos x="50" y="32"/>
                </a:cxn>
                <a:cxn ang="0">
                  <a:pos x="48" y="25"/>
                </a:cxn>
                <a:cxn ang="0">
                  <a:pos x="47" y="16"/>
                </a:cxn>
                <a:cxn ang="0">
                  <a:pos x="41" y="9"/>
                </a:cxn>
                <a:cxn ang="0">
                  <a:pos x="31" y="9"/>
                </a:cxn>
                <a:cxn ang="0">
                  <a:pos x="28" y="15"/>
                </a:cxn>
                <a:cxn ang="0">
                  <a:pos x="28" y="20"/>
                </a:cxn>
                <a:cxn ang="0">
                  <a:pos x="30" y="26"/>
                </a:cxn>
                <a:cxn ang="0">
                  <a:pos x="28" y="35"/>
                </a:cxn>
                <a:cxn ang="0">
                  <a:pos x="14" y="38"/>
                </a:cxn>
              </a:cxnLst>
              <a:rect l="txL" t="txT" r="txR" b="txB"/>
              <a:pathLst>
                <a:path w="64" h="39">
                  <a:moveTo>
                    <a:pt x="14" y="38"/>
                  </a:moveTo>
                  <a:lnTo>
                    <a:pt x="10" y="31"/>
                  </a:lnTo>
                  <a:lnTo>
                    <a:pt x="7" y="22"/>
                  </a:lnTo>
                  <a:lnTo>
                    <a:pt x="4" y="13"/>
                  </a:lnTo>
                  <a:lnTo>
                    <a:pt x="0" y="2"/>
                  </a:lnTo>
                  <a:lnTo>
                    <a:pt x="7" y="0"/>
                  </a:lnTo>
                  <a:lnTo>
                    <a:pt x="14" y="0"/>
                  </a:lnTo>
                  <a:lnTo>
                    <a:pt x="22" y="0"/>
                  </a:lnTo>
                  <a:lnTo>
                    <a:pt x="32" y="3"/>
                  </a:lnTo>
                  <a:lnTo>
                    <a:pt x="41" y="6"/>
                  </a:lnTo>
                  <a:lnTo>
                    <a:pt x="50" y="9"/>
                  </a:lnTo>
                  <a:lnTo>
                    <a:pt x="57" y="13"/>
                  </a:lnTo>
                  <a:lnTo>
                    <a:pt x="64" y="18"/>
                  </a:lnTo>
                  <a:lnTo>
                    <a:pt x="64" y="23"/>
                  </a:lnTo>
                  <a:lnTo>
                    <a:pt x="64" y="28"/>
                  </a:lnTo>
                  <a:lnTo>
                    <a:pt x="62" y="33"/>
                  </a:lnTo>
                  <a:lnTo>
                    <a:pt x="55" y="39"/>
                  </a:lnTo>
                  <a:lnTo>
                    <a:pt x="50" y="32"/>
                  </a:lnTo>
                  <a:lnTo>
                    <a:pt x="48" y="25"/>
                  </a:lnTo>
                  <a:lnTo>
                    <a:pt x="47" y="16"/>
                  </a:lnTo>
                  <a:lnTo>
                    <a:pt x="41" y="9"/>
                  </a:lnTo>
                  <a:lnTo>
                    <a:pt x="31" y="9"/>
                  </a:lnTo>
                  <a:lnTo>
                    <a:pt x="28" y="15"/>
                  </a:lnTo>
                  <a:lnTo>
                    <a:pt x="28" y="20"/>
                  </a:lnTo>
                  <a:lnTo>
                    <a:pt x="30" y="26"/>
                  </a:lnTo>
                  <a:lnTo>
                    <a:pt x="28" y="35"/>
                  </a:lnTo>
                  <a:lnTo>
                    <a:pt x="14" y="38"/>
                  </a:lnTo>
                  <a:close/>
                </a:path>
              </a:pathLst>
            </a:custGeom>
            <a:solidFill>
              <a:srgbClr val="336666">
                <a:alpha val="100000"/>
              </a:srgbClr>
            </a:solidFill>
            <a:ln w="9525">
              <a:noFill/>
            </a:ln>
          </p:spPr>
          <p:txBody>
            <a:bodyPr/>
            <a:p>
              <a:endParaRPr lang="en-US"/>
            </a:p>
          </p:txBody>
        </p:sp>
        <p:sp>
          <p:nvSpPr>
            <p:cNvPr id="16403" name="Freeform 26"/>
            <p:cNvSpPr/>
            <p:nvPr/>
          </p:nvSpPr>
          <p:spPr>
            <a:xfrm>
              <a:off x="2022" y="3052"/>
              <a:ext cx="34" cy="27"/>
            </a:xfrm>
            <a:custGeom>
              <a:avLst/>
              <a:gdLst>
                <a:gd name="txL" fmla="*/ 0 w 34"/>
                <a:gd name="txT" fmla="*/ 0 h 27"/>
                <a:gd name="txR" fmla="*/ 34 w 34"/>
                <a:gd name="txB" fmla="*/ 27 h 27"/>
              </a:gdLst>
              <a:ahLst/>
              <a:cxnLst>
                <a:cxn ang="0">
                  <a:pos x="5" y="23"/>
                </a:cxn>
                <a:cxn ang="0">
                  <a:pos x="0" y="7"/>
                </a:cxn>
                <a:cxn ang="0">
                  <a:pos x="10" y="0"/>
                </a:cxn>
                <a:cxn ang="0">
                  <a:pos x="15" y="4"/>
                </a:cxn>
                <a:cxn ang="0">
                  <a:pos x="22" y="8"/>
                </a:cxn>
                <a:cxn ang="0">
                  <a:pos x="30" y="14"/>
                </a:cxn>
                <a:cxn ang="0">
                  <a:pos x="34" y="21"/>
                </a:cxn>
                <a:cxn ang="0">
                  <a:pos x="30" y="26"/>
                </a:cxn>
                <a:cxn ang="0">
                  <a:pos x="25" y="27"/>
                </a:cxn>
                <a:cxn ang="0">
                  <a:pos x="18" y="27"/>
                </a:cxn>
                <a:cxn ang="0">
                  <a:pos x="12" y="26"/>
                </a:cxn>
                <a:cxn ang="0">
                  <a:pos x="5" y="23"/>
                </a:cxn>
              </a:cxnLst>
              <a:rect l="txL" t="txT" r="txR" b="txB"/>
              <a:pathLst>
                <a:path w="34" h="27">
                  <a:moveTo>
                    <a:pt x="5" y="23"/>
                  </a:moveTo>
                  <a:lnTo>
                    <a:pt x="0" y="7"/>
                  </a:lnTo>
                  <a:lnTo>
                    <a:pt x="10" y="0"/>
                  </a:lnTo>
                  <a:lnTo>
                    <a:pt x="15" y="4"/>
                  </a:lnTo>
                  <a:lnTo>
                    <a:pt x="22" y="8"/>
                  </a:lnTo>
                  <a:lnTo>
                    <a:pt x="30" y="14"/>
                  </a:lnTo>
                  <a:lnTo>
                    <a:pt x="34" y="21"/>
                  </a:lnTo>
                  <a:lnTo>
                    <a:pt x="30" y="26"/>
                  </a:lnTo>
                  <a:lnTo>
                    <a:pt x="25" y="27"/>
                  </a:lnTo>
                  <a:lnTo>
                    <a:pt x="18" y="27"/>
                  </a:lnTo>
                  <a:lnTo>
                    <a:pt x="12" y="26"/>
                  </a:lnTo>
                  <a:lnTo>
                    <a:pt x="5" y="23"/>
                  </a:lnTo>
                  <a:close/>
                </a:path>
              </a:pathLst>
            </a:custGeom>
            <a:solidFill>
              <a:srgbClr val="336666">
                <a:alpha val="100000"/>
              </a:srgbClr>
            </a:solidFill>
            <a:ln w="9525">
              <a:noFill/>
            </a:ln>
          </p:spPr>
          <p:txBody>
            <a:bodyPr/>
            <a:p>
              <a:endParaRPr lang="en-US"/>
            </a:p>
          </p:txBody>
        </p:sp>
        <p:sp>
          <p:nvSpPr>
            <p:cNvPr id="16404" name="Freeform 27"/>
            <p:cNvSpPr/>
            <p:nvPr/>
          </p:nvSpPr>
          <p:spPr>
            <a:xfrm>
              <a:off x="2059" y="3040"/>
              <a:ext cx="41" cy="28"/>
            </a:xfrm>
            <a:custGeom>
              <a:avLst/>
              <a:gdLst>
                <a:gd name="txL" fmla="*/ 0 w 41"/>
                <a:gd name="txT" fmla="*/ 0 h 28"/>
                <a:gd name="txR" fmla="*/ 41 w 41"/>
                <a:gd name="txB" fmla="*/ 28 h 28"/>
              </a:gdLst>
              <a:ahLst/>
              <a:cxnLst>
                <a:cxn ang="0">
                  <a:pos x="17" y="28"/>
                </a:cxn>
                <a:cxn ang="0">
                  <a:pos x="13" y="23"/>
                </a:cxn>
                <a:cxn ang="0">
                  <a:pos x="8" y="19"/>
                </a:cxn>
                <a:cxn ang="0">
                  <a:pos x="5" y="13"/>
                </a:cxn>
                <a:cxn ang="0">
                  <a:pos x="0" y="7"/>
                </a:cxn>
                <a:cxn ang="0">
                  <a:pos x="7" y="0"/>
                </a:cxn>
                <a:cxn ang="0">
                  <a:pos x="15" y="3"/>
                </a:cxn>
                <a:cxn ang="0">
                  <a:pos x="25" y="7"/>
                </a:cxn>
                <a:cxn ang="0">
                  <a:pos x="34" y="12"/>
                </a:cxn>
                <a:cxn ang="0">
                  <a:pos x="41" y="19"/>
                </a:cxn>
                <a:cxn ang="0">
                  <a:pos x="31" y="28"/>
                </a:cxn>
                <a:cxn ang="0">
                  <a:pos x="17" y="28"/>
                </a:cxn>
              </a:cxnLst>
              <a:rect l="txL" t="txT" r="txR" b="txB"/>
              <a:pathLst>
                <a:path w="41" h="28">
                  <a:moveTo>
                    <a:pt x="17" y="28"/>
                  </a:moveTo>
                  <a:lnTo>
                    <a:pt x="13" y="23"/>
                  </a:lnTo>
                  <a:lnTo>
                    <a:pt x="8" y="19"/>
                  </a:lnTo>
                  <a:lnTo>
                    <a:pt x="5" y="13"/>
                  </a:lnTo>
                  <a:lnTo>
                    <a:pt x="0" y="7"/>
                  </a:lnTo>
                  <a:lnTo>
                    <a:pt x="7" y="0"/>
                  </a:lnTo>
                  <a:lnTo>
                    <a:pt x="15" y="3"/>
                  </a:lnTo>
                  <a:lnTo>
                    <a:pt x="25" y="7"/>
                  </a:lnTo>
                  <a:lnTo>
                    <a:pt x="34" y="12"/>
                  </a:lnTo>
                  <a:lnTo>
                    <a:pt x="41" y="19"/>
                  </a:lnTo>
                  <a:lnTo>
                    <a:pt x="31" y="28"/>
                  </a:lnTo>
                  <a:lnTo>
                    <a:pt x="17" y="28"/>
                  </a:lnTo>
                  <a:close/>
                </a:path>
              </a:pathLst>
            </a:custGeom>
            <a:solidFill>
              <a:srgbClr val="336666">
                <a:alpha val="100000"/>
              </a:srgbClr>
            </a:solidFill>
            <a:ln w="9525">
              <a:noFill/>
            </a:ln>
          </p:spPr>
          <p:txBody>
            <a:bodyPr/>
            <a:p>
              <a:endParaRPr lang="en-US"/>
            </a:p>
          </p:txBody>
        </p:sp>
        <p:sp>
          <p:nvSpPr>
            <p:cNvPr id="16405" name="Freeform 29"/>
            <p:cNvSpPr/>
            <p:nvPr/>
          </p:nvSpPr>
          <p:spPr>
            <a:xfrm>
              <a:off x="2096" y="2987"/>
              <a:ext cx="30" cy="16"/>
            </a:xfrm>
            <a:custGeom>
              <a:avLst/>
              <a:gdLst>
                <a:gd name="txL" fmla="*/ 0 w 30"/>
                <a:gd name="txT" fmla="*/ 0 h 16"/>
                <a:gd name="txR" fmla="*/ 30 w 30"/>
                <a:gd name="txB" fmla="*/ 16 h 16"/>
              </a:gdLst>
              <a:ahLst/>
              <a:cxnLst>
                <a:cxn ang="0">
                  <a:pos x="0" y="10"/>
                </a:cxn>
                <a:cxn ang="0">
                  <a:pos x="0" y="3"/>
                </a:cxn>
                <a:cxn ang="0">
                  <a:pos x="7" y="0"/>
                </a:cxn>
                <a:cxn ang="0">
                  <a:pos x="13" y="0"/>
                </a:cxn>
                <a:cxn ang="0">
                  <a:pos x="17" y="0"/>
                </a:cxn>
                <a:cxn ang="0">
                  <a:pos x="23" y="0"/>
                </a:cxn>
                <a:cxn ang="0">
                  <a:pos x="28" y="0"/>
                </a:cxn>
                <a:cxn ang="0">
                  <a:pos x="30" y="13"/>
                </a:cxn>
                <a:cxn ang="0">
                  <a:pos x="23" y="16"/>
                </a:cxn>
                <a:cxn ang="0">
                  <a:pos x="16" y="15"/>
                </a:cxn>
                <a:cxn ang="0">
                  <a:pos x="8" y="12"/>
                </a:cxn>
                <a:cxn ang="0">
                  <a:pos x="0" y="10"/>
                </a:cxn>
              </a:cxnLst>
              <a:rect l="txL" t="txT" r="txR" b="txB"/>
              <a:pathLst>
                <a:path w="30" h="16">
                  <a:moveTo>
                    <a:pt x="0" y="10"/>
                  </a:moveTo>
                  <a:lnTo>
                    <a:pt x="0" y="3"/>
                  </a:lnTo>
                  <a:lnTo>
                    <a:pt x="7" y="0"/>
                  </a:lnTo>
                  <a:lnTo>
                    <a:pt x="13" y="0"/>
                  </a:lnTo>
                  <a:lnTo>
                    <a:pt x="17" y="0"/>
                  </a:lnTo>
                  <a:lnTo>
                    <a:pt x="23" y="0"/>
                  </a:lnTo>
                  <a:lnTo>
                    <a:pt x="28" y="0"/>
                  </a:lnTo>
                  <a:lnTo>
                    <a:pt x="30" y="13"/>
                  </a:lnTo>
                  <a:lnTo>
                    <a:pt x="23" y="16"/>
                  </a:lnTo>
                  <a:lnTo>
                    <a:pt x="16" y="15"/>
                  </a:lnTo>
                  <a:lnTo>
                    <a:pt x="8" y="12"/>
                  </a:lnTo>
                  <a:lnTo>
                    <a:pt x="0" y="10"/>
                  </a:lnTo>
                  <a:close/>
                </a:path>
              </a:pathLst>
            </a:custGeom>
            <a:solidFill>
              <a:srgbClr val="336666">
                <a:alpha val="100000"/>
              </a:srgbClr>
            </a:solidFill>
            <a:ln w="9525">
              <a:noFill/>
            </a:ln>
          </p:spPr>
          <p:txBody>
            <a:bodyPr/>
            <a:p>
              <a:endParaRPr lang="en-US"/>
            </a:p>
          </p:txBody>
        </p:sp>
        <p:sp>
          <p:nvSpPr>
            <p:cNvPr id="16406" name="Freeform 31"/>
            <p:cNvSpPr/>
            <p:nvPr/>
          </p:nvSpPr>
          <p:spPr>
            <a:xfrm>
              <a:off x="2096" y="2916"/>
              <a:ext cx="51" cy="21"/>
            </a:xfrm>
            <a:custGeom>
              <a:avLst/>
              <a:gdLst>
                <a:gd name="txL" fmla="*/ 0 w 51"/>
                <a:gd name="txT" fmla="*/ 0 h 21"/>
                <a:gd name="txR" fmla="*/ 51 w 51"/>
                <a:gd name="txB" fmla="*/ 21 h 21"/>
              </a:gdLst>
              <a:ahLst/>
              <a:cxnLst>
                <a:cxn ang="0">
                  <a:pos x="0" y="20"/>
                </a:cxn>
                <a:cxn ang="0">
                  <a:pos x="1" y="16"/>
                </a:cxn>
                <a:cxn ang="0">
                  <a:pos x="3" y="11"/>
                </a:cxn>
                <a:cxn ang="0">
                  <a:pos x="3" y="7"/>
                </a:cxn>
                <a:cxn ang="0">
                  <a:pos x="3" y="0"/>
                </a:cxn>
                <a:cxn ang="0">
                  <a:pos x="7" y="0"/>
                </a:cxn>
                <a:cxn ang="0">
                  <a:pos x="13" y="0"/>
                </a:cxn>
                <a:cxn ang="0">
                  <a:pos x="20" y="1"/>
                </a:cxn>
                <a:cxn ang="0">
                  <a:pos x="26" y="1"/>
                </a:cxn>
                <a:cxn ang="0">
                  <a:pos x="33" y="3"/>
                </a:cxn>
                <a:cxn ang="0">
                  <a:pos x="40" y="4"/>
                </a:cxn>
                <a:cxn ang="0">
                  <a:pos x="46" y="6"/>
                </a:cxn>
                <a:cxn ang="0">
                  <a:pos x="51" y="10"/>
                </a:cxn>
                <a:cxn ang="0">
                  <a:pos x="47" y="20"/>
                </a:cxn>
                <a:cxn ang="0">
                  <a:pos x="36" y="21"/>
                </a:cxn>
                <a:cxn ang="0">
                  <a:pos x="27" y="21"/>
                </a:cxn>
                <a:cxn ang="0">
                  <a:pos x="20" y="20"/>
                </a:cxn>
                <a:cxn ang="0">
                  <a:pos x="10" y="20"/>
                </a:cxn>
                <a:cxn ang="0">
                  <a:pos x="0" y="20"/>
                </a:cxn>
              </a:cxnLst>
              <a:rect l="txL" t="txT" r="txR" b="txB"/>
              <a:pathLst>
                <a:path w="51" h="21">
                  <a:moveTo>
                    <a:pt x="0" y="20"/>
                  </a:moveTo>
                  <a:lnTo>
                    <a:pt x="1" y="16"/>
                  </a:lnTo>
                  <a:lnTo>
                    <a:pt x="3" y="11"/>
                  </a:lnTo>
                  <a:lnTo>
                    <a:pt x="3" y="7"/>
                  </a:lnTo>
                  <a:lnTo>
                    <a:pt x="3" y="0"/>
                  </a:lnTo>
                  <a:lnTo>
                    <a:pt x="7" y="0"/>
                  </a:lnTo>
                  <a:lnTo>
                    <a:pt x="13" y="0"/>
                  </a:lnTo>
                  <a:lnTo>
                    <a:pt x="20" y="1"/>
                  </a:lnTo>
                  <a:lnTo>
                    <a:pt x="26" y="1"/>
                  </a:lnTo>
                  <a:lnTo>
                    <a:pt x="33" y="3"/>
                  </a:lnTo>
                  <a:lnTo>
                    <a:pt x="40" y="4"/>
                  </a:lnTo>
                  <a:lnTo>
                    <a:pt x="46" y="6"/>
                  </a:lnTo>
                  <a:lnTo>
                    <a:pt x="51" y="10"/>
                  </a:lnTo>
                  <a:lnTo>
                    <a:pt x="47" y="20"/>
                  </a:lnTo>
                  <a:lnTo>
                    <a:pt x="36" y="21"/>
                  </a:lnTo>
                  <a:lnTo>
                    <a:pt x="27" y="21"/>
                  </a:lnTo>
                  <a:lnTo>
                    <a:pt x="20" y="20"/>
                  </a:lnTo>
                  <a:lnTo>
                    <a:pt x="10" y="20"/>
                  </a:lnTo>
                  <a:lnTo>
                    <a:pt x="0" y="20"/>
                  </a:lnTo>
                  <a:close/>
                </a:path>
              </a:pathLst>
            </a:custGeom>
            <a:solidFill>
              <a:srgbClr val="336666">
                <a:alpha val="100000"/>
              </a:srgbClr>
            </a:solidFill>
            <a:ln w="9525">
              <a:noFill/>
            </a:ln>
          </p:spPr>
          <p:txBody>
            <a:bodyPr/>
            <a:p>
              <a:endParaRPr lang="en-US"/>
            </a:p>
          </p:txBody>
        </p:sp>
        <p:sp>
          <p:nvSpPr>
            <p:cNvPr id="16407" name="Freeform 32"/>
            <p:cNvSpPr/>
            <p:nvPr/>
          </p:nvSpPr>
          <p:spPr>
            <a:xfrm>
              <a:off x="2106" y="2882"/>
              <a:ext cx="63" cy="22"/>
            </a:xfrm>
            <a:custGeom>
              <a:avLst/>
              <a:gdLst>
                <a:gd name="txL" fmla="*/ 0 w 63"/>
                <a:gd name="txT" fmla="*/ 0 h 22"/>
                <a:gd name="txR" fmla="*/ 63 w 63"/>
                <a:gd name="txB" fmla="*/ 22 h 22"/>
              </a:gdLst>
              <a:ahLst/>
              <a:cxnLst>
                <a:cxn ang="0">
                  <a:pos x="0" y="15"/>
                </a:cxn>
                <a:cxn ang="0">
                  <a:pos x="7" y="0"/>
                </a:cxn>
                <a:cxn ang="0">
                  <a:pos x="14" y="1"/>
                </a:cxn>
                <a:cxn ang="0">
                  <a:pos x="21" y="2"/>
                </a:cxn>
                <a:cxn ang="0">
                  <a:pos x="28" y="5"/>
                </a:cxn>
                <a:cxn ang="0">
                  <a:pos x="36" y="7"/>
                </a:cxn>
                <a:cxn ang="0">
                  <a:pos x="41" y="8"/>
                </a:cxn>
                <a:cxn ang="0">
                  <a:pos x="49" y="11"/>
                </a:cxn>
                <a:cxn ang="0">
                  <a:pos x="56" y="12"/>
                </a:cxn>
                <a:cxn ang="0">
                  <a:pos x="63" y="14"/>
                </a:cxn>
                <a:cxn ang="0">
                  <a:pos x="59" y="22"/>
                </a:cxn>
                <a:cxn ang="0">
                  <a:pos x="51" y="22"/>
                </a:cxn>
                <a:cxn ang="0">
                  <a:pos x="46" y="22"/>
                </a:cxn>
                <a:cxn ang="0">
                  <a:pos x="39" y="21"/>
                </a:cxn>
                <a:cxn ang="0">
                  <a:pos x="31" y="20"/>
                </a:cxn>
                <a:cxn ang="0">
                  <a:pos x="24" y="18"/>
                </a:cxn>
                <a:cxn ang="0">
                  <a:pos x="16" y="17"/>
                </a:cxn>
                <a:cxn ang="0">
                  <a:pos x="8" y="15"/>
                </a:cxn>
                <a:cxn ang="0">
                  <a:pos x="0" y="15"/>
                </a:cxn>
              </a:cxnLst>
              <a:rect l="txL" t="txT" r="txR" b="txB"/>
              <a:pathLst>
                <a:path w="63" h="22">
                  <a:moveTo>
                    <a:pt x="0" y="15"/>
                  </a:moveTo>
                  <a:lnTo>
                    <a:pt x="7" y="0"/>
                  </a:lnTo>
                  <a:lnTo>
                    <a:pt x="14" y="1"/>
                  </a:lnTo>
                  <a:lnTo>
                    <a:pt x="21" y="2"/>
                  </a:lnTo>
                  <a:lnTo>
                    <a:pt x="28" y="5"/>
                  </a:lnTo>
                  <a:lnTo>
                    <a:pt x="36" y="7"/>
                  </a:lnTo>
                  <a:lnTo>
                    <a:pt x="41" y="8"/>
                  </a:lnTo>
                  <a:lnTo>
                    <a:pt x="49" y="11"/>
                  </a:lnTo>
                  <a:lnTo>
                    <a:pt x="56" y="12"/>
                  </a:lnTo>
                  <a:lnTo>
                    <a:pt x="63" y="14"/>
                  </a:lnTo>
                  <a:lnTo>
                    <a:pt x="59" y="22"/>
                  </a:lnTo>
                  <a:lnTo>
                    <a:pt x="51" y="22"/>
                  </a:lnTo>
                  <a:lnTo>
                    <a:pt x="46" y="22"/>
                  </a:lnTo>
                  <a:lnTo>
                    <a:pt x="39" y="21"/>
                  </a:lnTo>
                  <a:lnTo>
                    <a:pt x="31" y="20"/>
                  </a:lnTo>
                  <a:lnTo>
                    <a:pt x="24" y="18"/>
                  </a:lnTo>
                  <a:lnTo>
                    <a:pt x="16" y="17"/>
                  </a:lnTo>
                  <a:lnTo>
                    <a:pt x="8" y="15"/>
                  </a:lnTo>
                  <a:lnTo>
                    <a:pt x="0" y="15"/>
                  </a:lnTo>
                  <a:close/>
                </a:path>
              </a:pathLst>
            </a:custGeom>
            <a:solidFill>
              <a:srgbClr val="336666">
                <a:alpha val="100000"/>
              </a:srgbClr>
            </a:solidFill>
            <a:ln w="9525">
              <a:noFill/>
            </a:ln>
          </p:spPr>
          <p:txBody>
            <a:bodyPr/>
            <a:p>
              <a:endParaRPr lang="en-US"/>
            </a:p>
          </p:txBody>
        </p:sp>
        <p:sp>
          <p:nvSpPr>
            <p:cNvPr id="16408" name="Freeform 33"/>
            <p:cNvSpPr/>
            <p:nvPr/>
          </p:nvSpPr>
          <p:spPr>
            <a:xfrm>
              <a:off x="2136" y="2859"/>
              <a:ext cx="64" cy="31"/>
            </a:xfrm>
            <a:custGeom>
              <a:avLst/>
              <a:gdLst>
                <a:gd name="txL" fmla="*/ 0 w 64"/>
                <a:gd name="txT" fmla="*/ 0 h 31"/>
                <a:gd name="txR" fmla="*/ 64 w 64"/>
                <a:gd name="txB" fmla="*/ 31 h 31"/>
              </a:gdLst>
              <a:ahLst/>
              <a:cxnLst>
                <a:cxn ang="0">
                  <a:pos x="46" y="31"/>
                </a:cxn>
                <a:cxn ang="0">
                  <a:pos x="40" y="20"/>
                </a:cxn>
                <a:cxn ang="0">
                  <a:pos x="30" y="17"/>
                </a:cxn>
                <a:cxn ang="0">
                  <a:pos x="20" y="15"/>
                </a:cxn>
                <a:cxn ang="0">
                  <a:pos x="9" y="14"/>
                </a:cxn>
                <a:cxn ang="0">
                  <a:pos x="0" y="7"/>
                </a:cxn>
                <a:cxn ang="0">
                  <a:pos x="11" y="0"/>
                </a:cxn>
                <a:cxn ang="0">
                  <a:pos x="17" y="0"/>
                </a:cxn>
                <a:cxn ang="0">
                  <a:pos x="23" y="1"/>
                </a:cxn>
                <a:cxn ang="0">
                  <a:pos x="30" y="3"/>
                </a:cxn>
                <a:cxn ang="0">
                  <a:pos x="36" y="5"/>
                </a:cxn>
                <a:cxn ang="0">
                  <a:pos x="43" y="10"/>
                </a:cxn>
                <a:cxn ang="0">
                  <a:pos x="50" y="13"/>
                </a:cxn>
                <a:cxn ang="0">
                  <a:pos x="56" y="15"/>
                </a:cxn>
                <a:cxn ang="0">
                  <a:pos x="63" y="17"/>
                </a:cxn>
                <a:cxn ang="0">
                  <a:pos x="64" y="23"/>
                </a:cxn>
                <a:cxn ang="0">
                  <a:pos x="60" y="25"/>
                </a:cxn>
                <a:cxn ang="0">
                  <a:pos x="53" y="28"/>
                </a:cxn>
                <a:cxn ang="0">
                  <a:pos x="46" y="31"/>
                </a:cxn>
              </a:cxnLst>
              <a:rect l="txL" t="txT" r="txR" b="txB"/>
              <a:pathLst>
                <a:path w="64" h="31">
                  <a:moveTo>
                    <a:pt x="46" y="31"/>
                  </a:moveTo>
                  <a:lnTo>
                    <a:pt x="40" y="20"/>
                  </a:lnTo>
                  <a:lnTo>
                    <a:pt x="30" y="17"/>
                  </a:lnTo>
                  <a:lnTo>
                    <a:pt x="20" y="15"/>
                  </a:lnTo>
                  <a:lnTo>
                    <a:pt x="9" y="14"/>
                  </a:lnTo>
                  <a:lnTo>
                    <a:pt x="0" y="7"/>
                  </a:lnTo>
                  <a:lnTo>
                    <a:pt x="11" y="0"/>
                  </a:lnTo>
                  <a:lnTo>
                    <a:pt x="17" y="0"/>
                  </a:lnTo>
                  <a:lnTo>
                    <a:pt x="23" y="1"/>
                  </a:lnTo>
                  <a:lnTo>
                    <a:pt x="30" y="3"/>
                  </a:lnTo>
                  <a:lnTo>
                    <a:pt x="36" y="5"/>
                  </a:lnTo>
                  <a:lnTo>
                    <a:pt x="43" y="10"/>
                  </a:lnTo>
                  <a:lnTo>
                    <a:pt x="50" y="13"/>
                  </a:lnTo>
                  <a:lnTo>
                    <a:pt x="56" y="15"/>
                  </a:lnTo>
                  <a:lnTo>
                    <a:pt x="63" y="17"/>
                  </a:lnTo>
                  <a:lnTo>
                    <a:pt x="64" y="23"/>
                  </a:lnTo>
                  <a:lnTo>
                    <a:pt x="60" y="25"/>
                  </a:lnTo>
                  <a:lnTo>
                    <a:pt x="53" y="28"/>
                  </a:lnTo>
                  <a:lnTo>
                    <a:pt x="46" y="31"/>
                  </a:lnTo>
                  <a:close/>
                </a:path>
              </a:pathLst>
            </a:custGeom>
            <a:solidFill>
              <a:srgbClr val="336666">
                <a:alpha val="100000"/>
              </a:srgbClr>
            </a:solidFill>
            <a:ln w="9525">
              <a:noFill/>
            </a:ln>
          </p:spPr>
          <p:txBody>
            <a:bodyPr/>
            <a:p>
              <a:endParaRPr lang="en-US"/>
            </a:p>
          </p:txBody>
        </p:sp>
        <p:sp>
          <p:nvSpPr>
            <p:cNvPr id="16409" name="Freeform 34"/>
            <p:cNvSpPr/>
            <p:nvPr/>
          </p:nvSpPr>
          <p:spPr>
            <a:xfrm>
              <a:off x="2385" y="2965"/>
              <a:ext cx="36" cy="8"/>
            </a:xfrm>
            <a:custGeom>
              <a:avLst/>
              <a:gdLst>
                <a:gd name="txL" fmla="*/ 0 w 36"/>
                <a:gd name="txT" fmla="*/ 0 h 8"/>
                <a:gd name="txR" fmla="*/ 36 w 36"/>
                <a:gd name="txB" fmla="*/ 8 h 8"/>
              </a:gdLst>
              <a:ahLst/>
              <a:cxnLst>
                <a:cxn ang="0">
                  <a:pos x="0" y="5"/>
                </a:cxn>
                <a:cxn ang="0">
                  <a:pos x="7" y="4"/>
                </a:cxn>
                <a:cxn ang="0">
                  <a:pos x="14" y="2"/>
                </a:cxn>
                <a:cxn ang="0">
                  <a:pos x="21" y="1"/>
                </a:cxn>
                <a:cxn ang="0">
                  <a:pos x="28" y="0"/>
                </a:cxn>
                <a:cxn ang="0">
                  <a:pos x="36" y="4"/>
                </a:cxn>
                <a:cxn ang="0">
                  <a:pos x="28" y="8"/>
                </a:cxn>
                <a:cxn ang="0">
                  <a:pos x="21" y="7"/>
                </a:cxn>
                <a:cxn ang="0">
                  <a:pos x="14" y="7"/>
                </a:cxn>
                <a:cxn ang="0">
                  <a:pos x="8" y="8"/>
                </a:cxn>
                <a:cxn ang="0">
                  <a:pos x="0" y="5"/>
                </a:cxn>
              </a:cxnLst>
              <a:rect l="txL" t="txT" r="txR" b="txB"/>
              <a:pathLst>
                <a:path w="36" h="8">
                  <a:moveTo>
                    <a:pt x="0" y="5"/>
                  </a:moveTo>
                  <a:lnTo>
                    <a:pt x="7" y="4"/>
                  </a:lnTo>
                  <a:lnTo>
                    <a:pt x="14" y="2"/>
                  </a:lnTo>
                  <a:lnTo>
                    <a:pt x="21" y="1"/>
                  </a:lnTo>
                  <a:lnTo>
                    <a:pt x="28" y="0"/>
                  </a:lnTo>
                  <a:lnTo>
                    <a:pt x="36" y="4"/>
                  </a:lnTo>
                  <a:lnTo>
                    <a:pt x="28" y="8"/>
                  </a:lnTo>
                  <a:lnTo>
                    <a:pt x="21" y="7"/>
                  </a:lnTo>
                  <a:lnTo>
                    <a:pt x="14" y="7"/>
                  </a:lnTo>
                  <a:lnTo>
                    <a:pt x="8" y="8"/>
                  </a:lnTo>
                  <a:lnTo>
                    <a:pt x="0" y="5"/>
                  </a:lnTo>
                  <a:close/>
                </a:path>
              </a:pathLst>
            </a:custGeom>
            <a:solidFill>
              <a:srgbClr val="336666">
                <a:alpha val="100000"/>
              </a:srgbClr>
            </a:solidFill>
            <a:ln w="9525">
              <a:noFill/>
            </a:ln>
          </p:spPr>
          <p:txBody>
            <a:bodyPr/>
            <a:p>
              <a:endParaRPr lang="en-US"/>
            </a:p>
          </p:txBody>
        </p:sp>
        <p:sp>
          <p:nvSpPr>
            <p:cNvPr id="16410" name="Freeform 35"/>
            <p:cNvSpPr/>
            <p:nvPr/>
          </p:nvSpPr>
          <p:spPr>
            <a:xfrm>
              <a:off x="2280" y="2892"/>
              <a:ext cx="49" cy="30"/>
            </a:xfrm>
            <a:custGeom>
              <a:avLst/>
              <a:gdLst>
                <a:gd name="txL" fmla="*/ 0 w 49"/>
                <a:gd name="txT" fmla="*/ 0 h 30"/>
                <a:gd name="txR" fmla="*/ 49 w 49"/>
                <a:gd name="txB" fmla="*/ 30 h 30"/>
              </a:gdLst>
              <a:ahLst/>
              <a:cxnLst>
                <a:cxn ang="0">
                  <a:pos x="9" y="24"/>
                </a:cxn>
                <a:cxn ang="0">
                  <a:pos x="3" y="20"/>
                </a:cxn>
                <a:cxn ang="0">
                  <a:pos x="0" y="14"/>
                </a:cxn>
                <a:cxn ang="0">
                  <a:pos x="0" y="7"/>
                </a:cxn>
                <a:cxn ang="0">
                  <a:pos x="5" y="0"/>
                </a:cxn>
                <a:cxn ang="0">
                  <a:pos x="18" y="17"/>
                </a:cxn>
                <a:cxn ang="0">
                  <a:pos x="25" y="20"/>
                </a:cxn>
                <a:cxn ang="0">
                  <a:pos x="32" y="24"/>
                </a:cxn>
                <a:cxn ang="0">
                  <a:pos x="40" y="24"/>
                </a:cxn>
                <a:cxn ang="0">
                  <a:pos x="49" y="18"/>
                </a:cxn>
                <a:cxn ang="0">
                  <a:pos x="43" y="25"/>
                </a:cxn>
                <a:cxn ang="0">
                  <a:pos x="39" y="28"/>
                </a:cxn>
                <a:cxn ang="0">
                  <a:pos x="33" y="28"/>
                </a:cxn>
                <a:cxn ang="0">
                  <a:pos x="26" y="28"/>
                </a:cxn>
                <a:cxn ang="0">
                  <a:pos x="22" y="30"/>
                </a:cxn>
                <a:cxn ang="0">
                  <a:pos x="9" y="24"/>
                </a:cxn>
              </a:cxnLst>
              <a:rect l="txL" t="txT" r="txR" b="txB"/>
              <a:pathLst>
                <a:path w="49" h="30">
                  <a:moveTo>
                    <a:pt x="9" y="24"/>
                  </a:moveTo>
                  <a:lnTo>
                    <a:pt x="3" y="20"/>
                  </a:lnTo>
                  <a:lnTo>
                    <a:pt x="0" y="14"/>
                  </a:lnTo>
                  <a:lnTo>
                    <a:pt x="0" y="7"/>
                  </a:lnTo>
                  <a:lnTo>
                    <a:pt x="5" y="0"/>
                  </a:lnTo>
                  <a:lnTo>
                    <a:pt x="18" y="17"/>
                  </a:lnTo>
                  <a:lnTo>
                    <a:pt x="25" y="20"/>
                  </a:lnTo>
                  <a:lnTo>
                    <a:pt x="32" y="24"/>
                  </a:lnTo>
                  <a:lnTo>
                    <a:pt x="40" y="24"/>
                  </a:lnTo>
                  <a:lnTo>
                    <a:pt x="49" y="18"/>
                  </a:lnTo>
                  <a:lnTo>
                    <a:pt x="43" y="25"/>
                  </a:lnTo>
                  <a:lnTo>
                    <a:pt x="39" y="28"/>
                  </a:lnTo>
                  <a:lnTo>
                    <a:pt x="33" y="28"/>
                  </a:lnTo>
                  <a:lnTo>
                    <a:pt x="26" y="28"/>
                  </a:lnTo>
                  <a:lnTo>
                    <a:pt x="22" y="30"/>
                  </a:lnTo>
                  <a:lnTo>
                    <a:pt x="9" y="24"/>
                  </a:lnTo>
                  <a:close/>
                </a:path>
              </a:pathLst>
            </a:custGeom>
            <a:solidFill>
              <a:srgbClr val="CCCCCC">
                <a:alpha val="100000"/>
              </a:srgbClr>
            </a:solidFill>
            <a:ln w="9525">
              <a:noFill/>
            </a:ln>
          </p:spPr>
          <p:txBody>
            <a:bodyPr/>
            <a:p>
              <a:endParaRPr lang="en-US"/>
            </a:p>
          </p:txBody>
        </p:sp>
        <p:sp>
          <p:nvSpPr>
            <p:cNvPr id="16411" name="Freeform 36"/>
            <p:cNvSpPr/>
            <p:nvPr/>
          </p:nvSpPr>
          <p:spPr>
            <a:xfrm>
              <a:off x="2379" y="2902"/>
              <a:ext cx="32" cy="25"/>
            </a:xfrm>
            <a:custGeom>
              <a:avLst/>
              <a:gdLst>
                <a:gd name="txL" fmla="*/ 0 w 32"/>
                <a:gd name="txT" fmla="*/ 0 h 25"/>
                <a:gd name="txR" fmla="*/ 32 w 32"/>
                <a:gd name="txB" fmla="*/ 25 h 25"/>
              </a:gdLst>
              <a:ahLst/>
              <a:cxnLst>
                <a:cxn ang="0">
                  <a:pos x="0" y="25"/>
                </a:cxn>
                <a:cxn ang="0">
                  <a:pos x="6" y="18"/>
                </a:cxn>
                <a:cxn ang="0">
                  <a:pos x="12" y="11"/>
                </a:cxn>
                <a:cxn ang="0">
                  <a:pos x="19" y="5"/>
                </a:cxn>
                <a:cxn ang="0">
                  <a:pos x="27" y="0"/>
                </a:cxn>
                <a:cxn ang="0">
                  <a:pos x="32" y="7"/>
                </a:cxn>
                <a:cxn ang="0">
                  <a:pos x="27" y="10"/>
                </a:cxn>
                <a:cxn ang="0">
                  <a:pos x="22" y="14"/>
                </a:cxn>
                <a:cxn ang="0">
                  <a:pos x="14" y="18"/>
                </a:cxn>
                <a:cxn ang="0">
                  <a:pos x="7" y="21"/>
                </a:cxn>
                <a:cxn ang="0">
                  <a:pos x="0" y="25"/>
                </a:cxn>
              </a:cxnLst>
              <a:rect l="txL" t="txT" r="txR" b="txB"/>
              <a:pathLst>
                <a:path w="32" h="25">
                  <a:moveTo>
                    <a:pt x="0" y="25"/>
                  </a:moveTo>
                  <a:lnTo>
                    <a:pt x="6" y="18"/>
                  </a:lnTo>
                  <a:lnTo>
                    <a:pt x="12" y="11"/>
                  </a:lnTo>
                  <a:lnTo>
                    <a:pt x="19" y="5"/>
                  </a:lnTo>
                  <a:lnTo>
                    <a:pt x="27" y="0"/>
                  </a:lnTo>
                  <a:lnTo>
                    <a:pt x="32" y="7"/>
                  </a:lnTo>
                  <a:lnTo>
                    <a:pt x="27" y="10"/>
                  </a:lnTo>
                  <a:lnTo>
                    <a:pt x="22" y="14"/>
                  </a:lnTo>
                  <a:lnTo>
                    <a:pt x="14" y="18"/>
                  </a:lnTo>
                  <a:lnTo>
                    <a:pt x="7" y="21"/>
                  </a:lnTo>
                  <a:lnTo>
                    <a:pt x="0" y="25"/>
                  </a:lnTo>
                  <a:close/>
                </a:path>
              </a:pathLst>
            </a:custGeom>
            <a:solidFill>
              <a:srgbClr val="336666">
                <a:alpha val="100000"/>
              </a:srgbClr>
            </a:solidFill>
            <a:ln w="9525">
              <a:noFill/>
            </a:ln>
          </p:spPr>
          <p:txBody>
            <a:bodyPr/>
            <a:p>
              <a:endParaRPr lang="en-US"/>
            </a:p>
          </p:txBody>
        </p:sp>
        <p:sp>
          <p:nvSpPr>
            <p:cNvPr id="16412" name="Freeform 37"/>
            <p:cNvSpPr/>
            <p:nvPr/>
          </p:nvSpPr>
          <p:spPr>
            <a:xfrm>
              <a:off x="3375" y="3003"/>
              <a:ext cx="466" cy="62"/>
            </a:xfrm>
            <a:custGeom>
              <a:avLst/>
              <a:gdLst>
                <a:gd name="txL" fmla="*/ 0 w 466"/>
                <a:gd name="txT" fmla="*/ 0 h 62"/>
                <a:gd name="txR" fmla="*/ 466 w 466"/>
                <a:gd name="txB" fmla="*/ 62 h 62"/>
              </a:gdLst>
              <a:ahLst/>
              <a:cxnLst>
                <a:cxn ang="0">
                  <a:pos x="0" y="54"/>
                </a:cxn>
                <a:cxn ang="0">
                  <a:pos x="27" y="36"/>
                </a:cxn>
                <a:cxn ang="0">
                  <a:pos x="58" y="19"/>
                </a:cxn>
                <a:cxn ang="0">
                  <a:pos x="94" y="9"/>
                </a:cxn>
                <a:cxn ang="0">
                  <a:pos x="133" y="10"/>
                </a:cxn>
                <a:cxn ang="0">
                  <a:pos x="144" y="16"/>
                </a:cxn>
                <a:cxn ang="0">
                  <a:pos x="157" y="23"/>
                </a:cxn>
                <a:cxn ang="0">
                  <a:pos x="170" y="29"/>
                </a:cxn>
                <a:cxn ang="0">
                  <a:pos x="183" y="36"/>
                </a:cxn>
                <a:cxn ang="0">
                  <a:pos x="200" y="36"/>
                </a:cxn>
                <a:cxn ang="0">
                  <a:pos x="220" y="37"/>
                </a:cxn>
                <a:cxn ang="0">
                  <a:pos x="237" y="29"/>
                </a:cxn>
                <a:cxn ang="0">
                  <a:pos x="253" y="20"/>
                </a:cxn>
                <a:cxn ang="0">
                  <a:pos x="270" y="12"/>
                </a:cxn>
                <a:cxn ang="0">
                  <a:pos x="287" y="3"/>
                </a:cxn>
                <a:cxn ang="0">
                  <a:pos x="299" y="0"/>
                </a:cxn>
                <a:cxn ang="0">
                  <a:pos x="310" y="0"/>
                </a:cxn>
                <a:cxn ang="0">
                  <a:pos x="323" y="0"/>
                </a:cxn>
                <a:cxn ang="0">
                  <a:pos x="336" y="3"/>
                </a:cxn>
                <a:cxn ang="0">
                  <a:pos x="346" y="9"/>
                </a:cxn>
                <a:cxn ang="0">
                  <a:pos x="356" y="14"/>
                </a:cxn>
                <a:cxn ang="0">
                  <a:pos x="367" y="20"/>
                </a:cxn>
                <a:cxn ang="0">
                  <a:pos x="380" y="26"/>
                </a:cxn>
                <a:cxn ang="0">
                  <a:pos x="400" y="24"/>
                </a:cxn>
                <a:cxn ang="0">
                  <a:pos x="419" y="19"/>
                </a:cxn>
                <a:cxn ang="0">
                  <a:pos x="439" y="14"/>
                </a:cxn>
                <a:cxn ang="0">
                  <a:pos x="459" y="14"/>
                </a:cxn>
                <a:cxn ang="0">
                  <a:pos x="454" y="24"/>
                </a:cxn>
                <a:cxn ang="0">
                  <a:pos x="430" y="30"/>
                </a:cxn>
                <a:cxn ang="0">
                  <a:pos x="404" y="36"/>
                </a:cxn>
                <a:cxn ang="0">
                  <a:pos x="377" y="37"/>
                </a:cxn>
                <a:cxn ang="0">
                  <a:pos x="356" y="29"/>
                </a:cxn>
                <a:cxn ang="0">
                  <a:pos x="336" y="19"/>
                </a:cxn>
                <a:cxn ang="0">
                  <a:pos x="310" y="12"/>
                </a:cxn>
                <a:cxn ang="0">
                  <a:pos x="283" y="20"/>
                </a:cxn>
                <a:cxn ang="0">
                  <a:pos x="258" y="33"/>
                </a:cxn>
                <a:cxn ang="0">
                  <a:pos x="231" y="46"/>
                </a:cxn>
                <a:cxn ang="0">
                  <a:pos x="204" y="52"/>
                </a:cxn>
                <a:cxn ang="0">
                  <a:pos x="180" y="47"/>
                </a:cxn>
                <a:cxn ang="0">
                  <a:pos x="158" y="39"/>
                </a:cxn>
                <a:cxn ang="0">
                  <a:pos x="137" y="27"/>
                </a:cxn>
                <a:cxn ang="0">
                  <a:pos x="113" y="20"/>
                </a:cxn>
                <a:cxn ang="0">
                  <a:pos x="81" y="26"/>
                </a:cxn>
                <a:cxn ang="0">
                  <a:pos x="51" y="37"/>
                </a:cxn>
                <a:cxn ang="0">
                  <a:pos x="24" y="53"/>
                </a:cxn>
                <a:cxn ang="0">
                  <a:pos x="4" y="62"/>
                </a:cxn>
              </a:cxnLst>
              <a:rect l="txL" t="txT" r="txR" b="txB"/>
              <a:pathLst>
                <a:path w="466" h="62">
                  <a:moveTo>
                    <a:pt x="4" y="62"/>
                  </a:moveTo>
                  <a:lnTo>
                    <a:pt x="0" y="54"/>
                  </a:lnTo>
                  <a:lnTo>
                    <a:pt x="12" y="44"/>
                  </a:lnTo>
                  <a:lnTo>
                    <a:pt x="27" y="36"/>
                  </a:lnTo>
                  <a:lnTo>
                    <a:pt x="42" y="27"/>
                  </a:lnTo>
                  <a:lnTo>
                    <a:pt x="58" y="19"/>
                  </a:lnTo>
                  <a:lnTo>
                    <a:pt x="77" y="13"/>
                  </a:lnTo>
                  <a:lnTo>
                    <a:pt x="94" y="9"/>
                  </a:lnTo>
                  <a:lnTo>
                    <a:pt x="114" y="7"/>
                  </a:lnTo>
                  <a:lnTo>
                    <a:pt x="133" y="10"/>
                  </a:lnTo>
                  <a:lnTo>
                    <a:pt x="138" y="13"/>
                  </a:lnTo>
                  <a:lnTo>
                    <a:pt x="144" y="16"/>
                  </a:lnTo>
                  <a:lnTo>
                    <a:pt x="150" y="20"/>
                  </a:lnTo>
                  <a:lnTo>
                    <a:pt x="157" y="23"/>
                  </a:lnTo>
                  <a:lnTo>
                    <a:pt x="163" y="26"/>
                  </a:lnTo>
                  <a:lnTo>
                    <a:pt x="170" y="29"/>
                  </a:lnTo>
                  <a:lnTo>
                    <a:pt x="175" y="33"/>
                  </a:lnTo>
                  <a:lnTo>
                    <a:pt x="183" y="36"/>
                  </a:lnTo>
                  <a:lnTo>
                    <a:pt x="191" y="36"/>
                  </a:lnTo>
                  <a:lnTo>
                    <a:pt x="200" y="36"/>
                  </a:lnTo>
                  <a:lnTo>
                    <a:pt x="210" y="37"/>
                  </a:lnTo>
                  <a:lnTo>
                    <a:pt x="220" y="37"/>
                  </a:lnTo>
                  <a:lnTo>
                    <a:pt x="228" y="33"/>
                  </a:lnTo>
                  <a:lnTo>
                    <a:pt x="237" y="29"/>
                  </a:lnTo>
                  <a:lnTo>
                    <a:pt x="244" y="24"/>
                  </a:lnTo>
                  <a:lnTo>
                    <a:pt x="253" y="20"/>
                  </a:lnTo>
                  <a:lnTo>
                    <a:pt x="261" y="16"/>
                  </a:lnTo>
                  <a:lnTo>
                    <a:pt x="270" y="12"/>
                  </a:lnTo>
                  <a:lnTo>
                    <a:pt x="278" y="7"/>
                  </a:lnTo>
                  <a:lnTo>
                    <a:pt x="287" y="3"/>
                  </a:lnTo>
                  <a:lnTo>
                    <a:pt x="293" y="2"/>
                  </a:lnTo>
                  <a:lnTo>
                    <a:pt x="299" y="0"/>
                  </a:lnTo>
                  <a:lnTo>
                    <a:pt x="304" y="0"/>
                  </a:lnTo>
                  <a:lnTo>
                    <a:pt x="310" y="0"/>
                  </a:lnTo>
                  <a:lnTo>
                    <a:pt x="317" y="0"/>
                  </a:lnTo>
                  <a:lnTo>
                    <a:pt x="323" y="0"/>
                  </a:lnTo>
                  <a:lnTo>
                    <a:pt x="330" y="2"/>
                  </a:lnTo>
                  <a:lnTo>
                    <a:pt x="336" y="3"/>
                  </a:lnTo>
                  <a:lnTo>
                    <a:pt x="340" y="6"/>
                  </a:lnTo>
                  <a:lnTo>
                    <a:pt x="346" y="9"/>
                  </a:lnTo>
                  <a:lnTo>
                    <a:pt x="351" y="12"/>
                  </a:lnTo>
                  <a:lnTo>
                    <a:pt x="356" y="14"/>
                  </a:lnTo>
                  <a:lnTo>
                    <a:pt x="361" y="17"/>
                  </a:lnTo>
                  <a:lnTo>
                    <a:pt x="367" y="20"/>
                  </a:lnTo>
                  <a:lnTo>
                    <a:pt x="374" y="23"/>
                  </a:lnTo>
                  <a:lnTo>
                    <a:pt x="380" y="26"/>
                  </a:lnTo>
                  <a:lnTo>
                    <a:pt x="390" y="26"/>
                  </a:lnTo>
                  <a:lnTo>
                    <a:pt x="400" y="24"/>
                  </a:lnTo>
                  <a:lnTo>
                    <a:pt x="409" y="22"/>
                  </a:lnTo>
                  <a:lnTo>
                    <a:pt x="419" y="19"/>
                  </a:lnTo>
                  <a:lnTo>
                    <a:pt x="429" y="16"/>
                  </a:lnTo>
                  <a:lnTo>
                    <a:pt x="439" y="14"/>
                  </a:lnTo>
                  <a:lnTo>
                    <a:pt x="449" y="13"/>
                  </a:lnTo>
                  <a:lnTo>
                    <a:pt x="459" y="14"/>
                  </a:lnTo>
                  <a:lnTo>
                    <a:pt x="466" y="23"/>
                  </a:lnTo>
                  <a:lnTo>
                    <a:pt x="454" y="24"/>
                  </a:lnTo>
                  <a:lnTo>
                    <a:pt x="443" y="27"/>
                  </a:lnTo>
                  <a:lnTo>
                    <a:pt x="430" y="30"/>
                  </a:lnTo>
                  <a:lnTo>
                    <a:pt x="417" y="33"/>
                  </a:lnTo>
                  <a:lnTo>
                    <a:pt x="404" y="36"/>
                  </a:lnTo>
                  <a:lnTo>
                    <a:pt x="390" y="37"/>
                  </a:lnTo>
                  <a:lnTo>
                    <a:pt x="377" y="37"/>
                  </a:lnTo>
                  <a:lnTo>
                    <a:pt x="363" y="34"/>
                  </a:lnTo>
                  <a:lnTo>
                    <a:pt x="356" y="29"/>
                  </a:lnTo>
                  <a:lnTo>
                    <a:pt x="346" y="24"/>
                  </a:lnTo>
                  <a:lnTo>
                    <a:pt x="336" y="19"/>
                  </a:lnTo>
                  <a:lnTo>
                    <a:pt x="326" y="12"/>
                  </a:lnTo>
                  <a:lnTo>
                    <a:pt x="310" y="12"/>
                  </a:lnTo>
                  <a:lnTo>
                    <a:pt x="296" y="14"/>
                  </a:lnTo>
                  <a:lnTo>
                    <a:pt x="283" y="20"/>
                  </a:lnTo>
                  <a:lnTo>
                    <a:pt x="270" y="26"/>
                  </a:lnTo>
                  <a:lnTo>
                    <a:pt x="258" y="33"/>
                  </a:lnTo>
                  <a:lnTo>
                    <a:pt x="246" y="40"/>
                  </a:lnTo>
                  <a:lnTo>
                    <a:pt x="231" y="46"/>
                  </a:lnTo>
                  <a:lnTo>
                    <a:pt x="216" y="52"/>
                  </a:lnTo>
                  <a:lnTo>
                    <a:pt x="204" y="52"/>
                  </a:lnTo>
                  <a:lnTo>
                    <a:pt x="191" y="50"/>
                  </a:lnTo>
                  <a:lnTo>
                    <a:pt x="180" y="47"/>
                  </a:lnTo>
                  <a:lnTo>
                    <a:pt x="168" y="43"/>
                  </a:lnTo>
                  <a:lnTo>
                    <a:pt x="158" y="39"/>
                  </a:lnTo>
                  <a:lnTo>
                    <a:pt x="147" y="33"/>
                  </a:lnTo>
                  <a:lnTo>
                    <a:pt x="137" y="27"/>
                  </a:lnTo>
                  <a:lnTo>
                    <a:pt x="128" y="22"/>
                  </a:lnTo>
                  <a:lnTo>
                    <a:pt x="113" y="20"/>
                  </a:lnTo>
                  <a:lnTo>
                    <a:pt x="97" y="22"/>
                  </a:lnTo>
                  <a:lnTo>
                    <a:pt x="81" y="26"/>
                  </a:lnTo>
                  <a:lnTo>
                    <a:pt x="65" y="30"/>
                  </a:lnTo>
                  <a:lnTo>
                    <a:pt x="51" y="37"/>
                  </a:lnTo>
                  <a:lnTo>
                    <a:pt x="37" y="46"/>
                  </a:lnTo>
                  <a:lnTo>
                    <a:pt x="24" y="53"/>
                  </a:lnTo>
                  <a:lnTo>
                    <a:pt x="12" y="62"/>
                  </a:lnTo>
                  <a:lnTo>
                    <a:pt x="4" y="62"/>
                  </a:lnTo>
                  <a:close/>
                </a:path>
              </a:pathLst>
            </a:custGeom>
            <a:solidFill>
              <a:srgbClr val="000000">
                <a:alpha val="100000"/>
              </a:srgbClr>
            </a:solidFill>
            <a:ln w="9525">
              <a:noFill/>
            </a:ln>
          </p:spPr>
          <p:txBody>
            <a:bodyPr/>
            <a:p>
              <a:endParaRPr lang="en-US"/>
            </a:p>
          </p:txBody>
        </p:sp>
        <p:sp>
          <p:nvSpPr>
            <p:cNvPr id="16413" name="Freeform 38"/>
            <p:cNvSpPr/>
            <p:nvPr/>
          </p:nvSpPr>
          <p:spPr>
            <a:xfrm>
              <a:off x="2260" y="2686"/>
              <a:ext cx="88" cy="88"/>
            </a:xfrm>
            <a:custGeom>
              <a:avLst/>
              <a:gdLst>
                <a:gd name="txL" fmla="*/ 0 w 88"/>
                <a:gd name="txT" fmla="*/ 0 h 88"/>
                <a:gd name="txR" fmla="*/ 88 w 88"/>
                <a:gd name="txB" fmla="*/ 88 h 88"/>
              </a:gdLst>
              <a:ahLst/>
              <a:cxnLst>
                <a:cxn ang="0">
                  <a:pos x="56" y="88"/>
                </a:cxn>
                <a:cxn ang="0">
                  <a:pos x="50" y="87"/>
                </a:cxn>
                <a:cxn ang="0">
                  <a:pos x="43" y="85"/>
                </a:cxn>
                <a:cxn ang="0">
                  <a:pos x="36" y="84"/>
                </a:cxn>
                <a:cxn ang="0">
                  <a:pos x="29" y="81"/>
                </a:cxn>
                <a:cxn ang="0">
                  <a:pos x="25" y="77"/>
                </a:cxn>
                <a:cxn ang="0">
                  <a:pos x="22" y="74"/>
                </a:cxn>
                <a:cxn ang="0">
                  <a:pos x="18" y="73"/>
                </a:cxn>
                <a:cxn ang="0">
                  <a:pos x="12" y="67"/>
                </a:cxn>
                <a:cxn ang="0">
                  <a:pos x="9" y="62"/>
                </a:cxn>
                <a:cxn ang="0">
                  <a:pos x="6" y="58"/>
                </a:cxn>
                <a:cxn ang="0">
                  <a:pos x="3" y="54"/>
                </a:cxn>
                <a:cxn ang="0">
                  <a:pos x="0" y="47"/>
                </a:cxn>
                <a:cxn ang="0">
                  <a:pos x="0" y="35"/>
                </a:cxn>
                <a:cxn ang="0">
                  <a:pos x="3" y="28"/>
                </a:cxn>
                <a:cxn ang="0">
                  <a:pos x="5" y="22"/>
                </a:cxn>
                <a:cxn ang="0">
                  <a:pos x="9" y="17"/>
                </a:cxn>
                <a:cxn ang="0">
                  <a:pos x="13" y="11"/>
                </a:cxn>
                <a:cxn ang="0">
                  <a:pos x="18" y="8"/>
                </a:cxn>
                <a:cxn ang="0">
                  <a:pos x="22" y="7"/>
                </a:cxn>
                <a:cxn ang="0">
                  <a:pos x="28" y="4"/>
                </a:cxn>
                <a:cxn ang="0">
                  <a:pos x="33" y="2"/>
                </a:cxn>
                <a:cxn ang="0">
                  <a:pos x="39" y="1"/>
                </a:cxn>
                <a:cxn ang="0">
                  <a:pos x="45" y="1"/>
                </a:cxn>
                <a:cxn ang="0">
                  <a:pos x="50" y="0"/>
                </a:cxn>
                <a:cxn ang="0">
                  <a:pos x="56" y="0"/>
                </a:cxn>
                <a:cxn ang="0">
                  <a:pos x="63" y="1"/>
                </a:cxn>
                <a:cxn ang="0">
                  <a:pos x="70" y="5"/>
                </a:cxn>
                <a:cxn ang="0">
                  <a:pos x="78" y="11"/>
                </a:cxn>
                <a:cxn ang="0">
                  <a:pos x="85" y="17"/>
                </a:cxn>
                <a:cxn ang="0">
                  <a:pos x="86" y="30"/>
                </a:cxn>
                <a:cxn ang="0">
                  <a:pos x="88" y="41"/>
                </a:cxn>
                <a:cxn ang="0">
                  <a:pos x="88" y="52"/>
                </a:cxn>
                <a:cxn ang="0">
                  <a:pos x="85" y="67"/>
                </a:cxn>
                <a:cxn ang="0">
                  <a:pos x="78" y="74"/>
                </a:cxn>
                <a:cxn ang="0">
                  <a:pos x="72" y="78"/>
                </a:cxn>
                <a:cxn ang="0">
                  <a:pos x="65" y="84"/>
                </a:cxn>
                <a:cxn ang="0">
                  <a:pos x="56" y="88"/>
                </a:cxn>
              </a:cxnLst>
              <a:rect l="txL" t="txT" r="txR" b="txB"/>
              <a:pathLst>
                <a:path w="88" h="88">
                  <a:moveTo>
                    <a:pt x="56" y="88"/>
                  </a:moveTo>
                  <a:lnTo>
                    <a:pt x="50" y="87"/>
                  </a:lnTo>
                  <a:lnTo>
                    <a:pt x="43" y="85"/>
                  </a:lnTo>
                  <a:lnTo>
                    <a:pt x="36" y="84"/>
                  </a:lnTo>
                  <a:lnTo>
                    <a:pt x="29" y="81"/>
                  </a:lnTo>
                  <a:lnTo>
                    <a:pt x="25" y="77"/>
                  </a:lnTo>
                  <a:lnTo>
                    <a:pt x="22" y="74"/>
                  </a:lnTo>
                  <a:lnTo>
                    <a:pt x="18" y="73"/>
                  </a:lnTo>
                  <a:lnTo>
                    <a:pt x="12" y="67"/>
                  </a:lnTo>
                  <a:lnTo>
                    <a:pt x="9" y="62"/>
                  </a:lnTo>
                  <a:lnTo>
                    <a:pt x="6" y="58"/>
                  </a:lnTo>
                  <a:lnTo>
                    <a:pt x="3" y="54"/>
                  </a:lnTo>
                  <a:lnTo>
                    <a:pt x="0" y="47"/>
                  </a:lnTo>
                  <a:lnTo>
                    <a:pt x="0" y="35"/>
                  </a:lnTo>
                  <a:lnTo>
                    <a:pt x="3" y="28"/>
                  </a:lnTo>
                  <a:lnTo>
                    <a:pt x="5" y="22"/>
                  </a:lnTo>
                  <a:lnTo>
                    <a:pt x="9" y="17"/>
                  </a:lnTo>
                  <a:lnTo>
                    <a:pt x="13" y="11"/>
                  </a:lnTo>
                  <a:lnTo>
                    <a:pt x="18" y="8"/>
                  </a:lnTo>
                  <a:lnTo>
                    <a:pt x="22" y="7"/>
                  </a:lnTo>
                  <a:lnTo>
                    <a:pt x="28" y="4"/>
                  </a:lnTo>
                  <a:lnTo>
                    <a:pt x="33" y="2"/>
                  </a:lnTo>
                  <a:lnTo>
                    <a:pt x="39" y="1"/>
                  </a:lnTo>
                  <a:lnTo>
                    <a:pt x="45" y="1"/>
                  </a:lnTo>
                  <a:lnTo>
                    <a:pt x="50" y="0"/>
                  </a:lnTo>
                  <a:lnTo>
                    <a:pt x="56" y="0"/>
                  </a:lnTo>
                  <a:lnTo>
                    <a:pt x="63" y="1"/>
                  </a:lnTo>
                  <a:lnTo>
                    <a:pt x="70" y="5"/>
                  </a:lnTo>
                  <a:lnTo>
                    <a:pt x="78" y="11"/>
                  </a:lnTo>
                  <a:lnTo>
                    <a:pt x="85" y="17"/>
                  </a:lnTo>
                  <a:lnTo>
                    <a:pt x="86" y="30"/>
                  </a:lnTo>
                  <a:lnTo>
                    <a:pt x="88" y="41"/>
                  </a:lnTo>
                  <a:lnTo>
                    <a:pt x="88" y="52"/>
                  </a:lnTo>
                  <a:lnTo>
                    <a:pt x="85" y="67"/>
                  </a:lnTo>
                  <a:lnTo>
                    <a:pt x="78" y="74"/>
                  </a:lnTo>
                  <a:lnTo>
                    <a:pt x="72" y="78"/>
                  </a:lnTo>
                  <a:lnTo>
                    <a:pt x="65" y="84"/>
                  </a:lnTo>
                  <a:lnTo>
                    <a:pt x="56" y="88"/>
                  </a:lnTo>
                  <a:close/>
                </a:path>
              </a:pathLst>
            </a:custGeom>
            <a:solidFill>
              <a:srgbClr val="000000">
                <a:alpha val="100000"/>
              </a:srgbClr>
            </a:solidFill>
            <a:ln w="9525">
              <a:noFill/>
            </a:ln>
          </p:spPr>
          <p:txBody>
            <a:bodyPr/>
            <a:p>
              <a:endParaRPr lang="en-US"/>
            </a:p>
          </p:txBody>
        </p:sp>
        <p:sp>
          <p:nvSpPr>
            <p:cNvPr id="16414" name="Freeform 39"/>
            <p:cNvSpPr/>
            <p:nvPr/>
          </p:nvSpPr>
          <p:spPr>
            <a:xfrm>
              <a:off x="2275" y="2701"/>
              <a:ext cx="60" cy="58"/>
            </a:xfrm>
            <a:custGeom>
              <a:avLst/>
              <a:gdLst>
                <a:gd name="txL" fmla="*/ 0 w 60"/>
                <a:gd name="txT" fmla="*/ 0 h 58"/>
                <a:gd name="txR" fmla="*/ 60 w 60"/>
                <a:gd name="txB" fmla="*/ 58 h 58"/>
              </a:gdLst>
              <a:ahLst/>
              <a:cxnLst>
                <a:cxn ang="0">
                  <a:pos x="31" y="58"/>
                </a:cxn>
                <a:cxn ang="0">
                  <a:pos x="25" y="56"/>
                </a:cxn>
                <a:cxn ang="0">
                  <a:pos x="21" y="53"/>
                </a:cxn>
                <a:cxn ang="0">
                  <a:pos x="17" y="50"/>
                </a:cxn>
                <a:cxn ang="0">
                  <a:pos x="11" y="47"/>
                </a:cxn>
                <a:cxn ang="0">
                  <a:pos x="7" y="42"/>
                </a:cxn>
                <a:cxn ang="0">
                  <a:pos x="0" y="30"/>
                </a:cxn>
                <a:cxn ang="0">
                  <a:pos x="3" y="17"/>
                </a:cxn>
                <a:cxn ang="0">
                  <a:pos x="7" y="12"/>
                </a:cxn>
                <a:cxn ang="0">
                  <a:pos x="10" y="7"/>
                </a:cxn>
                <a:cxn ang="0">
                  <a:pos x="13" y="5"/>
                </a:cxn>
                <a:cxn ang="0">
                  <a:pos x="17" y="2"/>
                </a:cxn>
                <a:cxn ang="0">
                  <a:pos x="23" y="0"/>
                </a:cxn>
                <a:cxn ang="0">
                  <a:pos x="28" y="0"/>
                </a:cxn>
                <a:cxn ang="0">
                  <a:pos x="35" y="0"/>
                </a:cxn>
                <a:cxn ang="0">
                  <a:pos x="41" y="3"/>
                </a:cxn>
                <a:cxn ang="0">
                  <a:pos x="47" y="6"/>
                </a:cxn>
                <a:cxn ang="0">
                  <a:pos x="58" y="20"/>
                </a:cxn>
                <a:cxn ang="0">
                  <a:pos x="60" y="37"/>
                </a:cxn>
                <a:cxn ang="0">
                  <a:pos x="55" y="43"/>
                </a:cxn>
                <a:cxn ang="0">
                  <a:pos x="50" y="50"/>
                </a:cxn>
                <a:cxn ang="0">
                  <a:pos x="47" y="53"/>
                </a:cxn>
                <a:cxn ang="0">
                  <a:pos x="43" y="55"/>
                </a:cxn>
                <a:cxn ang="0">
                  <a:pos x="37" y="56"/>
                </a:cxn>
                <a:cxn ang="0">
                  <a:pos x="31" y="58"/>
                </a:cxn>
              </a:cxnLst>
              <a:rect l="txL" t="txT" r="txR" b="txB"/>
              <a:pathLst>
                <a:path w="60" h="58">
                  <a:moveTo>
                    <a:pt x="31" y="58"/>
                  </a:moveTo>
                  <a:lnTo>
                    <a:pt x="25" y="56"/>
                  </a:lnTo>
                  <a:lnTo>
                    <a:pt x="21" y="53"/>
                  </a:lnTo>
                  <a:lnTo>
                    <a:pt x="17" y="50"/>
                  </a:lnTo>
                  <a:lnTo>
                    <a:pt x="11" y="47"/>
                  </a:lnTo>
                  <a:lnTo>
                    <a:pt x="7" y="42"/>
                  </a:lnTo>
                  <a:lnTo>
                    <a:pt x="0" y="30"/>
                  </a:lnTo>
                  <a:lnTo>
                    <a:pt x="3" y="17"/>
                  </a:lnTo>
                  <a:lnTo>
                    <a:pt x="7" y="12"/>
                  </a:lnTo>
                  <a:lnTo>
                    <a:pt x="10" y="7"/>
                  </a:lnTo>
                  <a:lnTo>
                    <a:pt x="13" y="5"/>
                  </a:lnTo>
                  <a:lnTo>
                    <a:pt x="17" y="2"/>
                  </a:lnTo>
                  <a:lnTo>
                    <a:pt x="23" y="0"/>
                  </a:lnTo>
                  <a:lnTo>
                    <a:pt x="28" y="0"/>
                  </a:lnTo>
                  <a:lnTo>
                    <a:pt x="35" y="0"/>
                  </a:lnTo>
                  <a:lnTo>
                    <a:pt x="41" y="3"/>
                  </a:lnTo>
                  <a:lnTo>
                    <a:pt x="47" y="6"/>
                  </a:lnTo>
                  <a:lnTo>
                    <a:pt x="58" y="20"/>
                  </a:lnTo>
                  <a:lnTo>
                    <a:pt x="60" y="37"/>
                  </a:lnTo>
                  <a:lnTo>
                    <a:pt x="55" y="43"/>
                  </a:lnTo>
                  <a:lnTo>
                    <a:pt x="50" y="50"/>
                  </a:lnTo>
                  <a:lnTo>
                    <a:pt x="47" y="53"/>
                  </a:lnTo>
                  <a:lnTo>
                    <a:pt x="43" y="55"/>
                  </a:lnTo>
                  <a:lnTo>
                    <a:pt x="37" y="56"/>
                  </a:lnTo>
                  <a:lnTo>
                    <a:pt x="31" y="58"/>
                  </a:lnTo>
                  <a:close/>
                </a:path>
              </a:pathLst>
            </a:custGeom>
            <a:solidFill>
              <a:srgbClr val="FFFFFF">
                <a:alpha val="100000"/>
              </a:srgbClr>
            </a:solidFill>
            <a:ln w="9525">
              <a:noFill/>
            </a:ln>
          </p:spPr>
          <p:txBody>
            <a:bodyPr/>
            <a:p>
              <a:endParaRPr lang="en-US"/>
            </a:p>
          </p:txBody>
        </p:sp>
        <p:sp>
          <p:nvSpPr>
            <p:cNvPr id="16415" name="Freeform 40"/>
            <p:cNvSpPr/>
            <p:nvPr/>
          </p:nvSpPr>
          <p:spPr>
            <a:xfrm>
              <a:off x="2134" y="2588"/>
              <a:ext cx="96" cy="90"/>
            </a:xfrm>
            <a:custGeom>
              <a:avLst/>
              <a:gdLst>
                <a:gd name="txL" fmla="*/ 0 w 96"/>
                <a:gd name="txT" fmla="*/ 0 h 90"/>
                <a:gd name="txR" fmla="*/ 96 w 96"/>
                <a:gd name="txB" fmla="*/ 90 h 90"/>
              </a:gdLst>
              <a:ahLst/>
              <a:cxnLst>
                <a:cxn ang="0">
                  <a:pos x="62" y="90"/>
                </a:cxn>
                <a:cxn ang="0">
                  <a:pos x="56" y="90"/>
                </a:cxn>
                <a:cxn ang="0">
                  <a:pos x="49" y="89"/>
                </a:cxn>
                <a:cxn ang="0">
                  <a:pos x="43" y="89"/>
                </a:cxn>
                <a:cxn ang="0">
                  <a:pos x="38" y="88"/>
                </a:cxn>
                <a:cxn ang="0">
                  <a:pos x="33" y="85"/>
                </a:cxn>
                <a:cxn ang="0">
                  <a:pos x="28" y="83"/>
                </a:cxn>
                <a:cxn ang="0">
                  <a:pos x="22" y="79"/>
                </a:cxn>
                <a:cxn ang="0">
                  <a:pos x="18" y="76"/>
                </a:cxn>
                <a:cxn ang="0">
                  <a:pos x="13" y="69"/>
                </a:cxn>
                <a:cxn ang="0">
                  <a:pos x="9" y="60"/>
                </a:cxn>
                <a:cxn ang="0">
                  <a:pos x="5" y="52"/>
                </a:cxn>
                <a:cxn ang="0">
                  <a:pos x="0" y="40"/>
                </a:cxn>
                <a:cxn ang="0">
                  <a:pos x="5" y="22"/>
                </a:cxn>
                <a:cxn ang="0">
                  <a:pos x="11" y="15"/>
                </a:cxn>
                <a:cxn ang="0">
                  <a:pos x="16" y="10"/>
                </a:cxn>
                <a:cxn ang="0">
                  <a:pos x="25" y="6"/>
                </a:cxn>
                <a:cxn ang="0">
                  <a:pos x="33" y="3"/>
                </a:cxn>
                <a:cxn ang="0">
                  <a:pos x="42" y="0"/>
                </a:cxn>
                <a:cxn ang="0">
                  <a:pos x="53" y="0"/>
                </a:cxn>
                <a:cxn ang="0">
                  <a:pos x="62" y="5"/>
                </a:cxn>
                <a:cxn ang="0">
                  <a:pos x="69" y="9"/>
                </a:cxn>
                <a:cxn ang="0">
                  <a:pos x="76" y="13"/>
                </a:cxn>
                <a:cxn ang="0">
                  <a:pos x="85" y="17"/>
                </a:cxn>
                <a:cxn ang="0">
                  <a:pos x="88" y="26"/>
                </a:cxn>
                <a:cxn ang="0">
                  <a:pos x="91" y="32"/>
                </a:cxn>
                <a:cxn ang="0">
                  <a:pos x="93" y="39"/>
                </a:cxn>
                <a:cxn ang="0">
                  <a:pos x="96" y="49"/>
                </a:cxn>
                <a:cxn ang="0">
                  <a:pos x="95" y="62"/>
                </a:cxn>
                <a:cxn ang="0">
                  <a:pos x="93" y="66"/>
                </a:cxn>
                <a:cxn ang="0">
                  <a:pos x="92" y="70"/>
                </a:cxn>
                <a:cxn ang="0">
                  <a:pos x="89" y="75"/>
                </a:cxn>
                <a:cxn ang="0">
                  <a:pos x="86" y="80"/>
                </a:cxn>
                <a:cxn ang="0">
                  <a:pos x="82" y="83"/>
                </a:cxn>
                <a:cxn ang="0">
                  <a:pos x="76" y="85"/>
                </a:cxn>
                <a:cxn ang="0">
                  <a:pos x="69" y="88"/>
                </a:cxn>
                <a:cxn ang="0">
                  <a:pos x="62" y="90"/>
                </a:cxn>
              </a:cxnLst>
              <a:rect l="txL" t="txT" r="txR" b="txB"/>
              <a:pathLst>
                <a:path w="96" h="90">
                  <a:moveTo>
                    <a:pt x="62" y="90"/>
                  </a:moveTo>
                  <a:lnTo>
                    <a:pt x="56" y="90"/>
                  </a:lnTo>
                  <a:lnTo>
                    <a:pt x="49" y="89"/>
                  </a:lnTo>
                  <a:lnTo>
                    <a:pt x="43" y="89"/>
                  </a:lnTo>
                  <a:lnTo>
                    <a:pt x="38" y="88"/>
                  </a:lnTo>
                  <a:lnTo>
                    <a:pt x="33" y="85"/>
                  </a:lnTo>
                  <a:lnTo>
                    <a:pt x="28" y="83"/>
                  </a:lnTo>
                  <a:lnTo>
                    <a:pt x="22" y="79"/>
                  </a:lnTo>
                  <a:lnTo>
                    <a:pt x="18" y="76"/>
                  </a:lnTo>
                  <a:lnTo>
                    <a:pt x="13" y="69"/>
                  </a:lnTo>
                  <a:lnTo>
                    <a:pt x="9" y="60"/>
                  </a:lnTo>
                  <a:lnTo>
                    <a:pt x="5" y="52"/>
                  </a:lnTo>
                  <a:lnTo>
                    <a:pt x="0" y="40"/>
                  </a:lnTo>
                  <a:lnTo>
                    <a:pt x="5" y="22"/>
                  </a:lnTo>
                  <a:lnTo>
                    <a:pt x="11" y="15"/>
                  </a:lnTo>
                  <a:lnTo>
                    <a:pt x="16" y="10"/>
                  </a:lnTo>
                  <a:lnTo>
                    <a:pt x="25" y="6"/>
                  </a:lnTo>
                  <a:lnTo>
                    <a:pt x="33" y="3"/>
                  </a:lnTo>
                  <a:lnTo>
                    <a:pt x="42" y="0"/>
                  </a:lnTo>
                  <a:lnTo>
                    <a:pt x="53" y="0"/>
                  </a:lnTo>
                  <a:lnTo>
                    <a:pt x="62" y="5"/>
                  </a:lnTo>
                  <a:lnTo>
                    <a:pt x="69" y="9"/>
                  </a:lnTo>
                  <a:lnTo>
                    <a:pt x="76" y="13"/>
                  </a:lnTo>
                  <a:lnTo>
                    <a:pt x="85" y="17"/>
                  </a:lnTo>
                  <a:lnTo>
                    <a:pt x="88" y="26"/>
                  </a:lnTo>
                  <a:lnTo>
                    <a:pt x="91" y="32"/>
                  </a:lnTo>
                  <a:lnTo>
                    <a:pt x="93" y="39"/>
                  </a:lnTo>
                  <a:lnTo>
                    <a:pt x="96" y="49"/>
                  </a:lnTo>
                  <a:lnTo>
                    <a:pt x="95" y="62"/>
                  </a:lnTo>
                  <a:lnTo>
                    <a:pt x="93" y="66"/>
                  </a:lnTo>
                  <a:lnTo>
                    <a:pt x="92" y="70"/>
                  </a:lnTo>
                  <a:lnTo>
                    <a:pt x="89" y="75"/>
                  </a:lnTo>
                  <a:lnTo>
                    <a:pt x="86" y="80"/>
                  </a:lnTo>
                  <a:lnTo>
                    <a:pt x="82" y="83"/>
                  </a:lnTo>
                  <a:lnTo>
                    <a:pt x="76" y="85"/>
                  </a:lnTo>
                  <a:lnTo>
                    <a:pt x="69" y="88"/>
                  </a:lnTo>
                  <a:lnTo>
                    <a:pt x="62" y="90"/>
                  </a:lnTo>
                  <a:close/>
                </a:path>
              </a:pathLst>
            </a:custGeom>
            <a:solidFill>
              <a:srgbClr val="000000">
                <a:alpha val="100000"/>
              </a:srgbClr>
            </a:solidFill>
            <a:ln w="9525">
              <a:noFill/>
            </a:ln>
          </p:spPr>
          <p:txBody>
            <a:bodyPr/>
            <a:p>
              <a:endParaRPr lang="en-US"/>
            </a:p>
          </p:txBody>
        </p:sp>
        <p:sp>
          <p:nvSpPr>
            <p:cNvPr id="16416" name="Freeform 41"/>
            <p:cNvSpPr/>
            <p:nvPr/>
          </p:nvSpPr>
          <p:spPr>
            <a:xfrm>
              <a:off x="2152" y="2607"/>
              <a:ext cx="64" cy="60"/>
            </a:xfrm>
            <a:custGeom>
              <a:avLst/>
              <a:gdLst>
                <a:gd name="txL" fmla="*/ 0 w 64"/>
                <a:gd name="txT" fmla="*/ 0 h 60"/>
                <a:gd name="txR" fmla="*/ 64 w 64"/>
                <a:gd name="txB" fmla="*/ 60 h 60"/>
              </a:gdLst>
              <a:ahLst/>
              <a:cxnLst>
                <a:cxn ang="0">
                  <a:pos x="37" y="60"/>
                </a:cxn>
                <a:cxn ang="0">
                  <a:pos x="30" y="59"/>
                </a:cxn>
                <a:cxn ang="0">
                  <a:pos x="24" y="56"/>
                </a:cxn>
                <a:cxn ang="0">
                  <a:pos x="18" y="53"/>
                </a:cxn>
                <a:cxn ang="0">
                  <a:pos x="13" y="49"/>
                </a:cxn>
                <a:cxn ang="0">
                  <a:pos x="10" y="44"/>
                </a:cxn>
                <a:cxn ang="0">
                  <a:pos x="7" y="38"/>
                </a:cxn>
                <a:cxn ang="0">
                  <a:pos x="3" y="31"/>
                </a:cxn>
                <a:cxn ang="0">
                  <a:pos x="0" y="24"/>
                </a:cxn>
                <a:cxn ang="0">
                  <a:pos x="0" y="13"/>
                </a:cxn>
                <a:cxn ang="0">
                  <a:pos x="4" y="8"/>
                </a:cxn>
                <a:cxn ang="0">
                  <a:pos x="7" y="6"/>
                </a:cxn>
                <a:cxn ang="0">
                  <a:pos x="13" y="3"/>
                </a:cxn>
                <a:cxn ang="0">
                  <a:pos x="18" y="0"/>
                </a:cxn>
                <a:cxn ang="0">
                  <a:pos x="43" y="3"/>
                </a:cxn>
                <a:cxn ang="0">
                  <a:pos x="48" y="6"/>
                </a:cxn>
                <a:cxn ang="0">
                  <a:pos x="55" y="11"/>
                </a:cxn>
                <a:cxn ang="0">
                  <a:pos x="60" y="17"/>
                </a:cxn>
                <a:cxn ang="0">
                  <a:pos x="63" y="26"/>
                </a:cxn>
                <a:cxn ang="0">
                  <a:pos x="64" y="34"/>
                </a:cxn>
                <a:cxn ang="0">
                  <a:pos x="61" y="40"/>
                </a:cxn>
                <a:cxn ang="0">
                  <a:pos x="57" y="47"/>
                </a:cxn>
                <a:cxn ang="0">
                  <a:pos x="51" y="56"/>
                </a:cxn>
                <a:cxn ang="0">
                  <a:pos x="37" y="60"/>
                </a:cxn>
              </a:cxnLst>
              <a:rect l="txL" t="txT" r="txR" b="txB"/>
              <a:pathLst>
                <a:path w="64" h="60">
                  <a:moveTo>
                    <a:pt x="37" y="60"/>
                  </a:moveTo>
                  <a:lnTo>
                    <a:pt x="30" y="59"/>
                  </a:lnTo>
                  <a:lnTo>
                    <a:pt x="24" y="56"/>
                  </a:lnTo>
                  <a:lnTo>
                    <a:pt x="18" y="53"/>
                  </a:lnTo>
                  <a:lnTo>
                    <a:pt x="13" y="49"/>
                  </a:lnTo>
                  <a:lnTo>
                    <a:pt x="10" y="44"/>
                  </a:lnTo>
                  <a:lnTo>
                    <a:pt x="7" y="38"/>
                  </a:lnTo>
                  <a:lnTo>
                    <a:pt x="3" y="31"/>
                  </a:lnTo>
                  <a:lnTo>
                    <a:pt x="0" y="24"/>
                  </a:lnTo>
                  <a:lnTo>
                    <a:pt x="0" y="13"/>
                  </a:lnTo>
                  <a:lnTo>
                    <a:pt x="4" y="8"/>
                  </a:lnTo>
                  <a:lnTo>
                    <a:pt x="7" y="6"/>
                  </a:lnTo>
                  <a:lnTo>
                    <a:pt x="13" y="3"/>
                  </a:lnTo>
                  <a:lnTo>
                    <a:pt x="18" y="0"/>
                  </a:lnTo>
                  <a:lnTo>
                    <a:pt x="43" y="3"/>
                  </a:lnTo>
                  <a:lnTo>
                    <a:pt x="48" y="6"/>
                  </a:lnTo>
                  <a:lnTo>
                    <a:pt x="55" y="11"/>
                  </a:lnTo>
                  <a:lnTo>
                    <a:pt x="60" y="17"/>
                  </a:lnTo>
                  <a:lnTo>
                    <a:pt x="63" y="26"/>
                  </a:lnTo>
                  <a:lnTo>
                    <a:pt x="64" y="34"/>
                  </a:lnTo>
                  <a:lnTo>
                    <a:pt x="61" y="40"/>
                  </a:lnTo>
                  <a:lnTo>
                    <a:pt x="57" y="47"/>
                  </a:lnTo>
                  <a:lnTo>
                    <a:pt x="51" y="56"/>
                  </a:lnTo>
                  <a:lnTo>
                    <a:pt x="37" y="60"/>
                  </a:lnTo>
                  <a:close/>
                </a:path>
              </a:pathLst>
            </a:custGeom>
            <a:solidFill>
              <a:srgbClr val="FFFFFF">
                <a:alpha val="100000"/>
              </a:srgbClr>
            </a:solidFill>
            <a:ln w="9525">
              <a:noFill/>
            </a:ln>
          </p:spPr>
          <p:txBody>
            <a:bodyPr/>
            <a:p>
              <a:endParaRPr lang="en-US"/>
            </a:p>
          </p:txBody>
        </p:sp>
        <p:sp>
          <p:nvSpPr>
            <p:cNvPr id="16417" name="Freeform 42"/>
            <p:cNvSpPr/>
            <p:nvPr/>
          </p:nvSpPr>
          <p:spPr>
            <a:xfrm>
              <a:off x="1691" y="2598"/>
              <a:ext cx="392" cy="52"/>
            </a:xfrm>
            <a:custGeom>
              <a:avLst/>
              <a:gdLst>
                <a:gd name="txL" fmla="*/ 0 w 392"/>
                <a:gd name="txT" fmla="*/ 0 h 52"/>
                <a:gd name="txR" fmla="*/ 392 w 392"/>
                <a:gd name="txB" fmla="*/ 52 h 52"/>
              </a:gdLst>
              <a:ahLst/>
              <a:cxnLst>
                <a:cxn ang="0">
                  <a:pos x="256" y="45"/>
                </a:cxn>
                <a:cxn ang="0">
                  <a:pos x="215" y="27"/>
                </a:cxn>
                <a:cxn ang="0">
                  <a:pos x="175" y="17"/>
                </a:cxn>
                <a:cxn ang="0">
                  <a:pos x="136" y="25"/>
                </a:cxn>
                <a:cxn ang="0">
                  <a:pos x="103" y="39"/>
                </a:cxn>
                <a:cxn ang="0">
                  <a:pos x="72" y="39"/>
                </a:cxn>
                <a:cxn ang="0">
                  <a:pos x="40" y="37"/>
                </a:cxn>
                <a:cxn ang="0">
                  <a:pos x="13" y="36"/>
                </a:cxn>
                <a:cxn ang="0">
                  <a:pos x="4" y="29"/>
                </a:cxn>
                <a:cxn ang="0">
                  <a:pos x="13" y="26"/>
                </a:cxn>
                <a:cxn ang="0">
                  <a:pos x="23" y="22"/>
                </a:cxn>
                <a:cxn ang="0">
                  <a:pos x="57" y="26"/>
                </a:cxn>
                <a:cxn ang="0">
                  <a:pos x="93" y="25"/>
                </a:cxn>
                <a:cxn ang="0">
                  <a:pos x="126" y="16"/>
                </a:cxn>
                <a:cxn ang="0">
                  <a:pos x="159" y="0"/>
                </a:cxn>
                <a:cxn ang="0">
                  <a:pos x="190" y="3"/>
                </a:cxn>
                <a:cxn ang="0">
                  <a:pos x="218" y="13"/>
                </a:cxn>
                <a:cxn ang="0">
                  <a:pos x="245" y="27"/>
                </a:cxn>
                <a:cxn ang="0">
                  <a:pos x="275" y="40"/>
                </a:cxn>
                <a:cxn ang="0">
                  <a:pos x="296" y="35"/>
                </a:cxn>
                <a:cxn ang="0">
                  <a:pos x="315" y="23"/>
                </a:cxn>
                <a:cxn ang="0">
                  <a:pos x="332" y="16"/>
                </a:cxn>
                <a:cxn ang="0">
                  <a:pos x="345" y="16"/>
                </a:cxn>
                <a:cxn ang="0">
                  <a:pos x="358" y="15"/>
                </a:cxn>
                <a:cxn ang="0">
                  <a:pos x="373" y="16"/>
                </a:cxn>
                <a:cxn ang="0">
                  <a:pos x="392" y="29"/>
                </a:cxn>
                <a:cxn ang="0">
                  <a:pos x="379" y="32"/>
                </a:cxn>
                <a:cxn ang="0">
                  <a:pos x="371" y="29"/>
                </a:cxn>
                <a:cxn ang="0">
                  <a:pos x="355" y="26"/>
                </a:cxn>
                <a:cxn ang="0">
                  <a:pos x="336" y="30"/>
                </a:cxn>
                <a:cxn ang="0">
                  <a:pos x="318" y="39"/>
                </a:cxn>
                <a:cxn ang="0">
                  <a:pos x="300" y="47"/>
                </a:cxn>
                <a:cxn ang="0">
                  <a:pos x="276" y="52"/>
                </a:cxn>
              </a:cxnLst>
              <a:rect l="txL" t="txT" r="txR" b="txB"/>
              <a:pathLst>
                <a:path w="392" h="52">
                  <a:moveTo>
                    <a:pt x="276" y="52"/>
                  </a:moveTo>
                  <a:lnTo>
                    <a:pt x="256" y="45"/>
                  </a:lnTo>
                  <a:lnTo>
                    <a:pt x="235" y="36"/>
                  </a:lnTo>
                  <a:lnTo>
                    <a:pt x="215" y="27"/>
                  </a:lnTo>
                  <a:lnTo>
                    <a:pt x="195" y="20"/>
                  </a:lnTo>
                  <a:lnTo>
                    <a:pt x="175" y="17"/>
                  </a:lnTo>
                  <a:lnTo>
                    <a:pt x="155" y="17"/>
                  </a:lnTo>
                  <a:lnTo>
                    <a:pt x="136" y="25"/>
                  </a:lnTo>
                  <a:lnTo>
                    <a:pt x="117" y="37"/>
                  </a:lnTo>
                  <a:lnTo>
                    <a:pt x="103" y="39"/>
                  </a:lnTo>
                  <a:lnTo>
                    <a:pt x="87" y="39"/>
                  </a:lnTo>
                  <a:lnTo>
                    <a:pt x="72" y="39"/>
                  </a:lnTo>
                  <a:lnTo>
                    <a:pt x="56" y="39"/>
                  </a:lnTo>
                  <a:lnTo>
                    <a:pt x="40" y="37"/>
                  </a:lnTo>
                  <a:lnTo>
                    <a:pt x="26" y="37"/>
                  </a:lnTo>
                  <a:lnTo>
                    <a:pt x="13" y="36"/>
                  </a:lnTo>
                  <a:lnTo>
                    <a:pt x="0" y="35"/>
                  </a:lnTo>
                  <a:lnTo>
                    <a:pt x="4" y="29"/>
                  </a:lnTo>
                  <a:lnTo>
                    <a:pt x="9" y="27"/>
                  </a:lnTo>
                  <a:lnTo>
                    <a:pt x="13" y="26"/>
                  </a:lnTo>
                  <a:lnTo>
                    <a:pt x="17" y="23"/>
                  </a:lnTo>
                  <a:lnTo>
                    <a:pt x="23" y="22"/>
                  </a:lnTo>
                  <a:lnTo>
                    <a:pt x="40" y="25"/>
                  </a:lnTo>
                  <a:lnTo>
                    <a:pt x="57" y="26"/>
                  </a:lnTo>
                  <a:lnTo>
                    <a:pt x="74" y="26"/>
                  </a:lnTo>
                  <a:lnTo>
                    <a:pt x="93" y="25"/>
                  </a:lnTo>
                  <a:lnTo>
                    <a:pt x="110" y="22"/>
                  </a:lnTo>
                  <a:lnTo>
                    <a:pt x="126" y="16"/>
                  </a:lnTo>
                  <a:lnTo>
                    <a:pt x="143" y="9"/>
                  </a:lnTo>
                  <a:lnTo>
                    <a:pt x="159" y="0"/>
                  </a:lnTo>
                  <a:lnTo>
                    <a:pt x="175" y="0"/>
                  </a:lnTo>
                  <a:lnTo>
                    <a:pt x="190" y="3"/>
                  </a:lnTo>
                  <a:lnTo>
                    <a:pt x="205" y="7"/>
                  </a:lnTo>
                  <a:lnTo>
                    <a:pt x="218" y="13"/>
                  </a:lnTo>
                  <a:lnTo>
                    <a:pt x="232" y="20"/>
                  </a:lnTo>
                  <a:lnTo>
                    <a:pt x="245" y="27"/>
                  </a:lnTo>
                  <a:lnTo>
                    <a:pt x="259" y="35"/>
                  </a:lnTo>
                  <a:lnTo>
                    <a:pt x="275" y="40"/>
                  </a:lnTo>
                  <a:lnTo>
                    <a:pt x="288" y="37"/>
                  </a:lnTo>
                  <a:lnTo>
                    <a:pt x="296" y="35"/>
                  </a:lnTo>
                  <a:lnTo>
                    <a:pt x="306" y="29"/>
                  </a:lnTo>
                  <a:lnTo>
                    <a:pt x="315" y="23"/>
                  </a:lnTo>
                  <a:lnTo>
                    <a:pt x="325" y="17"/>
                  </a:lnTo>
                  <a:lnTo>
                    <a:pt x="332" y="16"/>
                  </a:lnTo>
                  <a:lnTo>
                    <a:pt x="338" y="16"/>
                  </a:lnTo>
                  <a:lnTo>
                    <a:pt x="345" y="16"/>
                  </a:lnTo>
                  <a:lnTo>
                    <a:pt x="352" y="15"/>
                  </a:lnTo>
                  <a:lnTo>
                    <a:pt x="358" y="15"/>
                  </a:lnTo>
                  <a:lnTo>
                    <a:pt x="365" y="15"/>
                  </a:lnTo>
                  <a:lnTo>
                    <a:pt x="373" y="16"/>
                  </a:lnTo>
                  <a:lnTo>
                    <a:pt x="381" y="16"/>
                  </a:lnTo>
                  <a:lnTo>
                    <a:pt x="392" y="29"/>
                  </a:lnTo>
                  <a:lnTo>
                    <a:pt x="383" y="33"/>
                  </a:lnTo>
                  <a:lnTo>
                    <a:pt x="379" y="32"/>
                  </a:lnTo>
                  <a:lnTo>
                    <a:pt x="375" y="30"/>
                  </a:lnTo>
                  <a:lnTo>
                    <a:pt x="371" y="29"/>
                  </a:lnTo>
                  <a:lnTo>
                    <a:pt x="366" y="26"/>
                  </a:lnTo>
                  <a:lnTo>
                    <a:pt x="355" y="26"/>
                  </a:lnTo>
                  <a:lnTo>
                    <a:pt x="345" y="27"/>
                  </a:lnTo>
                  <a:lnTo>
                    <a:pt x="336" y="30"/>
                  </a:lnTo>
                  <a:lnTo>
                    <a:pt x="326" y="35"/>
                  </a:lnTo>
                  <a:lnTo>
                    <a:pt x="318" y="39"/>
                  </a:lnTo>
                  <a:lnTo>
                    <a:pt x="309" y="43"/>
                  </a:lnTo>
                  <a:lnTo>
                    <a:pt x="300" y="47"/>
                  </a:lnTo>
                  <a:lnTo>
                    <a:pt x="292" y="52"/>
                  </a:lnTo>
                  <a:lnTo>
                    <a:pt x="276" y="52"/>
                  </a:lnTo>
                  <a:close/>
                </a:path>
              </a:pathLst>
            </a:custGeom>
            <a:solidFill>
              <a:srgbClr val="000000">
                <a:alpha val="100000"/>
              </a:srgbClr>
            </a:solidFill>
            <a:ln w="9525">
              <a:noFill/>
            </a:ln>
          </p:spPr>
          <p:txBody>
            <a:bodyPr/>
            <a:p>
              <a:endParaRPr lang="en-US"/>
            </a:p>
          </p:txBody>
        </p:sp>
        <p:sp>
          <p:nvSpPr>
            <p:cNvPr id="16418" name="Freeform 46"/>
            <p:cNvSpPr/>
            <p:nvPr/>
          </p:nvSpPr>
          <p:spPr>
            <a:xfrm>
              <a:off x="3643" y="2786"/>
              <a:ext cx="3" cy="15"/>
            </a:xfrm>
            <a:custGeom>
              <a:avLst/>
              <a:gdLst>
                <a:gd name="txL" fmla="*/ 0 w 3"/>
                <a:gd name="txT" fmla="*/ 0 h 15"/>
                <a:gd name="txR" fmla="*/ 3 w 3"/>
                <a:gd name="txB" fmla="*/ 15 h 15"/>
              </a:gdLst>
              <a:ahLst/>
              <a:cxnLst>
                <a:cxn ang="0">
                  <a:pos x="3" y="15"/>
                </a:cxn>
                <a:cxn ang="0">
                  <a:pos x="0" y="0"/>
                </a:cxn>
                <a:cxn ang="0">
                  <a:pos x="3" y="15"/>
                </a:cxn>
              </a:cxnLst>
              <a:rect l="txL" t="txT" r="txR" b="txB"/>
              <a:pathLst>
                <a:path w="3" h="15">
                  <a:moveTo>
                    <a:pt x="3" y="15"/>
                  </a:moveTo>
                  <a:lnTo>
                    <a:pt x="0" y="0"/>
                  </a:lnTo>
                  <a:lnTo>
                    <a:pt x="3" y="15"/>
                  </a:lnTo>
                  <a:close/>
                </a:path>
              </a:pathLst>
            </a:custGeom>
            <a:solidFill>
              <a:srgbClr val="FF6666">
                <a:alpha val="100000"/>
              </a:srgbClr>
            </a:solidFill>
            <a:ln w="9525">
              <a:noFill/>
            </a:ln>
          </p:spPr>
          <p:txBody>
            <a:bodyPr/>
            <a:p>
              <a:endParaRPr lang="en-US"/>
            </a:p>
          </p:txBody>
        </p:sp>
        <p:sp>
          <p:nvSpPr>
            <p:cNvPr id="16419" name="Freeform 49"/>
            <p:cNvSpPr/>
            <p:nvPr/>
          </p:nvSpPr>
          <p:spPr>
            <a:xfrm>
              <a:off x="3734" y="2747"/>
              <a:ext cx="4" cy="40"/>
            </a:xfrm>
            <a:custGeom>
              <a:avLst/>
              <a:gdLst>
                <a:gd name="txL" fmla="*/ 0 w 4"/>
                <a:gd name="txT" fmla="*/ 0 h 40"/>
                <a:gd name="txR" fmla="*/ 4 w 4"/>
                <a:gd name="txB" fmla="*/ 40 h 40"/>
              </a:gdLst>
              <a:ahLst/>
              <a:cxnLst>
                <a:cxn ang="0">
                  <a:pos x="2" y="40"/>
                </a:cxn>
                <a:cxn ang="0">
                  <a:pos x="1" y="32"/>
                </a:cxn>
                <a:cxn ang="0">
                  <a:pos x="0" y="22"/>
                </a:cxn>
                <a:cxn ang="0">
                  <a:pos x="0" y="12"/>
                </a:cxn>
                <a:cxn ang="0">
                  <a:pos x="0" y="0"/>
                </a:cxn>
                <a:cxn ang="0">
                  <a:pos x="1" y="10"/>
                </a:cxn>
                <a:cxn ang="0">
                  <a:pos x="4" y="20"/>
                </a:cxn>
                <a:cxn ang="0">
                  <a:pos x="4" y="29"/>
                </a:cxn>
                <a:cxn ang="0">
                  <a:pos x="2" y="40"/>
                </a:cxn>
              </a:cxnLst>
              <a:rect l="txL" t="txT" r="txR" b="txB"/>
              <a:pathLst>
                <a:path w="4" h="40">
                  <a:moveTo>
                    <a:pt x="2" y="40"/>
                  </a:moveTo>
                  <a:lnTo>
                    <a:pt x="1" y="32"/>
                  </a:lnTo>
                  <a:lnTo>
                    <a:pt x="0" y="22"/>
                  </a:lnTo>
                  <a:lnTo>
                    <a:pt x="0" y="12"/>
                  </a:lnTo>
                  <a:lnTo>
                    <a:pt x="0" y="0"/>
                  </a:lnTo>
                  <a:lnTo>
                    <a:pt x="1" y="10"/>
                  </a:lnTo>
                  <a:lnTo>
                    <a:pt x="4" y="20"/>
                  </a:lnTo>
                  <a:lnTo>
                    <a:pt x="4" y="29"/>
                  </a:lnTo>
                  <a:lnTo>
                    <a:pt x="2" y="40"/>
                  </a:lnTo>
                  <a:close/>
                </a:path>
              </a:pathLst>
            </a:custGeom>
            <a:solidFill>
              <a:srgbClr val="FF6666">
                <a:alpha val="100000"/>
              </a:srgbClr>
            </a:solidFill>
            <a:ln w="9525">
              <a:noFill/>
            </a:ln>
          </p:spPr>
          <p:txBody>
            <a:bodyPr/>
            <a:p>
              <a:endParaRPr lang="en-US"/>
            </a:p>
          </p:txBody>
        </p:sp>
        <p:sp>
          <p:nvSpPr>
            <p:cNvPr id="16420" name="Freeform 50"/>
            <p:cNvSpPr/>
            <p:nvPr/>
          </p:nvSpPr>
          <p:spPr>
            <a:xfrm>
              <a:off x="2303" y="2482"/>
              <a:ext cx="76" cy="63"/>
            </a:xfrm>
            <a:custGeom>
              <a:avLst/>
              <a:gdLst>
                <a:gd name="txL" fmla="*/ 0 w 76"/>
                <a:gd name="txT" fmla="*/ 0 h 63"/>
                <a:gd name="txR" fmla="*/ 76 w 76"/>
                <a:gd name="txB" fmla="*/ 63 h 63"/>
              </a:gdLst>
              <a:ahLst/>
              <a:cxnLst>
                <a:cxn ang="0">
                  <a:pos x="37" y="63"/>
                </a:cxn>
                <a:cxn ang="0">
                  <a:pos x="33" y="62"/>
                </a:cxn>
                <a:cxn ang="0">
                  <a:pos x="26" y="59"/>
                </a:cxn>
                <a:cxn ang="0">
                  <a:pos x="20" y="58"/>
                </a:cxn>
                <a:cxn ang="0">
                  <a:pos x="13" y="56"/>
                </a:cxn>
                <a:cxn ang="0">
                  <a:pos x="7" y="49"/>
                </a:cxn>
                <a:cxn ang="0">
                  <a:pos x="7" y="45"/>
                </a:cxn>
                <a:cxn ang="0">
                  <a:pos x="5" y="40"/>
                </a:cxn>
                <a:cxn ang="0">
                  <a:pos x="3" y="36"/>
                </a:cxn>
                <a:cxn ang="0">
                  <a:pos x="0" y="30"/>
                </a:cxn>
                <a:cxn ang="0">
                  <a:pos x="9" y="13"/>
                </a:cxn>
                <a:cxn ang="0">
                  <a:pos x="15" y="10"/>
                </a:cxn>
                <a:cxn ang="0">
                  <a:pos x="20" y="8"/>
                </a:cxn>
                <a:cxn ang="0">
                  <a:pos x="26" y="5"/>
                </a:cxn>
                <a:cxn ang="0">
                  <a:pos x="32" y="2"/>
                </a:cxn>
                <a:cxn ang="0">
                  <a:pos x="37" y="0"/>
                </a:cxn>
                <a:cxn ang="0">
                  <a:pos x="45" y="0"/>
                </a:cxn>
                <a:cxn ang="0">
                  <a:pos x="50" y="0"/>
                </a:cxn>
                <a:cxn ang="0">
                  <a:pos x="57" y="3"/>
                </a:cxn>
                <a:cxn ang="0">
                  <a:pos x="63" y="9"/>
                </a:cxn>
                <a:cxn ang="0">
                  <a:pos x="67" y="15"/>
                </a:cxn>
                <a:cxn ang="0">
                  <a:pos x="72" y="20"/>
                </a:cxn>
                <a:cxn ang="0">
                  <a:pos x="76" y="28"/>
                </a:cxn>
                <a:cxn ang="0">
                  <a:pos x="72" y="53"/>
                </a:cxn>
                <a:cxn ang="0">
                  <a:pos x="65" y="59"/>
                </a:cxn>
                <a:cxn ang="0">
                  <a:pos x="57" y="60"/>
                </a:cxn>
                <a:cxn ang="0">
                  <a:pos x="52" y="62"/>
                </a:cxn>
                <a:cxn ang="0">
                  <a:pos x="45" y="63"/>
                </a:cxn>
                <a:cxn ang="0">
                  <a:pos x="37" y="63"/>
                </a:cxn>
              </a:cxnLst>
              <a:rect l="txL" t="txT" r="txR" b="txB"/>
              <a:pathLst>
                <a:path w="76" h="63">
                  <a:moveTo>
                    <a:pt x="37" y="63"/>
                  </a:moveTo>
                  <a:lnTo>
                    <a:pt x="33" y="62"/>
                  </a:lnTo>
                  <a:lnTo>
                    <a:pt x="26" y="59"/>
                  </a:lnTo>
                  <a:lnTo>
                    <a:pt x="20" y="58"/>
                  </a:lnTo>
                  <a:lnTo>
                    <a:pt x="13" y="56"/>
                  </a:lnTo>
                  <a:lnTo>
                    <a:pt x="7" y="49"/>
                  </a:lnTo>
                  <a:lnTo>
                    <a:pt x="7" y="45"/>
                  </a:lnTo>
                  <a:lnTo>
                    <a:pt x="5" y="40"/>
                  </a:lnTo>
                  <a:lnTo>
                    <a:pt x="3" y="36"/>
                  </a:lnTo>
                  <a:lnTo>
                    <a:pt x="0" y="30"/>
                  </a:lnTo>
                  <a:lnTo>
                    <a:pt x="9" y="13"/>
                  </a:lnTo>
                  <a:lnTo>
                    <a:pt x="15" y="10"/>
                  </a:lnTo>
                  <a:lnTo>
                    <a:pt x="20" y="8"/>
                  </a:lnTo>
                  <a:lnTo>
                    <a:pt x="26" y="5"/>
                  </a:lnTo>
                  <a:lnTo>
                    <a:pt x="32" y="2"/>
                  </a:lnTo>
                  <a:lnTo>
                    <a:pt x="37" y="0"/>
                  </a:lnTo>
                  <a:lnTo>
                    <a:pt x="45" y="0"/>
                  </a:lnTo>
                  <a:lnTo>
                    <a:pt x="50" y="0"/>
                  </a:lnTo>
                  <a:lnTo>
                    <a:pt x="57" y="3"/>
                  </a:lnTo>
                  <a:lnTo>
                    <a:pt x="63" y="9"/>
                  </a:lnTo>
                  <a:lnTo>
                    <a:pt x="67" y="15"/>
                  </a:lnTo>
                  <a:lnTo>
                    <a:pt x="72" y="20"/>
                  </a:lnTo>
                  <a:lnTo>
                    <a:pt x="76" y="28"/>
                  </a:lnTo>
                  <a:lnTo>
                    <a:pt x="72" y="53"/>
                  </a:lnTo>
                  <a:lnTo>
                    <a:pt x="65" y="59"/>
                  </a:lnTo>
                  <a:lnTo>
                    <a:pt x="57" y="60"/>
                  </a:lnTo>
                  <a:lnTo>
                    <a:pt x="52" y="62"/>
                  </a:lnTo>
                  <a:lnTo>
                    <a:pt x="45" y="63"/>
                  </a:lnTo>
                  <a:lnTo>
                    <a:pt x="37" y="63"/>
                  </a:lnTo>
                  <a:close/>
                </a:path>
              </a:pathLst>
            </a:custGeom>
            <a:solidFill>
              <a:srgbClr val="000000">
                <a:alpha val="100000"/>
              </a:srgbClr>
            </a:solidFill>
            <a:ln w="9525">
              <a:noFill/>
            </a:ln>
          </p:spPr>
          <p:txBody>
            <a:bodyPr/>
            <a:p>
              <a:endParaRPr lang="en-US"/>
            </a:p>
          </p:txBody>
        </p:sp>
        <p:sp>
          <p:nvSpPr>
            <p:cNvPr id="16421" name="Freeform 51"/>
            <p:cNvSpPr/>
            <p:nvPr/>
          </p:nvSpPr>
          <p:spPr>
            <a:xfrm>
              <a:off x="2322" y="2500"/>
              <a:ext cx="40" cy="32"/>
            </a:xfrm>
            <a:custGeom>
              <a:avLst/>
              <a:gdLst>
                <a:gd name="txL" fmla="*/ 0 w 40"/>
                <a:gd name="txT" fmla="*/ 0 h 32"/>
                <a:gd name="txR" fmla="*/ 40 w 40"/>
                <a:gd name="txB" fmla="*/ 32 h 32"/>
              </a:gdLst>
              <a:ahLst/>
              <a:cxnLst>
                <a:cxn ang="0">
                  <a:pos x="21" y="32"/>
                </a:cxn>
                <a:cxn ang="0">
                  <a:pos x="17" y="32"/>
                </a:cxn>
                <a:cxn ang="0">
                  <a:pos x="13" y="31"/>
                </a:cxn>
                <a:cxn ang="0">
                  <a:pos x="8" y="28"/>
                </a:cxn>
                <a:cxn ang="0">
                  <a:pos x="3" y="27"/>
                </a:cxn>
                <a:cxn ang="0">
                  <a:pos x="0" y="8"/>
                </a:cxn>
                <a:cxn ang="0">
                  <a:pos x="10" y="1"/>
                </a:cxn>
                <a:cxn ang="0">
                  <a:pos x="17" y="0"/>
                </a:cxn>
                <a:cxn ang="0">
                  <a:pos x="21" y="2"/>
                </a:cxn>
                <a:cxn ang="0">
                  <a:pos x="27" y="5"/>
                </a:cxn>
                <a:cxn ang="0">
                  <a:pos x="34" y="8"/>
                </a:cxn>
                <a:cxn ang="0">
                  <a:pos x="40" y="17"/>
                </a:cxn>
                <a:cxn ang="0">
                  <a:pos x="38" y="24"/>
                </a:cxn>
                <a:cxn ang="0">
                  <a:pos x="36" y="28"/>
                </a:cxn>
                <a:cxn ang="0">
                  <a:pos x="31" y="30"/>
                </a:cxn>
                <a:cxn ang="0">
                  <a:pos x="26" y="30"/>
                </a:cxn>
                <a:cxn ang="0">
                  <a:pos x="21" y="32"/>
                </a:cxn>
              </a:cxnLst>
              <a:rect l="txL" t="txT" r="txR" b="txB"/>
              <a:pathLst>
                <a:path w="40" h="32">
                  <a:moveTo>
                    <a:pt x="21" y="32"/>
                  </a:moveTo>
                  <a:lnTo>
                    <a:pt x="17" y="32"/>
                  </a:lnTo>
                  <a:lnTo>
                    <a:pt x="13" y="31"/>
                  </a:lnTo>
                  <a:lnTo>
                    <a:pt x="8" y="28"/>
                  </a:lnTo>
                  <a:lnTo>
                    <a:pt x="3" y="27"/>
                  </a:lnTo>
                  <a:lnTo>
                    <a:pt x="0" y="8"/>
                  </a:lnTo>
                  <a:lnTo>
                    <a:pt x="10" y="1"/>
                  </a:lnTo>
                  <a:lnTo>
                    <a:pt x="17" y="0"/>
                  </a:lnTo>
                  <a:lnTo>
                    <a:pt x="21" y="2"/>
                  </a:lnTo>
                  <a:lnTo>
                    <a:pt x="27" y="5"/>
                  </a:lnTo>
                  <a:lnTo>
                    <a:pt x="34" y="8"/>
                  </a:lnTo>
                  <a:lnTo>
                    <a:pt x="40" y="17"/>
                  </a:lnTo>
                  <a:lnTo>
                    <a:pt x="38" y="24"/>
                  </a:lnTo>
                  <a:lnTo>
                    <a:pt x="36" y="28"/>
                  </a:lnTo>
                  <a:lnTo>
                    <a:pt x="31" y="30"/>
                  </a:lnTo>
                  <a:lnTo>
                    <a:pt x="26" y="30"/>
                  </a:lnTo>
                  <a:lnTo>
                    <a:pt x="21" y="32"/>
                  </a:lnTo>
                  <a:close/>
                </a:path>
              </a:pathLst>
            </a:custGeom>
            <a:solidFill>
              <a:srgbClr val="FFFFFF">
                <a:alpha val="100000"/>
              </a:srgbClr>
            </a:solidFill>
            <a:ln w="9525">
              <a:noFill/>
            </a:ln>
          </p:spPr>
          <p:txBody>
            <a:bodyPr/>
            <a:p>
              <a:endParaRPr lang="en-US"/>
            </a:p>
          </p:txBody>
        </p:sp>
        <p:sp>
          <p:nvSpPr>
            <p:cNvPr id="16422" name="Freeform 66"/>
            <p:cNvSpPr/>
            <p:nvPr/>
          </p:nvSpPr>
          <p:spPr>
            <a:xfrm>
              <a:off x="1976" y="2296"/>
              <a:ext cx="35" cy="10"/>
            </a:xfrm>
            <a:custGeom>
              <a:avLst/>
              <a:gdLst>
                <a:gd name="txL" fmla="*/ 0 w 35"/>
                <a:gd name="txT" fmla="*/ 0 h 10"/>
                <a:gd name="txR" fmla="*/ 35 w 35"/>
                <a:gd name="txB" fmla="*/ 10 h 10"/>
              </a:gdLst>
              <a:ahLst/>
              <a:cxnLst>
                <a:cxn ang="0">
                  <a:pos x="25" y="10"/>
                </a:cxn>
                <a:cxn ang="0">
                  <a:pos x="18" y="9"/>
                </a:cxn>
                <a:cxn ang="0">
                  <a:pos x="13" y="9"/>
                </a:cxn>
                <a:cxn ang="0">
                  <a:pos x="5" y="9"/>
                </a:cxn>
                <a:cxn ang="0">
                  <a:pos x="0" y="5"/>
                </a:cxn>
                <a:cxn ang="0">
                  <a:pos x="5" y="0"/>
                </a:cxn>
                <a:cxn ang="0">
                  <a:pos x="11" y="3"/>
                </a:cxn>
                <a:cxn ang="0">
                  <a:pos x="20" y="5"/>
                </a:cxn>
                <a:cxn ang="0">
                  <a:pos x="27" y="6"/>
                </a:cxn>
                <a:cxn ang="0">
                  <a:pos x="35" y="8"/>
                </a:cxn>
                <a:cxn ang="0">
                  <a:pos x="25" y="10"/>
                </a:cxn>
              </a:cxnLst>
              <a:rect l="txL" t="txT" r="txR" b="txB"/>
              <a:pathLst>
                <a:path w="35" h="10">
                  <a:moveTo>
                    <a:pt x="25" y="10"/>
                  </a:moveTo>
                  <a:lnTo>
                    <a:pt x="18" y="9"/>
                  </a:lnTo>
                  <a:lnTo>
                    <a:pt x="13" y="9"/>
                  </a:lnTo>
                  <a:lnTo>
                    <a:pt x="5" y="9"/>
                  </a:lnTo>
                  <a:lnTo>
                    <a:pt x="0" y="5"/>
                  </a:lnTo>
                  <a:lnTo>
                    <a:pt x="5" y="0"/>
                  </a:lnTo>
                  <a:lnTo>
                    <a:pt x="11" y="3"/>
                  </a:lnTo>
                  <a:lnTo>
                    <a:pt x="20" y="5"/>
                  </a:lnTo>
                  <a:lnTo>
                    <a:pt x="27" y="6"/>
                  </a:lnTo>
                  <a:lnTo>
                    <a:pt x="35" y="8"/>
                  </a:lnTo>
                  <a:lnTo>
                    <a:pt x="25" y="10"/>
                  </a:lnTo>
                  <a:close/>
                </a:path>
              </a:pathLst>
            </a:custGeom>
            <a:solidFill>
              <a:srgbClr val="FFCC00">
                <a:alpha val="100000"/>
              </a:srgbClr>
            </a:solidFill>
            <a:ln w="9525">
              <a:noFill/>
            </a:ln>
          </p:spPr>
          <p:txBody>
            <a:bodyPr/>
            <a:p>
              <a:endParaRPr lang="en-US"/>
            </a:p>
          </p:txBody>
        </p:sp>
        <p:sp>
          <p:nvSpPr>
            <p:cNvPr id="16423" name="Freeform 67"/>
            <p:cNvSpPr/>
            <p:nvPr/>
          </p:nvSpPr>
          <p:spPr>
            <a:xfrm>
              <a:off x="3360" y="2183"/>
              <a:ext cx="89" cy="86"/>
            </a:xfrm>
            <a:custGeom>
              <a:avLst/>
              <a:gdLst>
                <a:gd name="txL" fmla="*/ 0 w 89"/>
                <a:gd name="txT" fmla="*/ 0 h 86"/>
                <a:gd name="txR" fmla="*/ 89 w 89"/>
                <a:gd name="txB" fmla="*/ 86 h 86"/>
              </a:gdLst>
              <a:ahLst/>
              <a:cxnLst>
                <a:cxn ang="0">
                  <a:pos x="40" y="86"/>
                </a:cxn>
                <a:cxn ang="0">
                  <a:pos x="22" y="81"/>
                </a:cxn>
                <a:cxn ang="0">
                  <a:pos x="17" y="78"/>
                </a:cxn>
                <a:cxn ang="0">
                  <a:pos x="13" y="73"/>
                </a:cxn>
                <a:cxn ang="0">
                  <a:pos x="9" y="68"/>
                </a:cxn>
                <a:cxn ang="0">
                  <a:pos x="3" y="63"/>
                </a:cxn>
                <a:cxn ang="0">
                  <a:pos x="2" y="58"/>
                </a:cxn>
                <a:cxn ang="0">
                  <a:pos x="2" y="52"/>
                </a:cxn>
                <a:cxn ang="0">
                  <a:pos x="2" y="46"/>
                </a:cxn>
                <a:cxn ang="0">
                  <a:pos x="0" y="39"/>
                </a:cxn>
                <a:cxn ang="0">
                  <a:pos x="3" y="30"/>
                </a:cxn>
                <a:cxn ang="0">
                  <a:pos x="6" y="23"/>
                </a:cxn>
                <a:cxn ang="0">
                  <a:pos x="9" y="16"/>
                </a:cxn>
                <a:cxn ang="0">
                  <a:pos x="12" y="8"/>
                </a:cxn>
                <a:cxn ang="0">
                  <a:pos x="15" y="6"/>
                </a:cxn>
                <a:cxn ang="0">
                  <a:pos x="19" y="5"/>
                </a:cxn>
                <a:cxn ang="0">
                  <a:pos x="25" y="3"/>
                </a:cxn>
                <a:cxn ang="0">
                  <a:pos x="30" y="0"/>
                </a:cxn>
                <a:cxn ang="0">
                  <a:pos x="56" y="0"/>
                </a:cxn>
                <a:cxn ang="0">
                  <a:pos x="62" y="2"/>
                </a:cxn>
                <a:cxn ang="0">
                  <a:pos x="67" y="5"/>
                </a:cxn>
                <a:cxn ang="0">
                  <a:pos x="75" y="9"/>
                </a:cxn>
                <a:cxn ang="0">
                  <a:pos x="82" y="13"/>
                </a:cxn>
                <a:cxn ang="0">
                  <a:pos x="85" y="16"/>
                </a:cxn>
                <a:cxn ang="0">
                  <a:pos x="86" y="20"/>
                </a:cxn>
                <a:cxn ang="0">
                  <a:pos x="88" y="26"/>
                </a:cxn>
                <a:cxn ang="0">
                  <a:pos x="89" y="32"/>
                </a:cxn>
                <a:cxn ang="0">
                  <a:pos x="89" y="50"/>
                </a:cxn>
                <a:cxn ang="0">
                  <a:pos x="79" y="69"/>
                </a:cxn>
                <a:cxn ang="0">
                  <a:pos x="72" y="73"/>
                </a:cxn>
                <a:cxn ang="0">
                  <a:pos x="62" y="78"/>
                </a:cxn>
                <a:cxn ang="0">
                  <a:pos x="52" y="82"/>
                </a:cxn>
                <a:cxn ang="0">
                  <a:pos x="40" y="86"/>
                </a:cxn>
              </a:cxnLst>
              <a:rect l="txL" t="txT" r="txR" b="txB"/>
              <a:pathLst>
                <a:path w="89" h="86">
                  <a:moveTo>
                    <a:pt x="40" y="86"/>
                  </a:moveTo>
                  <a:lnTo>
                    <a:pt x="22" y="81"/>
                  </a:lnTo>
                  <a:lnTo>
                    <a:pt x="17" y="78"/>
                  </a:lnTo>
                  <a:lnTo>
                    <a:pt x="13" y="73"/>
                  </a:lnTo>
                  <a:lnTo>
                    <a:pt x="9" y="68"/>
                  </a:lnTo>
                  <a:lnTo>
                    <a:pt x="3" y="63"/>
                  </a:lnTo>
                  <a:lnTo>
                    <a:pt x="2" y="58"/>
                  </a:lnTo>
                  <a:lnTo>
                    <a:pt x="2" y="52"/>
                  </a:lnTo>
                  <a:lnTo>
                    <a:pt x="2" y="46"/>
                  </a:lnTo>
                  <a:lnTo>
                    <a:pt x="0" y="39"/>
                  </a:lnTo>
                  <a:lnTo>
                    <a:pt x="3" y="30"/>
                  </a:lnTo>
                  <a:lnTo>
                    <a:pt x="6" y="23"/>
                  </a:lnTo>
                  <a:lnTo>
                    <a:pt x="9" y="16"/>
                  </a:lnTo>
                  <a:lnTo>
                    <a:pt x="12" y="8"/>
                  </a:lnTo>
                  <a:lnTo>
                    <a:pt x="15" y="6"/>
                  </a:lnTo>
                  <a:lnTo>
                    <a:pt x="19" y="5"/>
                  </a:lnTo>
                  <a:lnTo>
                    <a:pt x="25" y="3"/>
                  </a:lnTo>
                  <a:lnTo>
                    <a:pt x="30" y="0"/>
                  </a:lnTo>
                  <a:lnTo>
                    <a:pt x="56" y="0"/>
                  </a:lnTo>
                  <a:lnTo>
                    <a:pt x="62" y="2"/>
                  </a:lnTo>
                  <a:lnTo>
                    <a:pt x="67" y="5"/>
                  </a:lnTo>
                  <a:lnTo>
                    <a:pt x="75" y="9"/>
                  </a:lnTo>
                  <a:lnTo>
                    <a:pt x="82" y="13"/>
                  </a:lnTo>
                  <a:lnTo>
                    <a:pt x="85" y="16"/>
                  </a:lnTo>
                  <a:lnTo>
                    <a:pt x="86" y="20"/>
                  </a:lnTo>
                  <a:lnTo>
                    <a:pt x="88" y="26"/>
                  </a:lnTo>
                  <a:lnTo>
                    <a:pt x="89" y="32"/>
                  </a:lnTo>
                  <a:lnTo>
                    <a:pt x="89" y="50"/>
                  </a:lnTo>
                  <a:lnTo>
                    <a:pt x="79" y="69"/>
                  </a:lnTo>
                  <a:lnTo>
                    <a:pt x="72" y="73"/>
                  </a:lnTo>
                  <a:lnTo>
                    <a:pt x="62" y="78"/>
                  </a:lnTo>
                  <a:lnTo>
                    <a:pt x="52" y="82"/>
                  </a:lnTo>
                  <a:lnTo>
                    <a:pt x="40" y="86"/>
                  </a:lnTo>
                  <a:close/>
                </a:path>
              </a:pathLst>
            </a:custGeom>
            <a:solidFill>
              <a:srgbClr val="000000">
                <a:alpha val="100000"/>
              </a:srgbClr>
            </a:solidFill>
            <a:ln w="9525">
              <a:noFill/>
            </a:ln>
          </p:spPr>
          <p:txBody>
            <a:bodyPr/>
            <a:p>
              <a:endParaRPr lang="en-US"/>
            </a:p>
          </p:txBody>
        </p:sp>
        <p:sp>
          <p:nvSpPr>
            <p:cNvPr id="16424" name="Freeform 68"/>
            <p:cNvSpPr/>
            <p:nvPr/>
          </p:nvSpPr>
          <p:spPr>
            <a:xfrm>
              <a:off x="3377" y="2195"/>
              <a:ext cx="58" cy="60"/>
            </a:xfrm>
            <a:custGeom>
              <a:avLst/>
              <a:gdLst>
                <a:gd name="txL" fmla="*/ 0 w 58"/>
                <a:gd name="txT" fmla="*/ 0 h 60"/>
                <a:gd name="txR" fmla="*/ 58 w 58"/>
                <a:gd name="txB" fmla="*/ 60 h 60"/>
              </a:gdLst>
              <a:ahLst/>
              <a:cxnLst>
                <a:cxn ang="0">
                  <a:pos x="15" y="60"/>
                </a:cxn>
                <a:cxn ang="0">
                  <a:pos x="3" y="50"/>
                </a:cxn>
                <a:cxn ang="0">
                  <a:pos x="0" y="41"/>
                </a:cxn>
                <a:cxn ang="0">
                  <a:pos x="0" y="31"/>
                </a:cxn>
                <a:cxn ang="0">
                  <a:pos x="2" y="23"/>
                </a:cxn>
                <a:cxn ang="0">
                  <a:pos x="5" y="13"/>
                </a:cxn>
                <a:cxn ang="0">
                  <a:pos x="10" y="10"/>
                </a:cxn>
                <a:cxn ang="0">
                  <a:pos x="16" y="7"/>
                </a:cxn>
                <a:cxn ang="0">
                  <a:pos x="22" y="3"/>
                </a:cxn>
                <a:cxn ang="0">
                  <a:pos x="29" y="0"/>
                </a:cxn>
                <a:cxn ang="0">
                  <a:pos x="48" y="6"/>
                </a:cxn>
                <a:cxn ang="0">
                  <a:pos x="53" y="11"/>
                </a:cxn>
                <a:cxn ang="0">
                  <a:pos x="56" y="18"/>
                </a:cxn>
                <a:cxn ang="0">
                  <a:pos x="58" y="26"/>
                </a:cxn>
                <a:cxn ang="0">
                  <a:pos x="58" y="34"/>
                </a:cxn>
                <a:cxn ang="0">
                  <a:pos x="56" y="43"/>
                </a:cxn>
                <a:cxn ang="0">
                  <a:pos x="49" y="48"/>
                </a:cxn>
                <a:cxn ang="0">
                  <a:pos x="43" y="53"/>
                </a:cxn>
                <a:cxn ang="0">
                  <a:pos x="35" y="56"/>
                </a:cxn>
                <a:cxn ang="0">
                  <a:pos x="25" y="59"/>
                </a:cxn>
                <a:cxn ang="0">
                  <a:pos x="15" y="60"/>
                </a:cxn>
              </a:cxnLst>
              <a:rect l="txL" t="txT" r="txR" b="txB"/>
              <a:pathLst>
                <a:path w="58" h="60">
                  <a:moveTo>
                    <a:pt x="15" y="60"/>
                  </a:moveTo>
                  <a:lnTo>
                    <a:pt x="3" y="50"/>
                  </a:lnTo>
                  <a:lnTo>
                    <a:pt x="0" y="41"/>
                  </a:lnTo>
                  <a:lnTo>
                    <a:pt x="0" y="31"/>
                  </a:lnTo>
                  <a:lnTo>
                    <a:pt x="2" y="23"/>
                  </a:lnTo>
                  <a:lnTo>
                    <a:pt x="5" y="13"/>
                  </a:lnTo>
                  <a:lnTo>
                    <a:pt x="10" y="10"/>
                  </a:lnTo>
                  <a:lnTo>
                    <a:pt x="16" y="7"/>
                  </a:lnTo>
                  <a:lnTo>
                    <a:pt x="22" y="3"/>
                  </a:lnTo>
                  <a:lnTo>
                    <a:pt x="29" y="0"/>
                  </a:lnTo>
                  <a:lnTo>
                    <a:pt x="48" y="6"/>
                  </a:lnTo>
                  <a:lnTo>
                    <a:pt x="53" y="11"/>
                  </a:lnTo>
                  <a:lnTo>
                    <a:pt x="56" y="18"/>
                  </a:lnTo>
                  <a:lnTo>
                    <a:pt x="58" y="26"/>
                  </a:lnTo>
                  <a:lnTo>
                    <a:pt x="58" y="34"/>
                  </a:lnTo>
                  <a:lnTo>
                    <a:pt x="56" y="43"/>
                  </a:lnTo>
                  <a:lnTo>
                    <a:pt x="49" y="48"/>
                  </a:lnTo>
                  <a:lnTo>
                    <a:pt x="43" y="53"/>
                  </a:lnTo>
                  <a:lnTo>
                    <a:pt x="35" y="56"/>
                  </a:lnTo>
                  <a:lnTo>
                    <a:pt x="25" y="59"/>
                  </a:lnTo>
                  <a:lnTo>
                    <a:pt x="15" y="60"/>
                  </a:lnTo>
                  <a:close/>
                </a:path>
              </a:pathLst>
            </a:custGeom>
            <a:solidFill>
              <a:srgbClr val="FFFFFF">
                <a:alpha val="100000"/>
              </a:srgbClr>
            </a:solidFill>
            <a:ln w="9525">
              <a:noFill/>
            </a:ln>
          </p:spPr>
          <p:txBody>
            <a:bodyPr/>
            <a:p>
              <a:endParaRPr lang="en-US"/>
            </a:p>
          </p:txBody>
        </p:sp>
        <p:sp>
          <p:nvSpPr>
            <p:cNvPr id="16425" name="Freeform 74"/>
            <p:cNvSpPr/>
            <p:nvPr/>
          </p:nvSpPr>
          <p:spPr>
            <a:xfrm>
              <a:off x="3450" y="2023"/>
              <a:ext cx="95" cy="80"/>
            </a:xfrm>
            <a:custGeom>
              <a:avLst/>
              <a:gdLst>
                <a:gd name="txL" fmla="*/ 0 w 95"/>
                <a:gd name="txT" fmla="*/ 0 h 80"/>
                <a:gd name="txR" fmla="*/ 95 w 95"/>
                <a:gd name="txB" fmla="*/ 80 h 80"/>
              </a:gdLst>
              <a:ahLst/>
              <a:cxnLst>
                <a:cxn ang="0">
                  <a:pos x="26" y="80"/>
                </a:cxn>
                <a:cxn ang="0">
                  <a:pos x="20" y="79"/>
                </a:cxn>
                <a:cxn ang="0">
                  <a:pos x="18" y="77"/>
                </a:cxn>
                <a:cxn ang="0">
                  <a:pos x="13" y="73"/>
                </a:cxn>
                <a:cxn ang="0">
                  <a:pos x="8" y="70"/>
                </a:cxn>
                <a:cxn ang="0">
                  <a:pos x="5" y="67"/>
                </a:cxn>
                <a:cxn ang="0">
                  <a:pos x="3" y="63"/>
                </a:cxn>
                <a:cxn ang="0">
                  <a:pos x="2" y="57"/>
                </a:cxn>
                <a:cxn ang="0">
                  <a:pos x="0" y="52"/>
                </a:cxn>
                <a:cxn ang="0">
                  <a:pos x="0" y="43"/>
                </a:cxn>
                <a:cxn ang="0">
                  <a:pos x="3" y="33"/>
                </a:cxn>
                <a:cxn ang="0">
                  <a:pos x="8" y="25"/>
                </a:cxn>
                <a:cxn ang="0">
                  <a:pos x="13" y="16"/>
                </a:cxn>
                <a:cxn ang="0">
                  <a:pos x="18" y="13"/>
                </a:cxn>
                <a:cxn ang="0">
                  <a:pos x="22" y="10"/>
                </a:cxn>
                <a:cxn ang="0">
                  <a:pos x="26" y="7"/>
                </a:cxn>
                <a:cxn ang="0">
                  <a:pos x="32" y="3"/>
                </a:cxn>
                <a:cxn ang="0">
                  <a:pos x="39" y="2"/>
                </a:cxn>
                <a:cxn ang="0">
                  <a:pos x="48" y="0"/>
                </a:cxn>
                <a:cxn ang="0">
                  <a:pos x="55" y="0"/>
                </a:cxn>
                <a:cxn ang="0">
                  <a:pos x="62" y="2"/>
                </a:cxn>
                <a:cxn ang="0">
                  <a:pos x="69" y="4"/>
                </a:cxn>
                <a:cxn ang="0">
                  <a:pos x="76" y="9"/>
                </a:cxn>
                <a:cxn ang="0">
                  <a:pos x="82" y="13"/>
                </a:cxn>
                <a:cxn ang="0">
                  <a:pos x="88" y="19"/>
                </a:cxn>
                <a:cxn ang="0">
                  <a:pos x="89" y="25"/>
                </a:cxn>
                <a:cxn ang="0">
                  <a:pos x="90" y="27"/>
                </a:cxn>
                <a:cxn ang="0">
                  <a:pos x="93" y="32"/>
                </a:cxn>
                <a:cxn ang="0">
                  <a:pos x="95" y="37"/>
                </a:cxn>
                <a:cxn ang="0">
                  <a:pos x="90" y="56"/>
                </a:cxn>
                <a:cxn ang="0">
                  <a:pos x="82" y="66"/>
                </a:cxn>
                <a:cxn ang="0">
                  <a:pos x="69" y="75"/>
                </a:cxn>
                <a:cxn ang="0">
                  <a:pos x="65" y="76"/>
                </a:cxn>
                <a:cxn ang="0">
                  <a:pos x="59" y="76"/>
                </a:cxn>
                <a:cxn ang="0">
                  <a:pos x="55" y="77"/>
                </a:cxn>
                <a:cxn ang="0">
                  <a:pos x="49" y="79"/>
                </a:cxn>
                <a:cxn ang="0">
                  <a:pos x="43" y="79"/>
                </a:cxn>
                <a:cxn ang="0">
                  <a:pos x="38" y="80"/>
                </a:cxn>
                <a:cxn ang="0">
                  <a:pos x="32" y="80"/>
                </a:cxn>
                <a:cxn ang="0">
                  <a:pos x="26" y="80"/>
                </a:cxn>
              </a:cxnLst>
              <a:rect l="txL" t="txT" r="txR" b="txB"/>
              <a:pathLst>
                <a:path w="95" h="80">
                  <a:moveTo>
                    <a:pt x="26" y="80"/>
                  </a:moveTo>
                  <a:lnTo>
                    <a:pt x="20" y="79"/>
                  </a:lnTo>
                  <a:lnTo>
                    <a:pt x="18" y="77"/>
                  </a:lnTo>
                  <a:lnTo>
                    <a:pt x="13" y="73"/>
                  </a:lnTo>
                  <a:lnTo>
                    <a:pt x="8" y="70"/>
                  </a:lnTo>
                  <a:lnTo>
                    <a:pt x="5" y="67"/>
                  </a:lnTo>
                  <a:lnTo>
                    <a:pt x="3" y="63"/>
                  </a:lnTo>
                  <a:lnTo>
                    <a:pt x="2" y="57"/>
                  </a:lnTo>
                  <a:lnTo>
                    <a:pt x="0" y="52"/>
                  </a:lnTo>
                  <a:lnTo>
                    <a:pt x="0" y="43"/>
                  </a:lnTo>
                  <a:lnTo>
                    <a:pt x="3" y="33"/>
                  </a:lnTo>
                  <a:lnTo>
                    <a:pt x="8" y="25"/>
                  </a:lnTo>
                  <a:lnTo>
                    <a:pt x="13" y="16"/>
                  </a:lnTo>
                  <a:lnTo>
                    <a:pt x="18" y="13"/>
                  </a:lnTo>
                  <a:lnTo>
                    <a:pt x="22" y="10"/>
                  </a:lnTo>
                  <a:lnTo>
                    <a:pt x="26" y="7"/>
                  </a:lnTo>
                  <a:lnTo>
                    <a:pt x="32" y="3"/>
                  </a:lnTo>
                  <a:lnTo>
                    <a:pt x="39" y="2"/>
                  </a:lnTo>
                  <a:lnTo>
                    <a:pt x="48" y="0"/>
                  </a:lnTo>
                  <a:lnTo>
                    <a:pt x="55" y="0"/>
                  </a:lnTo>
                  <a:lnTo>
                    <a:pt x="62" y="2"/>
                  </a:lnTo>
                  <a:lnTo>
                    <a:pt x="69" y="4"/>
                  </a:lnTo>
                  <a:lnTo>
                    <a:pt x="76" y="9"/>
                  </a:lnTo>
                  <a:lnTo>
                    <a:pt x="82" y="13"/>
                  </a:lnTo>
                  <a:lnTo>
                    <a:pt x="88" y="19"/>
                  </a:lnTo>
                  <a:lnTo>
                    <a:pt x="89" y="25"/>
                  </a:lnTo>
                  <a:lnTo>
                    <a:pt x="90" y="27"/>
                  </a:lnTo>
                  <a:lnTo>
                    <a:pt x="93" y="32"/>
                  </a:lnTo>
                  <a:lnTo>
                    <a:pt x="95" y="37"/>
                  </a:lnTo>
                  <a:lnTo>
                    <a:pt x="90" y="56"/>
                  </a:lnTo>
                  <a:lnTo>
                    <a:pt x="82" y="66"/>
                  </a:lnTo>
                  <a:lnTo>
                    <a:pt x="69" y="75"/>
                  </a:lnTo>
                  <a:lnTo>
                    <a:pt x="65" y="76"/>
                  </a:lnTo>
                  <a:lnTo>
                    <a:pt x="59" y="76"/>
                  </a:lnTo>
                  <a:lnTo>
                    <a:pt x="55" y="77"/>
                  </a:lnTo>
                  <a:lnTo>
                    <a:pt x="49" y="79"/>
                  </a:lnTo>
                  <a:lnTo>
                    <a:pt x="43" y="79"/>
                  </a:lnTo>
                  <a:lnTo>
                    <a:pt x="38" y="80"/>
                  </a:lnTo>
                  <a:lnTo>
                    <a:pt x="32" y="80"/>
                  </a:lnTo>
                  <a:lnTo>
                    <a:pt x="26" y="80"/>
                  </a:lnTo>
                  <a:close/>
                </a:path>
              </a:pathLst>
            </a:custGeom>
            <a:solidFill>
              <a:srgbClr val="000000">
                <a:alpha val="100000"/>
              </a:srgbClr>
            </a:solidFill>
            <a:ln w="9525">
              <a:noFill/>
            </a:ln>
          </p:spPr>
          <p:txBody>
            <a:bodyPr/>
            <a:p>
              <a:endParaRPr lang="en-US"/>
            </a:p>
          </p:txBody>
        </p:sp>
        <p:sp>
          <p:nvSpPr>
            <p:cNvPr id="16426" name="Freeform 75"/>
            <p:cNvSpPr/>
            <p:nvPr/>
          </p:nvSpPr>
          <p:spPr>
            <a:xfrm>
              <a:off x="3468" y="2036"/>
              <a:ext cx="64" cy="56"/>
            </a:xfrm>
            <a:custGeom>
              <a:avLst/>
              <a:gdLst>
                <a:gd name="txL" fmla="*/ 0 w 64"/>
                <a:gd name="txT" fmla="*/ 0 h 56"/>
                <a:gd name="txR" fmla="*/ 64 w 64"/>
                <a:gd name="txB" fmla="*/ 56 h 56"/>
              </a:gdLst>
              <a:ahLst/>
              <a:cxnLst>
                <a:cxn ang="0">
                  <a:pos x="14" y="56"/>
                </a:cxn>
                <a:cxn ang="0">
                  <a:pos x="2" y="50"/>
                </a:cxn>
                <a:cxn ang="0">
                  <a:pos x="1" y="44"/>
                </a:cxn>
                <a:cxn ang="0">
                  <a:pos x="1" y="37"/>
                </a:cxn>
                <a:cxn ang="0">
                  <a:pos x="1" y="32"/>
                </a:cxn>
                <a:cxn ang="0">
                  <a:pos x="0" y="24"/>
                </a:cxn>
                <a:cxn ang="0">
                  <a:pos x="5" y="14"/>
                </a:cxn>
                <a:cxn ang="0">
                  <a:pos x="12" y="9"/>
                </a:cxn>
                <a:cxn ang="0">
                  <a:pos x="15" y="6"/>
                </a:cxn>
                <a:cxn ang="0">
                  <a:pos x="20" y="4"/>
                </a:cxn>
                <a:cxn ang="0">
                  <a:pos x="25" y="1"/>
                </a:cxn>
                <a:cxn ang="0">
                  <a:pos x="31" y="0"/>
                </a:cxn>
                <a:cxn ang="0">
                  <a:pos x="35" y="0"/>
                </a:cxn>
                <a:cxn ang="0">
                  <a:pos x="40" y="1"/>
                </a:cxn>
                <a:cxn ang="0">
                  <a:pos x="44" y="4"/>
                </a:cxn>
                <a:cxn ang="0">
                  <a:pos x="48" y="6"/>
                </a:cxn>
                <a:cxn ang="0">
                  <a:pos x="52" y="10"/>
                </a:cxn>
                <a:cxn ang="0">
                  <a:pos x="57" y="14"/>
                </a:cxn>
                <a:cxn ang="0">
                  <a:pos x="60" y="19"/>
                </a:cxn>
                <a:cxn ang="0">
                  <a:pos x="64" y="24"/>
                </a:cxn>
                <a:cxn ang="0">
                  <a:pos x="55" y="43"/>
                </a:cxn>
                <a:cxn ang="0">
                  <a:pos x="47" y="47"/>
                </a:cxn>
                <a:cxn ang="0">
                  <a:pos x="37" y="52"/>
                </a:cxn>
                <a:cxn ang="0">
                  <a:pos x="25" y="54"/>
                </a:cxn>
                <a:cxn ang="0">
                  <a:pos x="14" y="56"/>
                </a:cxn>
              </a:cxnLst>
              <a:rect l="txL" t="txT" r="txR" b="txB"/>
              <a:pathLst>
                <a:path w="64" h="56">
                  <a:moveTo>
                    <a:pt x="14" y="56"/>
                  </a:moveTo>
                  <a:lnTo>
                    <a:pt x="2" y="50"/>
                  </a:lnTo>
                  <a:lnTo>
                    <a:pt x="1" y="44"/>
                  </a:lnTo>
                  <a:lnTo>
                    <a:pt x="1" y="37"/>
                  </a:lnTo>
                  <a:lnTo>
                    <a:pt x="1" y="32"/>
                  </a:lnTo>
                  <a:lnTo>
                    <a:pt x="0" y="24"/>
                  </a:lnTo>
                  <a:lnTo>
                    <a:pt x="5" y="14"/>
                  </a:lnTo>
                  <a:lnTo>
                    <a:pt x="12" y="9"/>
                  </a:lnTo>
                  <a:lnTo>
                    <a:pt x="15" y="6"/>
                  </a:lnTo>
                  <a:lnTo>
                    <a:pt x="20" y="4"/>
                  </a:lnTo>
                  <a:lnTo>
                    <a:pt x="25" y="1"/>
                  </a:lnTo>
                  <a:lnTo>
                    <a:pt x="31" y="0"/>
                  </a:lnTo>
                  <a:lnTo>
                    <a:pt x="35" y="0"/>
                  </a:lnTo>
                  <a:lnTo>
                    <a:pt x="40" y="1"/>
                  </a:lnTo>
                  <a:lnTo>
                    <a:pt x="44" y="4"/>
                  </a:lnTo>
                  <a:lnTo>
                    <a:pt x="48" y="6"/>
                  </a:lnTo>
                  <a:lnTo>
                    <a:pt x="52" y="10"/>
                  </a:lnTo>
                  <a:lnTo>
                    <a:pt x="57" y="14"/>
                  </a:lnTo>
                  <a:lnTo>
                    <a:pt x="60" y="19"/>
                  </a:lnTo>
                  <a:lnTo>
                    <a:pt x="64" y="24"/>
                  </a:lnTo>
                  <a:lnTo>
                    <a:pt x="55" y="43"/>
                  </a:lnTo>
                  <a:lnTo>
                    <a:pt x="47" y="47"/>
                  </a:lnTo>
                  <a:lnTo>
                    <a:pt x="37" y="52"/>
                  </a:lnTo>
                  <a:lnTo>
                    <a:pt x="25" y="54"/>
                  </a:lnTo>
                  <a:lnTo>
                    <a:pt x="14" y="56"/>
                  </a:lnTo>
                  <a:close/>
                </a:path>
              </a:pathLst>
            </a:custGeom>
            <a:solidFill>
              <a:srgbClr val="FFFFFF">
                <a:alpha val="100000"/>
              </a:srgbClr>
            </a:solidFill>
            <a:ln w="9525">
              <a:noFill/>
            </a:ln>
          </p:spPr>
          <p:txBody>
            <a:bodyPr/>
            <a:p>
              <a:endParaRPr lang="en-US"/>
            </a:p>
          </p:txBody>
        </p:sp>
        <p:sp>
          <p:nvSpPr>
            <p:cNvPr id="16427" name="Freeform 76"/>
            <p:cNvSpPr/>
            <p:nvPr/>
          </p:nvSpPr>
          <p:spPr>
            <a:xfrm>
              <a:off x="2302" y="2000"/>
              <a:ext cx="89" cy="86"/>
            </a:xfrm>
            <a:custGeom>
              <a:avLst/>
              <a:gdLst>
                <a:gd name="txL" fmla="*/ 0 w 89"/>
                <a:gd name="txT" fmla="*/ 0 h 86"/>
                <a:gd name="txR" fmla="*/ 89 w 89"/>
                <a:gd name="txB" fmla="*/ 86 h 86"/>
              </a:gdLst>
              <a:ahLst/>
              <a:cxnLst>
                <a:cxn ang="0">
                  <a:pos x="46" y="86"/>
                </a:cxn>
                <a:cxn ang="0">
                  <a:pos x="38" y="85"/>
                </a:cxn>
                <a:cxn ang="0">
                  <a:pos x="33" y="82"/>
                </a:cxn>
                <a:cxn ang="0">
                  <a:pos x="26" y="79"/>
                </a:cxn>
                <a:cxn ang="0">
                  <a:pos x="20" y="75"/>
                </a:cxn>
                <a:cxn ang="0">
                  <a:pos x="14" y="70"/>
                </a:cxn>
                <a:cxn ang="0">
                  <a:pos x="10" y="65"/>
                </a:cxn>
                <a:cxn ang="0">
                  <a:pos x="4" y="59"/>
                </a:cxn>
                <a:cxn ang="0">
                  <a:pos x="0" y="53"/>
                </a:cxn>
                <a:cxn ang="0">
                  <a:pos x="3" y="29"/>
                </a:cxn>
                <a:cxn ang="0">
                  <a:pos x="4" y="25"/>
                </a:cxn>
                <a:cxn ang="0">
                  <a:pos x="6" y="20"/>
                </a:cxn>
                <a:cxn ang="0">
                  <a:pos x="8" y="16"/>
                </a:cxn>
                <a:cxn ang="0">
                  <a:pos x="11" y="12"/>
                </a:cxn>
                <a:cxn ang="0">
                  <a:pos x="16" y="9"/>
                </a:cxn>
                <a:cxn ang="0">
                  <a:pos x="20" y="6"/>
                </a:cxn>
                <a:cxn ang="0">
                  <a:pos x="24" y="3"/>
                </a:cxn>
                <a:cxn ang="0">
                  <a:pos x="30" y="0"/>
                </a:cxn>
                <a:cxn ang="0">
                  <a:pos x="54" y="3"/>
                </a:cxn>
                <a:cxn ang="0">
                  <a:pos x="61" y="7"/>
                </a:cxn>
                <a:cxn ang="0">
                  <a:pos x="67" y="12"/>
                </a:cxn>
                <a:cxn ang="0">
                  <a:pos x="74" y="16"/>
                </a:cxn>
                <a:cxn ang="0">
                  <a:pos x="80" y="20"/>
                </a:cxn>
                <a:cxn ang="0">
                  <a:pos x="84" y="26"/>
                </a:cxn>
                <a:cxn ang="0">
                  <a:pos x="84" y="35"/>
                </a:cxn>
                <a:cxn ang="0">
                  <a:pos x="86" y="43"/>
                </a:cxn>
                <a:cxn ang="0">
                  <a:pos x="89" y="52"/>
                </a:cxn>
                <a:cxn ang="0">
                  <a:pos x="89" y="58"/>
                </a:cxn>
                <a:cxn ang="0">
                  <a:pos x="87" y="63"/>
                </a:cxn>
                <a:cxn ang="0">
                  <a:pos x="84" y="70"/>
                </a:cxn>
                <a:cxn ang="0">
                  <a:pos x="81" y="76"/>
                </a:cxn>
                <a:cxn ang="0">
                  <a:pos x="76" y="80"/>
                </a:cxn>
                <a:cxn ang="0">
                  <a:pos x="68" y="83"/>
                </a:cxn>
                <a:cxn ang="0">
                  <a:pos x="60" y="85"/>
                </a:cxn>
                <a:cxn ang="0">
                  <a:pos x="50" y="86"/>
                </a:cxn>
                <a:cxn ang="0">
                  <a:pos x="46" y="86"/>
                </a:cxn>
              </a:cxnLst>
              <a:rect l="txL" t="txT" r="txR" b="txB"/>
              <a:pathLst>
                <a:path w="89" h="86">
                  <a:moveTo>
                    <a:pt x="46" y="86"/>
                  </a:moveTo>
                  <a:lnTo>
                    <a:pt x="38" y="85"/>
                  </a:lnTo>
                  <a:lnTo>
                    <a:pt x="33" y="82"/>
                  </a:lnTo>
                  <a:lnTo>
                    <a:pt x="26" y="79"/>
                  </a:lnTo>
                  <a:lnTo>
                    <a:pt x="20" y="75"/>
                  </a:lnTo>
                  <a:lnTo>
                    <a:pt x="14" y="70"/>
                  </a:lnTo>
                  <a:lnTo>
                    <a:pt x="10" y="65"/>
                  </a:lnTo>
                  <a:lnTo>
                    <a:pt x="4" y="59"/>
                  </a:lnTo>
                  <a:lnTo>
                    <a:pt x="0" y="53"/>
                  </a:lnTo>
                  <a:lnTo>
                    <a:pt x="3" y="29"/>
                  </a:lnTo>
                  <a:lnTo>
                    <a:pt x="4" y="25"/>
                  </a:lnTo>
                  <a:lnTo>
                    <a:pt x="6" y="20"/>
                  </a:lnTo>
                  <a:lnTo>
                    <a:pt x="8" y="16"/>
                  </a:lnTo>
                  <a:lnTo>
                    <a:pt x="11" y="12"/>
                  </a:lnTo>
                  <a:lnTo>
                    <a:pt x="16" y="9"/>
                  </a:lnTo>
                  <a:lnTo>
                    <a:pt x="20" y="6"/>
                  </a:lnTo>
                  <a:lnTo>
                    <a:pt x="24" y="3"/>
                  </a:lnTo>
                  <a:lnTo>
                    <a:pt x="30" y="0"/>
                  </a:lnTo>
                  <a:lnTo>
                    <a:pt x="54" y="3"/>
                  </a:lnTo>
                  <a:lnTo>
                    <a:pt x="61" y="7"/>
                  </a:lnTo>
                  <a:lnTo>
                    <a:pt x="67" y="12"/>
                  </a:lnTo>
                  <a:lnTo>
                    <a:pt x="74" y="16"/>
                  </a:lnTo>
                  <a:lnTo>
                    <a:pt x="80" y="20"/>
                  </a:lnTo>
                  <a:lnTo>
                    <a:pt x="84" y="26"/>
                  </a:lnTo>
                  <a:lnTo>
                    <a:pt x="84" y="35"/>
                  </a:lnTo>
                  <a:lnTo>
                    <a:pt x="86" y="43"/>
                  </a:lnTo>
                  <a:lnTo>
                    <a:pt x="89" y="52"/>
                  </a:lnTo>
                  <a:lnTo>
                    <a:pt x="89" y="58"/>
                  </a:lnTo>
                  <a:lnTo>
                    <a:pt x="87" y="63"/>
                  </a:lnTo>
                  <a:lnTo>
                    <a:pt x="84" y="70"/>
                  </a:lnTo>
                  <a:lnTo>
                    <a:pt x="81" y="76"/>
                  </a:lnTo>
                  <a:lnTo>
                    <a:pt x="76" y="80"/>
                  </a:lnTo>
                  <a:lnTo>
                    <a:pt x="68" y="83"/>
                  </a:lnTo>
                  <a:lnTo>
                    <a:pt x="60" y="85"/>
                  </a:lnTo>
                  <a:lnTo>
                    <a:pt x="50" y="86"/>
                  </a:lnTo>
                  <a:lnTo>
                    <a:pt x="46" y="86"/>
                  </a:lnTo>
                  <a:close/>
                </a:path>
              </a:pathLst>
            </a:custGeom>
            <a:solidFill>
              <a:srgbClr val="000000">
                <a:alpha val="100000"/>
              </a:srgbClr>
            </a:solidFill>
            <a:ln w="9525">
              <a:noFill/>
            </a:ln>
          </p:spPr>
          <p:txBody>
            <a:bodyPr/>
            <a:p>
              <a:endParaRPr lang="en-US"/>
            </a:p>
          </p:txBody>
        </p:sp>
        <p:sp>
          <p:nvSpPr>
            <p:cNvPr id="16428" name="Freeform 77"/>
            <p:cNvSpPr/>
            <p:nvPr/>
          </p:nvSpPr>
          <p:spPr>
            <a:xfrm>
              <a:off x="2316" y="2015"/>
              <a:ext cx="59" cy="55"/>
            </a:xfrm>
            <a:custGeom>
              <a:avLst/>
              <a:gdLst>
                <a:gd name="txL" fmla="*/ 0 w 59"/>
                <a:gd name="txT" fmla="*/ 0 h 55"/>
                <a:gd name="txR" fmla="*/ 59 w 59"/>
                <a:gd name="txB" fmla="*/ 55 h 55"/>
              </a:gdLst>
              <a:ahLst/>
              <a:cxnLst>
                <a:cxn ang="0">
                  <a:pos x="32" y="55"/>
                </a:cxn>
                <a:cxn ang="0">
                  <a:pos x="26" y="51"/>
                </a:cxn>
                <a:cxn ang="0">
                  <a:pos x="17" y="48"/>
                </a:cxn>
                <a:cxn ang="0">
                  <a:pos x="9" y="45"/>
                </a:cxn>
                <a:cxn ang="0">
                  <a:pos x="2" y="38"/>
                </a:cxn>
                <a:cxn ang="0">
                  <a:pos x="0" y="21"/>
                </a:cxn>
                <a:cxn ang="0">
                  <a:pos x="2" y="15"/>
                </a:cxn>
                <a:cxn ang="0">
                  <a:pos x="4" y="11"/>
                </a:cxn>
                <a:cxn ang="0">
                  <a:pos x="7" y="7"/>
                </a:cxn>
                <a:cxn ang="0">
                  <a:pos x="12" y="2"/>
                </a:cxn>
                <a:cxn ang="0">
                  <a:pos x="22" y="0"/>
                </a:cxn>
                <a:cxn ang="0">
                  <a:pos x="32" y="1"/>
                </a:cxn>
                <a:cxn ang="0">
                  <a:pos x="40" y="4"/>
                </a:cxn>
                <a:cxn ang="0">
                  <a:pos x="50" y="8"/>
                </a:cxn>
                <a:cxn ang="0">
                  <a:pos x="54" y="14"/>
                </a:cxn>
                <a:cxn ang="0">
                  <a:pos x="56" y="20"/>
                </a:cxn>
                <a:cxn ang="0">
                  <a:pos x="57" y="28"/>
                </a:cxn>
                <a:cxn ang="0">
                  <a:pos x="59" y="38"/>
                </a:cxn>
                <a:cxn ang="0">
                  <a:pos x="52" y="55"/>
                </a:cxn>
                <a:cxn ang="0">
                  <a:pos x="32" y="55"/>
                </a:cxn>
              </a:cxnLst>
              <a:rect l="txL" t="txT" r="txR" b="txB"/>
              <a:pathLst>
                <a:path w="59" h="55">
                  <a:moveTo>
                    <a:pt x="32" y="55"/>
                  </a:moveTo>
                  <a:lnTo>
                    <a:pt x="26" y="51"/>
                  </a:lnTo>
                  <a:lnTo>
                    <a:pt x="17" y="48"/>
                  </a:lnTo>
                  <a:lnTo>
                    <a:pt x="9" y="45"/>
                  </a:lnTo>
                  <a:lnTo>
                    <a:pt x="2" y="38"/>
                  </a:lnTo>
                  <a:lnTo>
                    <a:pt x="0" y="21"/>
                  </a:lnTo>
                  <a:lnTo>
                    <a:pt x="2" y="15"/>
                  </a:lnTo>
                  <a:lnTo>
                    <a:pt x="4" y="11"/>
                  </a:lnTo>
                  <a:lnTo>
                    <a:pt x="7" y="7"/>
                  </a:lnTo>
                  <a:lnTo>
                    <a:pt x="12" y="2"/>
                  </a:lnTo>
                  <a:lnTo>
                    <a:pt x="22" y="0"/>
                  </a:lnTo>
                  <a:lnTo>
                    <a:pt x="32" y="1"/>
                  </a:lnTo>
                  <a:lnTo>
                    <a:pt x="40" y="4"/>
                  </a:lnTo>
                  <a:lnTo>
                    <a:pt x="50" y="8"/>
                  </a:lnTo>
                  <a:lnTo>
                    <a:pt x="54" y="14"/>
                  </a:lnTo>
                  <a:lnTo>
                    <a:pt x="56" y="20"/>
                  </a:lnTo>
                  <a:lnTo>
                    <a:pt x="57" y="28"/>
                  </a:lnTo>
                  <a:lnTo>
                    <a:pt x="59" y="38"/>
                  </a:lnTo>
                  <a:lnTo>
                    <a:pt x="52" y="55"/>
                  </a:lnTo>
                  <a:lnTo>
                    <a:pt x="32" y="55"/>
                  </a:lnTo>
                  <a:close/>
                </a:path>
              </a:pathLst>
            </a:custGeom>
            <a:solidFill>
              <a:srgbClr val="FFFFFF">
                <a:alpha val="100000"/>
              </a:srgbClr>
            </a:solidFill>
            <a:ln w="9525">
              <a:noFill/>
            </a:ln>
          </p:spPr>
          <p:txBody>
            <a:bodyPr/>
            <a:p>
              <a:endParaRPr lang="en-US"/>
            </a:p>
          </p:txBody>
        </p:sp>
        <p:sp>
          <p:nvSpPr>
            <p:cNvPr id="16429" name="Freeform 78"/>
            <p:cNvSpPr/>
            <p:nvPr/>
          </p:nvSpPr>
          <p:spPr>
            <a:xfrm>
              <a:off x="3349" y="1917"/>
              <a:ext cx="97" cy="92"/>
            </a:xfrm>
            <a:custGeom>
              <a:avLst/>
              <a:gdLst>
                <a:gd name="txL" fmla="*/ 0 w 97"/>
                <a:gd name="txT" fmla="*/ 0 h 92"/>
                <a:gd name="txR" fmla="*/ 97 w 97"/>
                <a:gd name="txB" fmla="*/ 92 h 92"/>
              </a:gdLst>
              <a:ahLst/>
              <a:cxnLst>
                <a:cxn ang="0">
                  <a:pos x="30" y="92"/>
                </a:cxn>
                <a:cxn ang="0">
                  <a:pos x="26" y="89"/>
                </a:cxn>
                <a:cxn ang="0">
                  <a:pos x="21" y="86"/>
                </a:cxn>
                <a:cxn ang="0">
                  <a:pos x="17" y="82"/>
                </a:cxn>
                <a:cxn ang="0">
                  <a:pos x="11" y="76"/>
                </a:cxn>
                <a:cxn ang="0">
                  <a:pos x="8" y="69"/>
                </a:cxn>
                <a:cxn ang="0">
                  <a:pos x="4" y="63"/>
                </a:cxn>
                <a:cxn ang="0">
                  <a:pos x="1" y="56"/>
                </a:cxn>
                <a:cxn ang="0">
                  <a:pos x="0" y="48"/>
                </a:cxn>
                <a:cxn ang="0">
                  <a:pos x="1" y="42"/>
                </a:cxn>
                <a:cxn ang="0">
                  <a:pos x="3" y="35"/>
                </a:cxn>
                <a:cxn ang="0">
                  <a:pos x="4" y="29"/>
                </a:cxn>
                <a:cxn ang="0">
                  <a:pos x="7" y="22"/>
                </a:cxn>
                <a:cxn ang="0">
                  <a:pos x="11" y="17"/>
                </a:cxn>
                <a:cxn ang="0">
                  <a:pos x="14" y="13"/>
                </a:cxn>
                <a:cxn ang="0">
                  <a:pos x="18" y="10"/>
                </a:cxn>
                <a:cxn ang="0">
                  <a:pos x="24" y="5"/>
                </a:cxn>
                <a:cxn ang="0">
                  <a:pos x="33" y="2"/>
                </a:cxn>
                <a:cxn ang="0">
                  <a:pos x="41" y="2"/>
                </a:cxn>
                <a:cxn ang="0">
                  <a:pos x="51" y="2"/>
                </a:cxn>
                <a:cxn ang="0">
                  <a:pos x="61" y="0"/>
                </a:cxn>
                <a:cxn ang="0">
                  <a:pos x="67" y="3"/>
                </a:cxn>
                <a:cxn ang="0">
                  <a:pos x="73" y="7"/>
                </a:cxn>
                <a:cxn ang="0">
                  <a:pos x="78" y="12"/>
                </a:cxn>
                <a:cxn ang="0">
                  <a:pos x="86" y="15"/>
                </a:cxn>
                <a:cxn ang="0">
                  <a:pos x="89" y="19"/>
                </a:cxn>
                <a:cxn ang="0">
                  <a:pos x="93" y="22"/>
                </a:cxn>
                <a:cxn ang="0">
                  <a:pos x="96" y="26"/>
                </a:cxn>
                <a:cxn ang="0">
                  <a:pos x="97" y="32"/>
                </a:cxn>
                <a:cxn ang="0">
                  <a:pos x="97" y="46"/>
                </a:cxn>
                <a:cxn ang="0">
                  <a:pos x="93" y="58"/>
                </a:cxn>
                <a:cxn ang="0">
                  <a:pos x="90" y="63"/>
                </a:cxn>
                <a:cxn ang="0">
                  <a:pos x="86" y="69"/>
                </a:cxn>
                <a:cxn ang="0">
                  <a:pos x="80" y="76"/>
                </a:cxn>
                <a:cxn ang="0">
                  <a:pos x="73" y="82"/>
                </a:cxn>
                <a:cxn ang="0">
                  <a:pos x="68" y="85"/>
                </a:cxn>
                <a:cxn ang="0">
                  <a:pos x="61" y="86"/>
                </a:cxn>
                <a:cxn ang="0">
                  <a:pos x="56" y="89"/>
                </a:cxn>
                <a:cxn ang="0">
                  <a:pos x="48" y="92"/>
                </a:cxn>
                <a:cxn ang="0">
                  <a:pos x="30" y="92"/>
                </a:cxn>
              </a:cxnLst>
              <a:rect l="txL" t="txT" r="txR" b="txB"/>
              <a:pathLst>
                <a:path w="97" h="92">
                  <a:moveTo>
                    <a:pt x="30" y="92"/>
                  </a:moveTo>
                  <a:lnTo>
                    <a:pt x="26" y="89"/>
                  </a:lnTo>
                  <a:lnTo>
                    <a:pt x="21" y="86"/>
                  </a:lnTo>
                  <a:lnTo>
                    <a:pt x="17" y="82"/>
                  </a:lnTo>
                  <a:lnTo>
                    <a:pt x="11" y="76"/>
                  </a:lnTo>
                  <a:lnTo>
                    <a:pt x="8" y="69"/>
                  </a:lnTo>
                  <a:lnTo>
                    <a:pt x="4" y="63"/>
                  </a:lnTo>
                  <a:lnTo>
                    <a:pt x="1" y="56"/>
                  </a:lnTo>
                  <a:lnTo>
                    <a:pt x="0" y="48"/>
                  </a:lnTo>
                  <a:lnTo>
                    <a:pt x="1" y="42"/>
                  </a:lnTo>
                  <a:lnTo>
                    <a:pt x="3" y="35"/>
                  </a:lnTo>
                  <a:lnTo>
                    <a:pt x="4" y="29"/>
                  </a:lnTo>
                  <a:lnTo>
                    <a:pt x="7" y="22"/>
                  </a:lnTo>
                  <a:lnTo>
                    <a:pt x="11" y="17"/>
                  </a:lnTo>
                  <a:lnTo>
                    <a:pt x="14" y="13"/>
                  </a:lnTo>
                  <a:lnTo>
                    <a:pt x="18" y="10"/>
                  </a:lnTo>
                  <a:lnTo>
                    <a:pt x="24" y="5"/>
                  </a:lnTo>
                  <a:lnTo>
                    <a:pt x="33" y="2"/>
                  </a:lnTo>
                  <a:lnTo>
                    <a:pt x="41" y="2"/>
                  </a:lnTo>
                  <a:lnTo>
                    <a:pt x="51" y="2"/>
                  </a:lnTo>
                  <a:lnTo>
                    <a:pt x="61" y="0"/>
                  </a:lnTo>
                  <a:lnTo>
                    <a:pt x="67" y="3"/>
                  </a:lnTo>
                  <a:lnTo>
                    <a:pt x="73" y="7"/>
                  </a:lnTo>
                  <a:lnTo>
                    <a:pt x="78" y="12"/>
                  </a:lnTo>
                  <a:lnTo>
                    <a:pt x="86" y="15"/>
                  </a:lnTo>
                  <a:lnTo>
                    <a:pt x="89" y="19"/>
                  </a:lnTo>
                  <a:lnTo>
                    <a:pt x="93" y="22"/>
                  </a:lnTo>
                  <a:lnTo>
                    <a:pt x="96" y="26"/>
                  </a:lnTo>
                  <a:lnTo>
                    <a:pt x="97" y="32"/>
                  </a:lnTo>
                  <a:lnTo>
                    <a:pt x="97" y="46"/>
                  </a:lnTo>
                  <a:lnTo>
                    <a:pt x="93" y="58"/>
                  </a:lnTo>
                  <a:lnTo>
                    <a:pt x="90" y="63"/>
                  </a:lnTo>
                  <a:lnTo>
                    <a:pt x="86" y="69"/>
                  </a:lnTo>
                  <a:lnTo>
                    <a:pt x="80" y="76"/>
                  </a:lnTo>
                  <a:lnTo>
                    <a:pt x="73" y="82"/>
                  </a:lnTo>
                  <a:lnTo>
                    <a:pt x="68" y="85"/>
                  </a:lnTo>
                  <a:lnTo>
                    <a:pt x="61" y="86"/>
                  </a:lnTo>
                  <a:lnTo>
                    <a:pt x="56" y="89"/>
                  </a:lnTo>
                  <a:lnTo>
                    <a:pt x="48" y="92"/>
                  </a:lnTo>
                  <a:lnTo>
                    <a:pt x="30" y="92"/>
                  </a:lnTo>
                  <a:close/>
                </a:path>
              </a:pathLst>
            </a:custGeom>
            <a:solidFill>
              <a:srgbClr val="000000">
                <a:alpha val="100000"/>
              </a:srgbClr>
            </a:solidFill>
            <a:ln w="9525">
              <a:noFill/>
            </a:ln>
          </p:spPr>
          <p:txBody>
            <a:bodyPr/>
            <a:p>
              <a:endParaRPr lang="en-US"/>
            </a:p>
          </p:txBody>
        </p:sp>
        <p:sp>
          <p:nvSpPr>
            <p:cNvPr id="16430" name="Freeform 79"/>
            <p:cNvSpPr/>
            <p:nvPr/>
          </p:nvSpPr>
          <p:spPr>
            <a:xfrm>
              <a:off x="3366" y="1930"/>
              <a:ext cx="66" cy="66"/>
            </a:xfrm>
            <a:custGeom>
              <a:avLst/>
              <a:gdLst>
                <a:gd name="txL" fmla="*/ 0 w 66"/>
                <a:gd name="txT" fmla="*/ 0 h 66"/>
                <a:gd name="txR" fmla="*/ 66 w 66"/>
                <a:gd name="txB" fmla="*/ 66 h 66"/>
              </a:gdLst>
              <a:ahLst/>
              <a:cxnLst>
                <a:cxn ang="0">
                  <a:pos x="21" y="66"/>
                </a:cxn>
                <a:cxn ang="0">
                  <a:pos x="14" y="62"/>
                </a:cxn>
                <a:cxn ang="0">
                  <a:pos x="9" y="55"/>
                </a:cxn>
                <a:cxn ang="0">
                  <a:pos x="6" y="52"/>
                </a:cxn>
                <a:cxn ang="0">
                  <a:pos x="4" y="47"/>
                </a:cxn>
                <a:cxn ang="0">
                  <a:pos x="3" y="43"/>
                </a:cxn>
                <a:cxn ang="0">
                  <a:pos x="0" y="37"/>
                </a:cxn>
                <a:cxn ang="0">
                  <a:pos x="3" y="25"/>
                </a:cxn>
                <a:cxn ang="0">
                  <a:pos x="4" y="20"/>
                </a:cxn>
                <a:cxn ang="0">
                  <a:pos x="6" y="16"/>
                </a:cxn>
                <a:cxn ang="0">
                  <a:pos x="9" y="12"/>
                </a:cxn>
                <a:cxn ang="0">
                  <a:pos x="14" y="7"/>
                </a:cxn>
                <a:cxn ang="0">
                  <a:pos x="19" y="6"/>
                </a:cxn>
                <a:cxn ang="0">
                  <a:pos x="23" y="4"/>
                </a:cxn>
                <a:cxn ang="0">
                  <a:pos x="26" y="2"/>
                </a:cxn>
                <a:cxn ang="0">
                  <a:pos x="31" y="0"/>
                </a:cxn>
                <a:cxn ang="0">
                  <a:pos x="40" y="3"/>
                </a:cxn>
                <a:cxn ang="0">
                  <a:pos x="49" y="4"/>
                </a:cxn>
                <a:cxn ang="0">
                  <a:pos x="57" y="9"/>
                </a:cxn>
                <a:cxn ang="0">
                  <a:pos x="64" y="16"/>
                </a:cxn>
                <a:cxn ang="0">
                  <a:pos x="66" y="35"/>
                </a:cxn>
                <a:cxn ang="0">
                  <a:pos x="63" y="39"/>
                </a:cxn>
                <a:cxn ang="0">
                  <a:pos x="59" y="45"/>
                </a:cxn>
                <a:cxn ang="0">
                  <a:pos x="54" y="50"/>
                </a:cxn>
                <a:cxn ang="0">
                  <a:pos x="49" y="57"/>
                </a:cxn>
                <a:cxn ang="0">
                  <a:pos x="43" y="59"/>
                </a:cxn>
                <a:cxn ang="0">
                  <a:pos x="39" y="63"/>
                </a:cxn>
                <a:cxn ang="0">
                  <a:pos x="33" y="66"/>
                </a:cxn>
                <a:cxn ang="0">
                  <a:pos x="24" y="66"/>
                </a:cxn>
                <a:cxn ang="0">
                  <a:pos x="21" y="66"/>
                </a:cxn>
              </a:cxnLst>
              <a:rect l="txL" t="txT" r="txR" b="txB"/>
              <a:pathLst>
                <a:path w="66" h="66">
                  <a:moveTo>
                    <a:pt x="21" y="66"/>
                  </a:moveTo>
                  <a:lnTo>
                    <a:pt x="14" y="62"/>
                  </a:lnTo>
                  <a:lnTo>
                    <a:pt x="9" y="55"/>
                  </a:lnTo>
                  <a:lnTo>
                    <a:pt x="6" y="52"/>
                  </a:lnTo>
                  <a:lnTo>
                    <a:pt x="4" y="47"/>
                  </a:lnTo>
                  <a:lnTo>
                    <a:pt x="3" y="43"/>
                  </a:lnTo>
                  <a:lnTo>
                    <a:pt x="0" y="37"/>
                  </a:lnTo>
                  <a:lnTo>
                    <a:pt x="3" y="25"/>
                  </a:lnTo>
                  <a:lnTo>
                    <a:pt x="4" y="20"/>
                  </a:lnTo>
                  <a:lnTo>
                    <a:pt x="6" y="16"/>
                  </a:lnTo>
                  <a:lnTo>
                    <a:pt x="9" y="12"/>
                  </a:lnTo>
                  <a:lnTo>
                    <a:pt x="14" y="7"/>
                  </a:lnTo>
                  <a:lnTo>
                    <a:pt x="19" y="6"/>
                  </a:lnTo>
                  <a:lnTo>
                    <a:pt x="23" y="4"/>
                  </a:lnTo>
                  <a:lnTo>
                    <a:pt x="26" y="2"/>
                  </a:lnTo>
                  <a:lnTo>
                    <a:pt x="31" y="0"/>
                  </a:lnTo>
                  <a:lnTo>
                    <a:pt x="40" y="3"/>
                  </a:lnTo>
                  <a:lnTo>
                    <a:pt x="49" y="4"/>
                  </a:lnTo>
                  <a:lnTo>
                    <a:pt x="57" y="9"/>
                  </a:lnTo>
                  <a:lnTo>
                    <a:pt x="64" y="16"/>
                  </a:lnTo>
                  <a:lnTo>
                    <a:pt x="66" y="35"/>
                  </a:lnTo>
                  <a:lnTo>
                    <a:pt x="63" y="39"/>
                  </a:lnTo>
                  <a:lnTo>
                    <a:pt x="59" y="45"/>
                  </a:lnTo>
                  <a:lnTo>
                    <a:pt x="54" y="50"/>
                  </a:lnTo>
                  <a:lnTo>
                    <a:pt x="49" y="57"/>
                  </a:lnTo>
                  <a:lnTo>
                    <a:pt x="43" y="59"/>
                  </a:lnTo>
                  <a:lnTo>
                    <a:pt x="39" y="63"/>
                  </a:lnTo>
                  <a:lnTo>
                    <a:pt x="33" y="66"/>
                  </a:lnTo>
                  <a:lnTo>
                    <a:pt x="24" y="66"/>
                  </a:lnTo>
                  <a:lnTo>
                    <a:pt x="21" y="66"/>
                  </a:lnTo>
                  <a:close/>
                </a:path>
              </a:pathLst>
            </a:custGeom>
            <a:solidFill>
              <a:srgbClr val="FFFFFF">
                <a:alpha val="100000"/>
              </a:srgbClr>
            </a:solidFill>
            <a:ln w="9525">
              <a:noFill/>
            </a:ln>
          </p:spPr>
          <p:txBody>
            <a:bodyPr/>
            <a:p>
              <a:endParaRPr lang="en-US"/>
            </a:p>
          </p:txBody>
        </p:sp>
        <p:sp>
          <p:nvSpPr>
            <p:cNvPr id="16431" name="Freeform 80"/>
            <p:cNvSpPr/>
            <p:nvPr/>
          </p:nvSpPr>
          <p:spPr>
            <a:xfrm>
              <a:off x="2213" y="1876"/>
              <a:ext cx="83" cy="76"/>
            </a:xfrm>
            <a:custGeom>
              <a:avLst/>
              <a:gdLst>
                <a:gd name="txL" fmla="*/ 0 w 83"/>
                <a:gd name="txT" fmla="*/ 0 h 76"/>
                <a:gd name="txR" fmla="*/ 83 w 83"/>
                <a:gd name="txB" fmla="*/ 76 h 76"/>
              </a:gdLst>
              <a:ahLst/>
              <a:cxnLst>
                <a:cxn ang="0">
                  <a:pos x="45" y="76"/>
                </a:cxn>
                <a:cxn ang="0">
                  <a:pos x="39" y="74"/>
                </a:cxn>
                <a:cxn ang="0">
                  <a:pos x="34" y="73"/>
                </a:cxn>
                <a:cxn ang="0">
                  <a:pos x="30" y="71"/>
                </a:cxn>
                <a:cxn ang="0">
                  <a:pos x="26" y="67"/>
                </a:cxn>
                <a:cxn ang="0">
                  <a:pos x="23" y="63"/>
                </a:cxn>
                <a:cxn ang="0">
                  <a:pos x="20" y="60"/>
                </a:cxn>
                <a:cxn ang="0">
                  <a:pos x="14" y="57"/>
                </a:cxn>
                <a:cxn ang="0">
                  <a:pos x="9" y="51"/>
                </a:cxn>
                <a:cxn ang="0">
                  <a:pos x="7" y="47"/>
                </a:cxn>
                <a:cxn ang="0">
                  <a:pos x="4" y="44"/>
                </a:cxn>
                <a:cxn ang="0">
                  <a:pos x="2" y="40"/>
                </a:cxn>
                <a:cxn ang="0">
                  <a:pos x="0" y="33"/>
                </a:cxn>
                <a:cxn ang="0">
                  <a:pos x="2" y="24"/>
                </a:cxn>
                <a:cxn ang="0">
                  <a:pos x="4" y="17"/>
                </a:cxn>
                <a:cxn ang="0">
                  <a:pos x="7" y="10"/>
                </a:cxn>
                <a:cxn ang="0">
                  <a:pos x="12" y="3"/>
                </a:cxn>
                <a:cxn ang="0">
                  <a:pos x="19" y="1"/>
                </a:cxn>
                <a:cxn ang="0">
                  <a:pos x="27" y="1"/>
                </a:cxn>
                <a:cxn ang="0">
                  <a:pos x="34" y="1"/>
                </a:cxn>
                <a:cxn ang="0">
                  <a:pos x="43" y="0"/>
                </a:cxn>
                <a:cxn ang="0">
                  <a:pos x="50" y="3"/>
                </a:cxn>
                <a:cxn ang="0">
                  <a:pos x="56" y="6"/>
                </a:cxn>
                <a:cxn ang="0">
                  <a:pos x="63" y="10"/>
                </a:cxn>
                <a:cxn ang="0">
                  <a:pos x="69" y="14"/>
                </a:cxn>
                <a:cxn ang="0">
                  <a:pos x="72" y="20"/>
                </a:cxn>
                <a:cxn ang="0">
                  <a:pos x="76" y="24"/>
                </a:cxn>
                <a:cxn ang="0">
                  <a:pos x="79" y="30"/>
                </a:cxn>
                <a:cxn ang="0">
                  <a:pos x="83" y="38"/>
                </a:cxn>
                <a:cxn ang="0">
                  <a:pos x="80" y="50"/>
                </a:cxn>
                <a:cxn ang="0">
                  <a:pos x="77" y="56"/>
                </a:cxn>
                <a:cxn ang="0">
                  <a:pos x="75" y="61"/>
                </a:cxn>
                <a:cxn ang="0">
                  <a:pos x="69" y="69"/>
                </a:cxn>
                <a:cxn ang="0">
                  <a:pos x="63" y="74"/>
                </a:cxn>
                <a:cxn ang="0">
                  <a:pos x="45" y="76"/>
                </a:cxn>
              </a:cxnLst>
              <a:rect l="txL" t="txT" r="txR" b="txB"/>
              <a:pathLst>
                <a:path w="83" h="76">
                  <a:moveTo>
                    <a:pt x="45" y="76"/>
                  </a:moveTo>
                  <a:lnTo>
                    <a:pt x="39" y="74"/>
                  </a:lnTo>
                  <a:lnTo>
                    <a:pt x="34" y="73"/>
                  </a:lnTo>
                  <a:lnTo>
                    <a:pt x="30" y="71"/>
                  </a:lnTo>
                  <a:lnTo>
                    <a:pt x="26" y="67"/>
                  </a:lnTo>
                  <a:lnTo>
                    <a:pt x="23" y="63"/>
                  </a:lnTo>
                  <a:lnTo>
                    <a:pt x="20" y="60"/>
                  </a:lnTo>
                  <a:lnTo>
                    <a:pt x="14" y="57"/>
                  </a:lnTo>
                  <a:lnTo>
                    <a:pt x="9" y="51"/>
                  </a:lnTo>
                  <a:lnTo>
                    <a:pt x="7" y="47"/>
                  </a:lnTo>
                  <a:lnTo>
                    <a:pt x="4" y="44"/>
                  </a:lnTo>
                  <a:lnTo>
                    <a:pt x="2" y="40"/>
                  </a:lnTo>
                  <a:lnTo>
                    <a:pt x="0" y="33"/>
                  </a:lnTo>
                  <a:lnTo>
                    <a:pt x="2" y="24"/>
                  </a:lnTo>
                  <a:lnTo>
                    <a:pt x="4" y="17"/>
                  </a:lnTo>
                  <a:lnTo>
                    <a:pt x="7" y="10"/>
                  </a:lnTo>
                  <a:lnTo>
                    <a:pt x="12" y="3"/>
                  </a:lnTo>
                  <a:lnTo>
                    <a:pt x="19" y="1"/>
                  </a:lnTo>
                  <a:lnTo>
                    <a:pt x="27" y="1"/>
                  </a:lnTo>
                  <a:lnTo>
                    <a:pt x="34" y="1"/>
                  </a:lnTo>
                  <a:lnTo>
                    <a:pt x="43" y="0"/>
                  </a:lnTo>
                  <a:lnTo>
                    <a:pt x="50" y="3"/>
                  </a:lnTo>
                  <a:lnTo>
                    <a:pt x="56" y="6"/>
                  </a:lnTo>
                  <a:lnTo>
                    <a:pt x="63" y="10"/>
                  </a:lnTo>
                  <a:lnTo>
                    <a:pt x="69" y="14"/>
                  </a:lnTo>
                  <a:lnTo>
                    <a:pt x="72" y="20"/>
                  </a:lnTo>
                  <a:lnTo>
                    <a:pt x="76" y="24"/>
                  </a:lnTo>
                  <a:lnTo>
                    <a:pt x="79" y="30"/>
                  </a:lnTo>
                  <a:lnTo>
                    <a:pt x="83" y="38"/>
                  </a:lnTo>
                  <a:lnTo>
                    <a:pt x="80" y="50"/>
                  </a:lnTo>
                  <a:lnTo>
                    <a:pt x="77" y="56"/>
                  </a:lnTo>
                  <a:lnTo>
                    <a:pt x="75" y="61"/>
                  </a:lnTo>
                  <a:lnTo>
                    <a:pt x="69" y="69"/>
                  </a:lnTo>
                  <a:lnTo>
                    <a:pt x="63" y="74"/>
                  </a:lnTo>
                  <a:lnTo>
                    <a:pt x="45" y="76"/>
                  </a:lnTo>
                  <a:close/>
                </a:path>
              </a:pathLst>
            </a:custGeom>
            <a:solidFill>
              <a:srgbClr val="000000">
                <a:alpha val="100000"/>
              </a:srgbClr>
            </a:solidFill>
            <a:ln w="9525">
              <a:noFill/>
            </a:ln>
          </p:spPr>
          <p:txBody>
            <a:bodyPr/>
            <a:p>
              <a:endParaRPr lang="en-US"/>
            </a:p>
          </p:txBody>
        </p:sp>
        <p:sp>
          <p:nvSpPr>
            <p:cNvPr id="16432" name="Freeform 81"/>
            <p:cNvSpPr/>
            <p:nvPr/>
          </p:nvSpPr>
          <p:spPr>
            <a:xfrm>
              <a:off x="2226" y="1889"/>
              <a:ext cx="56" cy="47"/>
            </a:xfrm>
            <a:custGeom>
              <a:avLst/>
              <a:gdLst>
                <a:gd name="txL" fmla="*/ 0 w 56"/>
                <a:gd name="txT" fmla="*/ 0 h 47"/>
                <a:gd name="txR" fmla="*/ 56 w 56"/>
                <a:gd name="txB" fmla="*/ 47 h 47"/>
              </a:gdLst>
              <a:ahLst/>
              <a:cxnLst>
                <a:cxn ang="0">
                  <a:pos x="37" y="47"/>
                </a:cxn>
                <a:cxn ang="0">
                  <a:pos x="27" y="43"/>
                </a:cxn>
                <a:cxn ang="0">
                  <a:pos x="17" y="38"/>
                </a:cxn>
                <a:cxn ang="0">
                  <a:pos x="9" y="33"/>
                </a:cxn>
                <a:cxn ang="0">
                  <a:pos x="0" y="24"/>
                </a:cxn>
                <a:cxn ang="0">
                  <a:pos x="0" y="11"/>
                </a:cxn>
                <a:cxn ang="0">
                  <a:pos x="9" y="1"/>
                </a:cxn>
                <a:cxn ang="0">
                  <a:pos x="27" y="0"/>
                </a:cxn>
                <a:cxn ang="0">
                  <a:pos x="33" y="1"/>
                </a:cxn>
                <a:cxn ang="0">
                  <a:pos x="37" y="5"/>
                </a:cxn>
                <a:cxn ang="0">
                  <a:pos x="42" y="8"/>
                </a:cxn>
                <a:cxn ang="0">
                  <a:pos x="47" y="11"/>
                </a:cxn>
                <a:cxn ang="0">
                  <a:pos x="53" y="15"/>
                </a:cxn>
                <a:cxn ang="0">
                  <a:pos x="56" y="27"/>
                </a:cxn>
                <a:cxn ang="0">
                  <a:pos x="54" y="34"/>
                </a:cxn>
                <a:cxn ang="0">
                  <a:pos x="50" y="40"/>
                </a:cxn>
                <a:cxn ang="0">
                  <a:pos x="44" y="44"/>
                </a:cxn>
                <a:cxn ang="0">
                  <a:pos x="37" y="47"/>
                </a:cxn>
              </a:cxnLst>
              <a:rect l="txL" t="txT" r="txR" b="txB"/>
              <a:pathLst>
                <a:path w="56" h="47">
                  <a:moveTo>
                    <a:pt x="37" y="47"/>
                  </a:moveTo>
                  <a:lnTo>
                    <a:pt x="27" y="43"/>
                  </a:lnTo>
                  <a:lnTo>
                    <a:pt x="17" y="38"/>
                  </a:lnTo>
                  <a:lnTo>
                    <a:pt x="9" y="33"/>
                  </a:lnTo>
                  <a:lnTo>
                    <a:pt x="0" y="24"/>
                  </a:lnTo>
                  <a:lnTo>
                    <a:pt x="0" y="11"/>
                  </a:lnTo>
                  <a:lnTo>
                    <a:pt x="9" y="1"/>
                  </a:lnTo>
                  <a:lnTo>
                    <a:pt x="27" y="0"/>
                  </a:lnTo>
                  <a:lnTo>
                    <a:pt x="33" y="1"/>
                  </a:lnTo>
                  <a:lnTo>
                    <a:pt x="37" y="5"/>
                  </a:lnTo>
                  <a:lnTo>
                    <a:pt x="42" y="8"/>
                  </a:lnTo>
                  <a:lnTo>
                    <a:pt x="47" y="11"/>
                  </a:lnTo>
                  <a:lnTo>
                    <a:pt x="53" y="15"/>
                  </a:lnTo>
                  <a:lnTo>
                    <a:pt x="56" y="27"/>
                  </a:lnTo>
                  <a:lnTo>
                    <a:pt x="54" y="34"/>
                  </a:lnTo>
                  <a:lnTo>
                    <a:pt x="50" y="40"/>
                  </a:lnTo>
                  <a:lnTo>
                    <a:pt x="44" y="44"/>
                  </a:lnTo>
                  <a:lnTo>
                    <a:pt x="37" y="47"/>
                  </a:lnTo>
                  <a:close/>
                </a:path>
              </a:pathLst>
            </a:custGeom>
            <a:solidFill>
              <a:srgbClr val="FFFFFF">
                <a:alpha val="100000"/>
              </a:srgbClr>
            </a:solidFill>
            <a:ln w="9525">
              <a:noFill/>
            </a:ln>
          </p:spPr>
          <p:txBody>
            <a:bodyPr/>
            <a:p>
              <a:endParaRPr lang="en-US"/>
            </a:p>
          </p:txBody>
        </p:sp>
        <p:sp>
          <p:nvSpPr>
            <p:cNvPr id="16433" name="Freeform 82"/>
            <p:cNvSpPr/>
            <p:nvPr/>
          </p:nvSpPr>
          <p:spPr>
            <a:xfrm>
              <a:off x="3469" y="1839"/>
              <a:ext cx="66" cy="73"/>
            </a:xfrm>
            <a:custGeom>
              <a:avLst/>
              <a:gdLst>
                <a:gd name="txL" fmla="*/ 0 w 66"/>
                <a:gd name="txT" fmla="*/ 0 h 73"/>
                <a:gd name="txR" fmla="*/ 66 w 66"/>
                <a:gd name="txB" fmla="*/ 73 h 73"/>
              </a:gdLst>
              <a:ahLst/>
              <a:cxnLst>
                <a:cxn ang="0">
                  <a:pos x="26" y="73"/>
                </a:cxn>
                <a:cxn ang="0">
                  <a:pos x="13" y="70"/>
                </a:cxn>
                <a:cxn ang="0">
                  <a:pos x="1" y="60"/>
                </a:cxn>
                <a:cxn ang="0">
                  <a:pos x="1" y="48"/>
                </a:cxn>
                <a:cxn ang="0">
                  <a:pos x="0" y="34"/>
                </a:cxn>
                <a:cxn ang="0">
                  <a:pos x="1" y="21"/>
                </a:cxn>
                <a:cxn ang="0">
                  <a:pos x="7" y="10"/>
                </a:cxn>
                <a:cxn ang="0">
                  <a:pos x="13" y="7"/>
                </a:cxn>
                <a:cxn ang="0">
                  <a:pos x="20" y="4"/>
                </a:cxn>
                <a:cxn ang="0">
                  <a:pos x="29" y="3"/>
                </a:cxn>
                <a:cxn ang="0">
                  <a:pos x="37" y="0"/>
                </a:cxn>
                <a:cxn ang="0">
                  <a:pos x="50" y="4"/>
                </a:cxn>
                <a:cxn ang="0">
                  <a:pos x="63" y="14"/>
                </a:cxn>
                <a:cxn ang="0">
                  <a:pos x="66" y="24"/>
                </a:cxn>
                <a:cxn ang="0">
                  <a:pos x="66" y="34"/>
                </a:cxn>
                <a:cxn ang="0">
                  <a:pos x="63" y="45"/>
                </a:cxn>
                <a:cxn ang="0">
                  <a:pos x="60" y="57"/>
                </a:cxn>
                <a:cxn ang="0">
                  <a:pos x="54" y="63"/>
                </a:cxn>
                <a:cxn ang="0">
                  <a:pos x="50" y="65"/>
                </a:cxn>
                <a:cxn ang="0">
                  <a:pos x="47" y="68"/>
                </a:cxn>
                <a:cxn ang="0">
                  <a:pos x="43" y="71"/>
                </a:cxn>
                <a:cxn ang="0">
                  <a:pos x="37" y="73"/>
                </a:cxn>
                <a:cxn ang="0">
                  <a:pos x="26" y="73"/>
                </a:cxn>
              </a:cxnLst>
              <a:rect l="txL" t="txT" r="txR" b="txB"/>
              <a:pathLst>
                <a:path w="66" h="73">
                  <a:moveTo>
                    <a:pt x="26" y="73"/>
                  </a:moveTo>
                  <a:lnTo>
                    <a:pt x="13" y="70"/>
                  </a:lnTo>
                  <a:lnTo>
                    <a:pt x="1" y="60"/>
                  </a:lnTo>
                  <a:lnTo>
                    <a:pt x="1" y="48"/>
                  </a:lnTo>
                  <a:lnTo>
                    <a:pt x="0" y="34"/>
                  </a:lnTo>
                  <a:lnTo>
                    <a:pt x="1" y="21"/>
                  </a:lnTo>
                  <a:lnTo>
                    <a:pt x="7" y="10"/>
                  </a:lnTo>
                  <a:lnTo>
                    <a:pt x="13" y="7"/>
                  </a:lnTo>
                  <a:lnTo>
                    <a:pt x="20" y="4"/>
                  </a:lnTo>
                  <a:lnTo>
                    <a:pt x="29" y="3"/>
                  </a:lnTo>
                  <a:lnTo>
                    <a:pt x="37" y="0"/>
                  </a:lnTo>
                  <a:lnTo>
                    <a:pt x="50" y="4"/>
                  </a:lnTo>
                  <a:lnTo>
                    <a:pt x="63" y="14"/>
                  </a:lnTo>
                  <a:lnTo>
                    <a:pt x="66" y="24"/>
                  </a:lnTo>
                  <a:lnTo>
                    <a:pt x="66" y="34"/>
                  </a:lnTo>
                  <a:lnTo>
                    <a:pt x="63" y="45"/>
                  </a:lnTo>
                  <a:lnTo>
                    <a:pt x="60" y="57"/>
                  </a:lnTo>
                  <a:lnTo>
                    <a:pt x="54" y="63"/>
                  </a:lnTo>
                  <a:lnTo>
                    <a:pt x="50" y="65"/>
                  </a:lnTo>
                  <a:lnTo>
                    <a:pt x="47" y="68"/>
                  </a:lnTo>
                  <a:lnTo>
                    <a:pt x="43" y="71"/>
                  </a:lnTo>
                  <a:lnTo>
                    <a:pt x="37" y="73"/>
                  </a:lnTo>
                  <a:lnTo>
                    <a:pt x="26" y="73"/>
                  </a:lnTo>
                  <a:close/>
                </a:path>
              </a:pathLst>
            </a:custGeom>
            <a:solidFill>
              <a:srgbClr val="000000">
                <a:alpha val="100000"/>
              </a:srgbClr>
            </a:solidFill>
            <a:ln w="9525">
              <a:noFill/>
            </a:ln>
          </p:spPr>
          <p:txBody>
            <a:bodyPr/>
            <a:p>
              <a:endParaRPr lang="en-US"/>
            </a:p>
          </p:txBody>
        </p:sp>
        <p:sp>
          <p:nvSpPr>
            <p:cNvPr id="16434" name="Freeform 83"/>
            <p:cNvSpPr/>
            <p:nvPr/>
          </p:nvSpPr>
          <p:spPr>
            <a:xfrm>
              <a:off x="2340" y="1846"/>
              <a:ext cx="82" cy="76"/>
            </a:xfrm>
            <a:custGeom>
              <a:avLst/>
              <a:gdLst>
                <a:gd name="txL" fmla="*/ 0 w 82"/>
                <a:gd name="txT" fmla="*/ 0 h 76"/>
                <a:gd name="txR" fmla="*/ 82 w 82"/>
                <a:gd name="txB" fmla="*/ 76 h 76"/>
              </a:gdLst>
              <a:ahLst/>
              <a:cxnLst>
                <a:cxn ang="0">
                  <a:pos x="41" y="76"/>
                </a:cxn>
                <a:cxn ang="0">
                  <a:pos x="35" y="74"/>
                </a:cxn>
                <a:cxn ang="0">
                  <a:pos x="30" y="74"/>
                </a:cxn>
                <a:cxn ang="0">
                  <a:pos x="26" y="71"/>
                </a:cxn>
                <a:cxn ang="0">
                  <a:pos x="22" y="68"/>
                </a:cxn>
                <a:cxn ang="0">
                  <a:pos x="19" y="64"/>
                </a:cxn>
                <a:cxn ang="0">
                  <a:pos x="16" y="58"/>
                </a:cxn>
                <a:cxn ang="0">
                  <a:pos x="13" y="54"/>
                </a:cxn>
                <a:cxn ang="0">
                  <a:pos x="8" y="51"/>
                </a:cxn>
                <a:cxn ang="0">
                  <a:pos x="5" y="48"/>
                </a:cxn>
                <a:cxn ang="0">
                  <a:pos x="3" y="44"/>
                </a:cxn>
                <a:cxn ang="0">
                  <a:pos x="2" y="38"/>
                </a:cxn>
                <a:cxn ang="0">
                  <a:pos x="0" y="33"/>
                </a:cxn>
                <a:cxn ang="0">
                  <a:pos x="2" y="14"/>
                </a:cxn>
                <a:cxn ang="0">
                  <a:pos x="10" y="4"/>
                </a:cxn>
                <a:cxn ang="0">
                  <a:pos x="16" y="3"/>
                </a:cxn>
                <a:cxn ang="0">
                  <a:pos x="23" y="0"/>
                </a:cxn>
                <a:cxn ang="0">
                  <a:pos x="29" y="0"/>
                </a:cxn>
                <a:cxn ang="0">
                  <a:pos x="35" y="0"/>
                </a:cxn>
                <a:cxn ang="0">
                  <a:pos x="43" y="1"/>
                </a:cxn>
                <a:cxn ang="0">
                  <a:pos x="51" y="6"/>
                </a:cxn>
                <a:cxn ang="0">
                  <a:pos x="58" y="8"/>
                </a:cxn>
                <a:cxn ang="0">
                  <a:pos x="66" y="11"/>
                </a:cxn>
                <a:cxn ang="0">
                  <a:pos x="71" y="17"/>
                </a:cxn>
                <a:cxn ang="0">
                  <a:pos x="75" y="24"/>
                </a:cxn>
                <a:cxn ang="0">
                  <a:pos x="78" y="33"/>
                </a:cxn>
                <a:cxn ang="0">
                  <a:pos x="82" y="43"/>
                </a:cxn>
                <a:cxn ang="0">
                  <a:pos x="79" y="54"/>
                </a:cxn>
                <a:cxn ang="0">
                  <a:pos x="75" y="61"/>
                </a:cxn>
                <a:cxn ang="0">
                  <a:pos x="69" y="66"/>
                </a:cxn>
                <a:cxn ang="0">
                  <a:pos x="62" y="68"/>
                </a:cxn>
                <a:cxn ang="0">
                  <a:pos x="53" y="73"/>
                </a:cxn>
                <a:cxn ang="0">
                  <a:pos x="45" y="76"/>
                </a:cxn>
                <a:cxn ang="0">
                  <a:pos x="41" y="76"/>
                </a:cxn>
              </a:cxnLst>
              <a:rect l="txL" t="txT" r="txR" b="txB"/>
              <a:pathLst>
                <a:path w="82" h="76">
                  <a:moveTo>
                    <a:pt x="41" y="76"/>
                  </a:moveTo>
                  <a:lnTo>
                    <a:pt x="35" y="74"/>
                  </a:lnTo>
                  <a:lnTo>
                    <a:pt x="30" y="74"/>
                  </a:lnTo>
                  <a:lnTo>
                    <a:pt x="26" y="71"/>
                  </a:lnTo>
                  <a:lnTo>
                    <a:pt x="22" y="68"/>
                  </a:lnTo>
                  <a:lnTo>
                    <a:pt x="19" y="64"/>
                  </a:lnTo>
                  <a:lnTo>
                    <a:pt x="16" y="58"/>
                  </a:lnTo>
                  <a:lnTo>
                    <a:pt x="13" y="54"/>
                  </a:lnTo>
                  <a:lnTo>
                    <a:pt x="8" y="51"/>
                  </a:lnTo>
                  <a:lnTo>
                    <a:pt x="5" y="48"/>
                  </a:lnTo>
                  <a:lnTo>
                    <a:pt x="3" y="44"/>
                  </a:lnTo>
                  <a:lnTo>
                    <a:pt x="2" y="38"/>
                  </a:lnTo>
                  <a:lnTo>
                    <a:pt x="0" y="33"/>
                  </a:lnTo>
                  <a:lnTo>
                    <a:pt x="2" y="14"/>
                  </a:lnTo>
                  <a:lnTo>
                    <a:pt x="10" y="4"/>
                  </a:lnTo>
                  <a:lnTo>
                    <a:pt x="16" y="3"/>
                  </a:lnTo>
                  <a:lnTo>
                    <a:pt x="23" y="0"/>
                  </a:lnTo>
                  <a:lnTo>
                    <a:pt x="29" y="0"/>
                  </a:lnTo>
                  <a:lnTo>
                    <a:pt x="35" y="0"/>
                  </a:lnTo>
                  <a:lnTo>
                    <a:pt x="43" y="1"/>
                  </a:lnTo>
                  <a:lnTo>
                    <a:pt x="51" y="6"/>
                  </a:lnTo>
                  <a:lnTo>
                    <a:pt x="58" y="8"/>
                  </a:lnTo>
                  <a:lnTo>
                    <a:pt x="66" y="11"/>
                  </a:lnTo>
                  <a:lnTo>
                    <a:pt x="71" y="17"/>
                  </a:lnTo>
                  <a:lnTo>
                    <a:pt x="75" y="24"/>
                  </a:lnTo>
                  <a:lnTo>
                    <a:pt x="78" y="33"/>
                  </a:lnTo>
                  <a:lnTo>
                    <a:pt x="82" y="43"/>
                  </a:lnTo>
                  <a:lnTo>
                    <a:pt x="79" y="54"/>
                  </a:lnTo>
                  <a:lnTo>
                    <a:pt x="75" y="61"/>
                  </a:lnTo>
                  <a:lnTo>
                    <a:pt x="69" y="66"/>
                  </a:lnTo>
                  <a:lnTo>
                    <a:pt x="62" y="68"/>
                  </a:lnTo>
                  <a:lnTo>
                    <a:pt x="53" y="73"/>
                  </a:lnTo>
                  <a:lnTo>
                    <a:pt x="45" y="76"/>
                  </a:lnTo>
                  <a:lnTo>
                    <a:pt x="41" y="76"/>
                  </a:lnTo>
                  <a:close/>
                </a:path>
              </a:pathLst>
            </a:custGeom>
            <a:solidFill>
              <a:srgbClr val="000000">
                <a:alpha val="100000"/>
              </a:srgbClr>
            </a:solidFill>
            <a:ln w="9525">
              <a:noFill/>
            </a:ln>
          </p:spPr>
          <p:txBody>
            <a:bodyPr/>
            <a:p>
              <a:endParaRPr lang="en-US"/>
            </a:p>
          </p:txBody>
        </p:sp>
        <p:sp>
          <p:nvSpPr>
            <p:cNvPr id="16435" name="Freeform 84"/>
            <p:cNvSpPr/>
            <p:nvPr/>
          </p:nvSpPr>
          <p:spPr>
            <a:xfrm>
              <a:off x="3485" y="1853"/>
              <a:ext cx="37" cy="46"/>
            </a:xfrm>
            <a:custGeom>
              <a:avLst/>
              <a:gdLst>
                <a:gd name="txL" fmla="*/ 0 w 37"/>
                <a:gd name="txT" fmla="*/ 0 h 46"/>
                <a:gd name="txR" fmla="*/ 37 w 37"/>
                <a:gd name="txB" fmla="*/ 46 h 46"/>
              </a:gdLst>
              <a:ahLst/>
              <a:cxnLst>
                <a:cxn ang="0">
                  <a:pos x="5" y="44"/>
                </a:cxn>
                <a:cxn ang="0">
                  <a:pos x="0" y="39"/>
                </a:cxn>
                <a:cxn ang="0">
                  <a:pos x="0" y="31"/>
                </a:cxn>
                <a:cxn ang="0">
                  <a:pos x="0" y="23"/>
                </a:cxn>
                <a:cxn ang="0">
                  <a:pos x="1" y="14"/>
                </a:cxn>
                <a:cxn ang="0">
                  <a:pos x="5" y="7"/>
                </a:cxn>
                <a:cxn ang="0">
                  <a:pos x="8" y="4"/>
                </a:cxn>
                <a:cxn ang="0">
                  <a:pos x="13" y="3"/>
                </a:cxn>
                <a:cxn ang="0">
                  <a:pos x="18" y="1"/>
                </a:cxn>
                <a:cxn ang="0">
                  <a:pos x="24" y="0"/>
                </a:cxn>
                <a:cxn ang="0">
                  <a:pos x="30" y="1"/>
                </a:cxn>
                <a:cxn ang="0">
                  <a:pos x="34" y="10"/>
                </a:cxn>
                <a:cxn ang="0">
                  <a:pos x="37" y="20"/>
                </a:cxn>
                <a:cxn ang="0">
                  <a:pos x="34" y="30"/>
                </a:cxn>
                <a:cxn ang="0">
                  <a:pos x="30" y="39"/>
                </a:cxn>
                <a:cxn ang="0">
                  <a:pos x="25" y="41"/>
                </a:cxn>
                <a:cxn ang="0">
                  <a:pos x="20" y="44"/>
                </a:cxn>
                <a:cxn ang="0">
                  <a:pos x="13" y="46"/>
                </a:cxn>
                <a:cxn ang="0">
                  <a:pos x="5" y="44"/>
                </a:cxn>
              </a:cxnLst>
              <a:rect l="txL" t="txT" r="txR" b="txB"/>
              <a:pathLst>
                <a:path w="37" h="46">
                  <a:moveTo>
                    <a:pt x="5" y="44"/>
                  </a:moveTo>
                  <a:lnTo>
                    <a:pt x="0" y="39"/>
                  </a:lnTo>
                  <a:lnTo>
                    <a:pt x="0" y="31"/>
                  </a:lnTo>
                  <a:lnTo>
                    <a:pt x="0" y="23"/>
                  </a:lnTo>
                  <a:lnTo>
                    <a:pt x="1" y="14"/>
                  </a:lnTo>
                  <a:lnTo>
                    <a:pt x="5" y="7"/>
                  </a:lnTo>
                  <a:lnTo>
                    <a:pt x="8" y="4"/>
                  </a:lnTo>
                  <a:lnTo>
                    <a:pt x="13" y="3"/>
                  </a:lnTo>
                  <a:lnTo>
                    <a:pt x="18" y="1"/>
                  </a:lnTo>
                  <a:lnTo>
                    <a:pt x="24" y="0"/>
                  </a:lnTo>
                  <a:lnTo>
                    <a:pt x="30" y="1"/>
                  </a:lnTo>
                  <a:lnTo>
                    <a:pt x="34" y="10"/>
                  </a:lnTo>
                  <a:lnTo>
                    <a:pt x="37" y="20"/>
                  </a:lnTo>
                  <a:lnTo>
                    <a:pt x="34" y="30"/>
                  </a:lnTo>
                  <a:lnTo>
                    <a:pt x="30" y="39"/>
                  </a:lnTo>
                  <a:lnTo>
                    <a:pt x="25" y="41"/>
                  </a:lnTo>
                  <a:lnTo>
                    <a:pt x="20" y="44"/>
                  </a:lnTo>
                  <a:lnTo>
                    <a:pt x="13" y="46"/>
                  </a:lnTo>
                  <a:lnTo>
                    <a:pt x="5" y="44"/>
                  </a:lnTo>
                  <a:close/>
                </a:path>
              </a:pathLst>
            </a:custGeom>
            <a:solidFill>
              <a:srgbClr val="FFFFFF">
                <a:alpha val="100000"/>
              </a:srgbClr>
            </a:solidFill>
            <a:ln w="9525">
              <a:noFill/>
            </a:ln>
          </p:spPr>
          <p:txBody>
            <a:bodyPr/>
            <a:p>
              <a:endParaRPr lang="en-US"/>
            </a:p>
          </p:txBody>
        </p:sp>
        <p:sp>
          <p:nvSpPr>
            <p:cNvPr id="16436" name="Freeform 85"/>
            <p:cNvSpPr/>
            <p:nvPr/>
          </p:nvSpPr>
          <p:spPr>
            <a:xfrm>
              <a:off x="2352" y="1859"/>
              <a:ext cx="54" cy="44"/>
            </a:xfrm>
            <a:custGeom>
              <a:avLst/>
              <a:gdLst>
                <a:gd name="txL" fmla="*/ 0 w 54"/>
                <a:gd name="txT" fmla="*/ 0 h 44"/>
                <a:gd name="txR" fmla="*/ 54 w 54"/>
                <a:gd name="txB" fmla="*/ 44 h 44"/>
              </a:gdLst>
              <a:ahLst/>
              <a:cxnLst>
                <a:cxn ang="0">
                  <a:pos x="34" y="44"/>
                </a:cxn>
                <a:cxn ang="0">
                  <a:pos x="27" y="41"/>
                </a:cxn>
                <a:cxn ang="0">
                  <a:pos x="20" y="38"/>
                </a:cxn>
                <a:cxn ang="0">
                  <a:pos x="11" y="34"/>
                </a:cxn>
                <a:cxn ang="0">
                  <a:pos x="4" y="28"/>
                </a:cxn>
                <a:cxn ang="0">
                  <a:pos x="0" y="10"/>
                </a:cxn>
                <a:cxn ang="0">
                  <a:pos x="11" y="0"/>
                </a:cxn>
                <a:cxn ang="0">
                  <a:pos x="23" y="0"/>
                </a:cxn>
                <a:cxn ang="0">
                  <a:pos x="29" y="1"/>
                </a:cxn>
                <a:cxn ang="0">
                  <a:pos x="34" y="1"/>
                </a:cxn>
                <a:cxn ang="0">
                  <a:pos x="39" y="4"/>
                </a:cxn>
                <a:cxn ang="0">
                  <a:pos x="41" y="8"/>
                </a:cxn>
                <a:cxn ang="0">
                  <a:pos x="44" y="11"/>
                </a:cxn>
                <a:cxn ang="0">
                  <a:pos x="47" y="14"/>
                </a:cxn>
                <a:cxn ang="0">
                  <a:pos x="50" y="18"/>
                </a:cxn>
                <a:cxn ang="0">
                  <a:pos x="53" y="25"/>
                </a:cxn>
                <a:cxn ang="0">
                  <a:pos x="54" y="34"/>
                </a:cxn>
                <a:cxn ang="0">
                  <a:pos x="51" y="38"/>
                </a:cxn>
                <a:cxn ang="0">
                  <a:pos x="44" y="43"/>
                </a:cxn>
                <a:cxn ang="0">
                  <a:pos x="34" y="44"/>
                </a:cxn>
              </a:cxnLst>
              <a:rect l="txL" t="txT" r="txR" b="txB"/>
              <a:pathLst>
                <a:path w="54" h="44">
                  <a:moveTo>
                    <a:pt x="34" y="44"/>
                  </a:moveTo>
                  <a:lnTo>
                    <a:pt x="27" y="41"/>
                  </a:lnTo>
                  <a:lnTo>
                    <a:pt x="20" y="38"/>
                  </a:lnTo>
                  <a:lnTo>
                    <a:pt x="11" y="34"/>
                  </a:lnTo>
                  <a:lnTo>
                    <a:pt x="4" y="28"/>
                  </a:lnTo>
                  <a:lnTo>
                    <a:pt x="0" y="10"/>
                  </a:lnTo>
                  <a:lnTo>
                    <a:pt x="11" y="0"/>
                  </a:lnTo>
                  <a:lnTo>
                    <a:pt x="23" y="0"/>
                  </a:lnTo>
                  <a:lnTo>
                    <a:pt x="29" y="1"/>
                  </a:lnTo>
                  <a:lnTo>
                    <a:pt x="34" y="1"/>
                  </a:lnTo>
                  <a:lnTo>
                    <a:pt x="39" y="4"/>
                  </a:lnTo>
                  <a:lnTo>
                    <a:pt x="41" y="8"/>
                  </a:lnTo>
                  <a:lnTo>
                    <a:pt x="44" y="11"/>
                  </a:lnTo>
                  <a:lnTo>
                    <a:pt x="47" y="14"/>
                  </a:lnTo>
                  <a:lnTo>
                    <a:pt x="50" y="18"/>
                  </a:lnTo>
                  <a:lnTo>
                    <a:pt x="53" y="25"/>
                  </a:lnTo>
                  <a:lnTo>
                    <a:pt x="54" y="34"/>
                  </a:lnTo>
                  <a:lnTo>
                    <a:pt x="51" y="38"/>
                  </a:lnTo>
                  <a:lnTo>
                    <a:pt x="44" y="43"/>
                  </a:lnTo>
                  <a:lnTo>
                    <a:pt x="34" y="44"/>
                  </a:lnTo>
                  <a:close/>
                </a:path>
              </a:pathLst>
            </a:custGeom>
            <a:solidFill>
              <a:srgbClr val="FFFFFF">
                <a:alpha val="100000"/>
              </a:srgbClr>
            </a:solidFill>
            <a:ln w="9525">
              <a:noFill/>
            </a:ln>
          </p:spPr>
          <p:txBody>
            <a:bodyPr/>
            <a:p>
              <a:endParaRPr lang="en-US"/>
            </a:p>
          </p:txBody>
        </p:sp>
        <p:sp>
          <p:nvSpPr>
            <p:cNvPr id="16437" name="Freeform 86"/>
            <p:cNvSpPr/>
            <p:nvPr/>
          </p:nvSpPr>
          <p:spPr>
            <a:xfrm>
              <a:off x="2312" y="1710"/>
              <a:ext cx="69" cy="61"/>
            </a:xfrm>
            <a:custGeom>
              <a:avLst/>
              <a:gdLst>
                <a:gd name="txL" fmla="*/ 0 w 69"/>
                <a:gd name="txT" fmla="*/ 0 h 61"/>
                <a:gd name="txR" fmla="*/ 69 w 69"/>
                <a:gd name="txB" fmla="*/ 61 h 61"/>
              </a:gdLst>
              <a:ahLst/>
              <a:cxnLst>
                <a:cxn ang="0">
                  <a:pos x="33" y="61"/>
                </a:cxn>
                <a:cxn ang="0">
                  <a:pos x="26" y="60"/>
                </a:cxn>
                <a:cxn ang="0">
                  <a:pos x="18" y="54"/>
                </a:cxn>
                <a:cxn ang="0">
                  <a:pos x="11" y="47"/>
                </a:cxn>
                <a:cxn ang="0">
                  <a:pos x="3" y="40"/>
                </a:cxn>
                <a:cxn ang="0">
                  <a:pos x="0" y="34"/>
                </a:cxn>
                <a:cxn ang="0">
                  <a:pos x="1" y="26"/>
                </a:cxn>
                <a:cxn ang="0">
                  <a:pos x="3" y="17"/>
                </a:cxn>
                <a:cxn ang="0">
                  <a:pos x="6" y="8"/>
                </a:cxn>
                <a:cxn ang="0">
                  <a:pos x="13" y="3"/>
                </a:cxn>
                <a:cxn ang="0">
                  <a:pos x="31" y="0"/>
                </a:cxn>
                <a:cxn ang="0">
                  <a:pos x="36" y="0"/>
                </a:cxn>
                <a:cxn ang="0">
                  <a:pos x="40" y="3"/>
                </a:cxn>
                <a:cxn ang="0">
                  <a:pos x="44" y="4"/>
                </a:cxn>
                <a:cxn ang="0">
                  <a:pos x="50" y="6"/>
                </a:cxn>
                <a:cxn ang="0">
                  <a:pos x="53" y="11"/>
                </a:cxn>
                <a:cxn ang="0">
                  <a:pos x="58" y="16"/>
                </a:cxn>
                <a:cxn ang="0">
                  <a:pos x="64" y="21"/>
                </a:cxn>
                <a:cxn ang="0">
                  <a:pos x="67" y="27"/>
                </a:cxn>
                <a:cxn ang="0">
                  <a:pos x="69" y="33"/>
                </a:cxn>
                <a:cxn ang="0">
                  <a:pos x="69" y="39"/>
                </a:cxn>
                <a:cxn ang="0">
                  <a:pos x="66" y="44"/>
                </a:cxn>
                <a:cxn ang="0">
                  <a:pos x="64" y="51"/>
                </a:cxn>
                <a:cxn ang="0">
                  <a:pos x="60" y="53"/>
                </a:cxn>
                <a:cxn ang="0">
                  <a:pos x="57" y="56"/>
                </a:cxn>
                <a:cxn ang="0">
                  <a:pos x="53" y="60"/>
                </a:cxn>
                <a:cxn ang="0">
                  <a:pos x="47" y="61"/>
                </a:cxn>
                <a:cxn ang="0">
                  <a:pos x="33" y="61"/>
                </a:cxn>
              </a:cxnLst>
              <a:rect l="txL" t="txT" r="txR" b="txB"/>
              <a:pathLst>
                <a:path w="69" h="61">
                  <a:moveTo>
                    <a:pt x="33" y="61"/>
                  </a:moveTo>
                  <a:lnTo>
                    <a:pt x="26" y="60"/>
                  </a:lnTo>
                  <a:lnTo>
                    <a:pt x="18" y="54"/>
                  </a:lnTo>
                  <a:lnTo>
                    <a:pt x="11" y="47"/>
                  </a:lnTo>
                  <a:lnTo>
                    <a:pt x="3" y="40"/>
                  </a:lnTo>
                  <a:lnTo>
                    <a:pt x="0" y="34"/>
                  </a:lnTo>
                  <a:lnTo>
                    <a:pt x="1" y="26"/>
                  </a:lnTo>
                  <a:lnTo>
                    <a:pt x="3" y="17"/>
                  </a:lnTo>
                  <a:lnTo>
                    <a:pt x="6" y="8"/>
                  </a:lnTo>
                  <a:lnTo>
                    <a:pt x="13" y="3"/>
                  </a:lnTo>
                  <a:lnTo>
                    <a:pt x="31" y="0"/>
                  </a:lnTo>
                  <a:lnTo>
                    <a:pt x="36" y="0"/>
                  </a:lnTo>
                  <a:lnTo>
                    <a:pt x="40" y="3"/>
                  </a:lnTo>
                  <a:lnTo>
                    <a:pt x="44" y="4"/>
                  </a:lnTo>
                  <a:lnTo>
                    <a:pt x="50" y="6"/>
                  </a:lnTo>
                  <a:lnTo>
                    <a:pt x="53" y="11"/>
                  </a:lnTo>
                  <a:lnTo>
                    <a:pt x="58" y="16"/>
                  </a:lnTo>
                  <a:lnTo>
                    <a:pt x="64" y="21"/>
                  </a:lnTo>
                  <a:lnTo>
                    <a:pt x="67" y="27"/>
                  </a:lnTo>
                  <a:lnTo>
                    <a:pt x="69" y="33"/>
                  </a:lnTo>
                  <a:lnTo>
                    <a:pt x="69" y="39"/>
                  </a:lnTo>
                  <a:lnTo>
                    <a:pt x="66" y="44"/>
                  </a:lnTo>
                  <a:lnTo>
                    <a:pt x="64" y="51"/>
                  </a:lnTo>
                  <a:lnTo>
                    <a:pt x="60" y="53"/>
                  </a:lnTo>
                  <a:lnTo>
                    <a:pt x="57" y="56"/>
                  </a:lnTo>
                  <a:lnTo>
                    <a:pt x="53" y="60"/>
                  </a:lnTo>
                  <a:lnTo>
                    <a:pt x="47" y="61"/>
                  </a:lnTo>
                  <a:lnTo>
                    <a:pt x="33" y="61"/>
                  </a:lnTo>
                  <a:close/>
                </a:path>
              </a:pathLst>
            </a:custGeom>
            <a:solidFill>
              <a:srgbClr val="000000">
                <a:alpha val="100000"/>
              </a:srgbClr>
            </a:solidFill>
            <a:ln w="9525">
              <a:noFill/>
            </a:ln>
          </p:spPr>
          <p:txBody>
            <a:bodyPr/>
            <a:p>
              <a:endParaRPr lang="en-US"/>
            </a:p>
          </p:txBody>
        </p:sp>
        <p:sp>
          <p:nvSpPr>
            <p:cNvPr id="16438" name="Freeform 87"/>
            <p:cNvSpPr/>
            <p:nvPr/>
          </p:nvSpPr>
          <p:spPr>
            <a:xfrm>
              <a:off x="2326" y="1723"/>
              <a:ext cx="36" cy="34"/>
            </a:xfrm>
            <a:custGeom>
              <a:avLst/>
              <a:gdLst>
                <a:gd name="txL" fmla="*/ 0 w 36"/>
                <a:gd name="txT" fmla="*/ 0 h 34"/>
                <a:gd name="txR" fmla="*/ 36 w 36"/>
                <a:gd name="txB" fmla="*/ 34 h 34"/>
              </a:gdLst>
              <a:ahLst/>
              <a:cxnLst>
                <a:cxn ang="0">
                  <a:pos x="22" y="34"/>
                </a:cxn>
                <a:cxn ang="0">
                  <a:pos x="17" y="30"/>
                </a:cxn>
                <a:cxn ang="0">
                  <a:pos x="12" y="27"/>
                </a:cxn>
                <a:cxn ang="0">
                  <a:pos x="4" y="23"/>
                </a:cxn>
                <a:cxn ang="0">
                  <a:pos x="0" y="17"/>
                </a:cxn>
                <a:cxn ang="0">
                  <a:pos x="4" y="4"/>
                </a:cxn>
                <a:cxn ang="0">
                  <a:pos x="14" y="0"/>
                </a:cxn>
                <a:cxn ang="0">
                  <a:pos x="20" y="1"/>
                </a:cxn>
                <a:cxn ang="0">
                  <a:pos x="24" y="3"/>
                </a:cxn>
                <a:cxn ang="0">
                  <a:pos x="27" y="7"/>
                </a:cxn>
                <a:cxn ang="0">
                  <a:pos x="33" y="10"/>
                </a:cxn>
                <a:cxn ang="0">
                  <a:pos x="36" y="28"/>
                </a:cxn>
                <a:cxn ang="0">
                  <a:pos x="22" y="34"/>
                </a:cxn>
              </a:cxnLst>
              <a:rect l="txL" t="txT" r="txR" b="txB"/>
              <a:pathLst>
                <a:path w="36" h="34">
                  <a:moveTo>
                    <a:pt x="22" y="34"/>
                  </a:moveTo>
                  <a:lnTo>
                    <a:pt x="17" y="30"/>
                  </a:lnTo>
                  <a:lnTo>
                    <a:pt x="12" y="27"/>
                  </a:lnTo>
                  <a:lnTo>
                    <a:pt x="4" y="23"/>
                  </a:lnTo>
                  <a:lnTo>
                    <a:pt x="0" y="17"/>
                  </a:lnTo>
                  <a:lnTo>
                    <a:pt x="4" y="4"/>
                  </a:lnTo>
                  <a:lnTo>
                    <a:pt x="14" y="0"/>
                  </a:lnTo>
                  <a:lnTo>
                    <a:pt x="20" y="1"/>
                  </a:lnTo>
                  <a:lnTo>
                    <a:pt x="24" y="3"/>
                  </a:lnTo>
                  <a:lnTo>
                    <a:pt x="27" y="7"/>
                  </a:lnTo>
                  <a:lnTo>
                    <a:pt x="33" y="10"/>
                  </a:lnTo>
                  <a:lnTo>
                    <a:pt x="36" y="28"/>
                  </a:lnTo>
                  <a:lnTo>
                    <a:pt x="22" y="34"/>
                  </a:lnTo>
                  <a:close/>
                </a:path>
              </a:pathLst>
            </a:custGeom>
            <a:solidFill>
              <a:srgbClr val="FFFFFF">
                <a:alpha val="100000"/>
              </a:srgbClr>
            </a:solidFill>
            <a:ln w="9525">
              <a:noFill/>
            </a:ln>
          </p:spPr>
          <p:txBody>
            <a:bodyPr/>
            <a:p>
              <a:endParaRPr lang="en-US"/>
            </a:p>
          </p:txBody>
        </p:sp>
        <p:sp>
          <p:nvSpPr>
            <p:cNvPr id="16439" name="Freeform 88"/>
            <p:cNvSpPr/>
            <p:nvPr/>
          </p:nvSpPr>
          <p:spPr>
            <a:xfrm>
              <a:off x="2309" y="2880"/>
              <a:ext cx="7" cy="7"/>
            </a:xfrm>
            <a:custGeom>
              <a:avLst/>
              <a:gdLst>
                <a:gd name="txL" fmla="*/ 0 w 7"/>
                <a:gd name="txT" fmla="*/ 0 h 7"/>
                <a:gd name="txR" fmla="*/ 7 w 7"/>
                <a:gd name="txB" fmla="*/ 7 h 7"/>
              </a:gdLst>
              <a:ahLst/>
              <a:cxnLst>
                <a:cxn ang="0">
                  <a:pos x="6" y="0"/>
                </a:cxn>
                <a:cxn ang="0">
                  <a:pos x="7" y="2"/>
                </a:cxn>
                <a:cxn ang="0">
                  <a:pos x="7" y="3"/>
                </a:cxn>
                <a:cxn ang="0">
                  <a:pos x="7" y="4"/>
                </a:cxn>
                <a:cxn ang="0">
                  <a:pos x="7" y="6"/>
                </a:cxn>
                <a:cxn ang="0">
                  <a:pos x="7" y="7"/>
                </a:cxn>
                <a:cxn ang="0">
                  <a:pos x="6" y="7"/>
                </a:cxn>
                <a:cxn ang="0">
                  <a:pos x="4" y="7"/>
                </a:cxn>
                <a:cxn ang="0">
                  <a:pos x="3" y="7"/>
                </a:cxn>
                <a:cxn ang="0">
                  <a:pos x="1" y="6"/>
                </a:cxn>
                <a:cxn ang="0">
                  <a:pos x="0" y="4"/>
                </a:cxn>
                <a:cxn ang="0">
                  <a:pos x="0" y="4"/>
                </a:cxn>
                <a:cxn ang="0">
                  <a:pos x="0" y="3"/>
                </a:cxn>
                <a:cxn ang="0">
                  <a:pos x="1" y="2"/>
                </a:cxn>
                <a:cxn ang="0">
                  <a:pos x="3" y="0"/>
                </a:cxn>
                <a:cxn ang="0">
                  <a:pos x="4" y="0"/>
                </a:cxn>
                <a:cxn ang="0">
                  <a:pos x="6" y="0"/>
                </a:cxn>
              </a:cxnLst>
              <a:rect l="txL" t="txT" r="txR" b="txB"/>
              <a:pathLst>
                <a:path w="7" h="7">
                  <a:moveTo>
                    <a:pt x="6" y="0"/>
                  </a:moveTo>
                  <a:lnTo>
                    <a:pt x="7" y="2"/>
                  </a:lnTo>
                  <a:lnTo>
                    <a:pt x="7" y="3"/>
                  </a:lnTo>
                  <a:lnTo>
                    <a:pt x="7" y="4"/>
                  </a:lnTo>
                  <a:lnTo>
                    <a:pt x="7" y="6"/>
                  </a:lnTo>
                  <a:lnTo>
                    <a:pt x="7" y="7"/>
                  </a:lnTo>
                  <a:lnTo>
                    <a:pt x="6" y="7"/>
                  </a:lnTo>
                  <a:lnTo>
                    <a:pt x="4" y="7"/>
                  </a:lnTo>
                  <a:lnTo>
                    <a:pt x="3" y="7"/>
                  </a:lnTo>
                  <a:lnTo>
                    <a:pt x="1" y="6"/>
                  </a:lnTo>
                  <a:lnTo>
                    <a:pt x="0" y="4"/>
                  </a:lnTo>
                  <a:lnTo>
                    <a:pt x="0" y="3"/>
                  </a:lnTo>
                  <a:lnTo>
                    <a:pt x="1" y="2"/>
                  </a:lnTo>
                  <a:lnTo>
                    <a:pt x="3" y="0"/>
                  </a:lnTo>
                  <a:lnTo>
                    <a:pt x="4" y="0"/>
                  </a:lnTo>
                  <a:lnTo>
                    <a:pt x="6" y="0"/>
                  </a:lnTo>
                  <a:close/>
                </a:path>
              </a:pathLst>
            </a:custGeom>
            <a:solidFill>
              <a:srgbClr val="FFFFFF">
                <a:alpha val="100000"/>
              </a:srgbClr>
            </a:solidFill>
            <a:ln w="9525">
              <a:noFill/>
            </a:ln>
          </p:spPr>
          <p:txBody>
            <a:bodyPr/>
            <a:p>
              <a:endParaRPr lang="en-US"/>
            </a:p>
          </p:txBody>
        </p:sp>
      </p:grpSp>
      <p:pic>
        <p:nvPicPr>
          <p:cNvPr id="16390" name="Picture 7" descr="2E81ED98BCDC4AE1AC88214618D0F62C"/>
          <p:cNvPicPr>
            <a:picLocks noChangeAspect="1"/>
          </p:cNvPicPr>
          <p:nvPr/>
        </p:nvPicPr>
        <p:blipFill>
          <a:blip r:embed="rId2"/>
          <a:stretch>
            <a:fillRect/>
          </a:stretch>
        </p:blipFill>
        <p:spPr>
          <a:xfrm>
            <a:off x="3048000" y="5486400"/>
            <a:ext cx="2514600" cy="1066800"/>
          </a:xfrm>
          <a:prstGeom prst="rect">
            <a:avLst/>
          </a:prstGeom>
          <a:noFill/>
          <a:ln w="9525">
            <a:noFill/>
          </a:ln>
        </p:spPr>
      </p:pic>
      <p:sp>
        <p:nvSpPr>
          <p:cNvPr id="16391" name="Rectangle 1"/>
          <p:cNvSpPr/>
          <p:nvPr/>
        </p:nvSpPr>
        <p:spPr>
          <a:xfrm>
            <a:off x="0" y="0"/>
            <a:ext cx="9083675" cy="646113"/>
          </a:xfrm>
          <a:prstGeom prst="rect">
            <a:avLst/>
          </a:prstGeom>
          <a:noFill/>
          <a:ln w="9525">
            <a:noFill/>
          </a:ln>
        </p:spPr>
        <p:txBody>
          <a:bodyPr>
            <a:spAutoFit/>
          </a:bodyPr>
          <a:p>
            <a:r>
              <a:rPr lang="vi-VN" altLang="x-none" dirty="0">
                <a:solidFill>
                  <a:schemeClr val="bg1"/>
                </a:solidFill>
                <a:latin typeface="Arial" panose="020B0604020202020204" pitchFamily="34" charset="0"/>
              </a:rPr>
              <a:t>Thủy Tinh đến sau, không lấy được vợ đã đùng đùng nổi giận, đem quân đuổi theo, một hai đòi cướp lại Mỵ Nương.</a:t>
            </a:r>
            <a:r>
              <a:rPr lang="vi-VN" altLang="x-none" dirty="0">
                <a:latin typeface="Arial" panose="020B0604020202020204" pitchFamily="34" charset="0"/>
              </a:rPr>
              <a:t> </a:t>
            </a:r>
            <a:endParaRPr lang="vi-VN" altLang="x-none" dirty="0">
              <a:solidFill>
                <a:schemeClr val="bg1"/>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clrChange>
              <a:clrFrom>
                <a:srgbClr val="055BFC"/>
              </a:clrFrom>
              <a:clrTo>
                <a:srgbClr val="055BFC">
                  <a:alpha val="0"/>
                </a:srgbClr>
              </a:clrTo>
            </a:clrChange>
          </a:blip>
          <a:stretch>
            <a:fillRect/>
          </a:stretch>
        </p:blipFill>
        <p:spPr>
          <a:xfrm>
            <a:off x="0" y="0"/>
            <a:ext cx="9144000" cy="6858000"/>
          </a:xfrm>
          <a:prstGeom prst="rect">
            <a:avLst/>
          </a:prstGeom>
          <a:noFill/>
          <a:ln w="9525">
            <a:noFill/>
          </a:ln>
        </p:spPr>
      </p:pic>
      <p:pic>
        <p:nvPicPr>
          <p:cNvPr id="17411" name="Picture 11" descr="Storm-07-june"/>
          <p:cNvPicPr>
            <a:picLocks noChangeAspect="1"/>
          </p:cNvPicPr>
          <p:nvPr/>
        </p:nvPicPr>
        <p:blipFill>
          <a:blip r:embed="rId2"/>
          <a:stretch>
            <a:fillRect/>
          </a:stretch>
        </p:blipFill>
        <p:spPr>
          <a:xfrm>
            <a:off x="533400" y="-152400"/>
            <a:ext cx="6248400" cy="914400"/>
          </a:xfrm>
          <a:prstGeom prst="rect">
            <a:avLst/>
          </a:prstGeom>
          <a:noFill/>
          <a:ln w="9525">
            <a:noFill/>
          </a:ln>
        </p:spPr>
      </p:pic>
      <p:pic>
        <p:nvPicPr>
          <p:cNvPr id="17412" name="Picture 11" descr="Storm-07-june"/>
          <p:cNvPicPr>
            <a:picLocks noChangeAspect="1"/>
          </p:cNvPicPr>
          <p:nvPr/>
        </p:nvPicPr>
        <p:blipFill>
          <a:blip r:embed="rId2"/>
          <a:stretch>
            <a:fillRect/>
          </a:stretch>
        </p:blipFill>
        <p:spPr>
          <a:xfrm rot="-5000390">
            <a:off x="6169025" y="155575"/>
            <a:ext cx="3276600" cy="914400"/>
          </a:xfrm>
          <a:prstGeom prst="rect">
            <a:avLst/>
          </a:prstGeom>
          <a:noFill/>
          <a:ln w="9525">
            <a:noFill/>
          </a:ln>
        </p:spPr>
      </p:pic>
      <p:pic>
        <p:nvPicPr>
          <p:cNvPr id="17413" name="Picture 83" descr="Dolphin-05-june"/>
          <p:cNvPicPr>
            <a:picLocks noChangeAspect="1"/>
          </p:cNvPicPr>
          <p:nvPr/>
        </p:nvPicPr>
        <p:blipFill>
          <a:blip r:embed="rId3"/>
          <a:stretch>
            <a:fillRect/>
          </a:stretch>
        </p:blipFill>
        <p:spPr>
          <a:xfrm>
            <a:off x="2286000" y="2895600"/>
            <a:ext cx="1828800" cy="1828800"/>
          </a:xfrm>
          <a:prstGeom prst="rect">
            <a:avLst/>
          </a:prstGeom>
          <a:noFill/>
          <a:ln w="9525">
            <a:noFill/>
          </a:ln>
        </p:spPr>
      </p:pic>
      <p:pic>
        <p:nvPicPr>
          <p:cNvPr id="17414" name="Picture 8" descr="Fishes Images">
            <a:hlinkClick r:id="rId4"/>
          </p:cNvPr>
          <p:cNvPicPr>
            <a:picLocks noChangeAspect="1"/>
          </p:cNvPicPr>
          <p:nvPr/>
        </p:nvPicPr>
        <p:blipFill>
          <a:blip r:embed="rId5"/>
          <a:stretch>
            <a:fillRect/>
          </a:stretch>
        </p:blipFill>
        <p:spPr>
          <a:xfrm>
            <a:off x="5181600" y="3200400"/>
            <a:ext cx="1752600" cy="1600200"/>
          </a:xfrm>
          <a:prstGeom prst="rect">
            <a:avLst/>
          </a:prstGeom>
          <a:noFill/>
          <a:ln w="9525">
            <a:noFill/>
          </a:ln>
        </p:spPr>
      </p:pic>
      <p:sp>
        <p:nvSpPr>
          <p:cNvPr id="17415" name="Rectangle 1"/>
          <p:cNvSpPr/>
          <p:nvPr/>
        </p:nvSpPr>
        <p:spPr>
          <a:xfrm>
            <a:off x="0" y="30163"/>
            <a:ext cx="9144000" cy="923925"/>
          </a:xfrm>
          <a:prstGeom prst="rect">
            <a:avLst/>
          </a:prstGeom>
          <a:noFill/>
          <a:ln w="9525">
            <a:noFill/>
          </a:ln>
        </p:spPr>
        <p:txBody>
          <a:bodyPr>
            <a:spAutoFit/>
          </a:bodyPr>
          <a:p>
            <a:r>
              <a:rPr lang="vi-VN" altLang="x-none" dirty="0">
                <a:latin typeface="Arial" panose="020B0604020202020204" pitchFamily="34" charset="0"/>
              </a:rPr>
              <a:t>Thủy Tinh hô mưa, gọi gió, làm thành dông bão đùng đùng rung chuyển cả đất trời, dâng nước sông lên cuồn cuộn tiến đến đánh Sơn Tinh. Nước ngập lúa, ngập đồng rồi ngập nhà, ngập cửa.</a:t>
            </a:r>
            <a:endParaRPr lang="vi-VN" altLang="x-none" dirty="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 descr="Sơn Tinh Thủy Tinh - Thần thoại Việt Nam"/>
          <p:cNvPicPr>
            <a:picLocks noChangeAspect="1"/>
          </p:cNvPicPr>
          <p:nvPr/>
        </p:nvPicPr>
        <p:blipFill>
          <a:blip r:embed="rId1"/>
          <a:stretch>
            <a:fillRect/>
          </a:stretch>
        </p:blipFill>
        <p:spPr>
          <a:xfrm>
            <a:off x="-15875" y="0"/>
            <a:ext cx="9159875" cy="6864350"/>
          </a:xfrm>
          <a:prstGeom prst="rect">
            <a:avLst/>
          </a:prstGeom>
          <a:noFill/>
          <a:ln w="9525">
            <a:noFill/>
          </a:ln>
        </p:spPr>
      </p:pic>
      <p:sp>
        <p:nvSpPr>
          <p:cNvPr id="18435" name="Rectangle 1"/>
          <p:cNvSpPr/>
          <p:nvPr/>
        </p:nvSpPr>
        <p:spPr>
          <a:xfrm>
            <a:off x="0" y="0"/>
            <a:ext cx="9174163" cy="1200150"/>
          </a:xfrm>
          <a:prstGeom prst="rect">
            <a:avLst/>
          </a:prstGeom>
          <a:noFill/>
          <a:ln w="9525">
            <a:noFill/>
          </a:ln>
        </p:spPr>
        <p:txBody>
          <a:bodyPr>
            <a:spAutoFit/>
          </a:bodyPr>
          <a:p>
            <a:r>
              <a:rPr lang="vi-VN" altLang="x-none" dirty="0">
                <a:solidFill>
                  <a:schemeClr val="bg1"/>
                </a:solidFill>
                <a:latin typeface="Arial" panose="020B0604020202020204" pitchFamily="34" charset="0"/>
              </a:rPr>
              <a:t>Sơn Tinh lúc đó không hề nao núng, dùng phép màu bốc từng quả đồi, di từng dãy núi chặn đứng dòng nước lũ. Nước dâng lên cao bao nhiêu, Sơn Tinh lại làm cho đồi, núi mọc cao lên bấy nhiêu. Hai bên đánh nhau ròng rã mấy tháng trời liền, cuối cùng Thủy Tinh đuối sức phải rút quân về.</a:t>
            </a:r>
            <a:endParaRPr lang="vi-VN" altLang="x-none" dirty="0">
              <a:solidFill>
                <a:schemeClr val="bg1"/>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p:cNvPicPr>
            <a:picLocks noChangeAspect="1"/>
          </p:cNvPicPr>
          <p:nvPr/>
        </p:nvPicPr>
        <p:blipFill>
          <a:blip r:embed="rId1"/>
          <a:stretch>
            <a:fillRect/>
          </a:stretch>
        </p:blipFill>
        <p:spPr>
          <a:xfrm>
            <a:off x="0" y="0"/>
            <a:ext cx="4648200" cy="6858000"/>
          </a:xfrm>
          <a:prstGeom prst="rect">
            <a:avLst/>
          </a:prstGeom>
          <a:noFill/>
          <a:ln w="9525">
            <a:noFill/>
          </a:ln>
        </p:spPr>
      </p:pic>
      <p:pic>
        <p:nvPicPr>
          <p:cNvPr id="19459" name="Picture 3"/>
          <p:cNvPicPr>
            <a:picLocks noChangeAspect="1"/>
          </p:cNvPicPr>
          <p:nvPr/>
        </p:nvPicPr>
        <p:blipFill>
          <a:blip r:embed="rId2"/>
          <a:stretch>
            <a:fillRect/>
          </a:stretch>
        </p:blipFill>
        <p:spPr>
          <a:xfrm>
            <a:off x="4648200" y="0"/>
            <a:ext cx="4481513" cy="6831013"/>
          </a:xfrm>
          <a:prstGeom prst="rect">
            <a:avLst/>
          </a:prstGeom>
          <a:noFill/>
          <a:ln w="9525">
            <a:noFill/>
          </a:ln>
        </p:spPr>
      </p:pic>
      <p:sp>
        <p:nvSpPr>
          <p:cNvPr id="19460" name="Rectangle 6"/>
          <p:cNvSpPr/>
          <p:nvPr/>
        </p:nvSpPr>
        <p:spPr>
          <a:xfrm>
            <a:off x="0" y="6211888"/>
            <a:ext cx="8901113" cy="646112"/>
          </a:xfrm>
          <a:prstGeom prst="rect">
            <a:avLst/>
          </a:prstGeom>
          <a:noFill/>
          <a:ln w="9525">
            <a:noFill/>
          </a:ln>
        </p:spPr>
        <p:txBody>
          <a:bodyPr>
            <a:spAutoFit/>
          </a:bodyPr>
          <a:p>
            <a:r>
              <a:rPr lang="vi-VN" altLang="x-none" dirty="0">
                <a:solidFill>
                  <a:schemeClr val="bg1"/>
                </a:solidFill>
                <a:latin typeface="Arial" panose="020B0604020202020204" pitchFamily="34" charset="0"/>
              </a:rPr>
              <a:t>Từ đó, </a:t>
            </a:r>
            <a:r>
              <a:rPr dirty="0">
                <a:solidFill>
                  <a:schemeClr val="bg1"/>
                </a:solidFill>
                <a:latin typeface="Arial" panose="020B0604020202020204" pitchFamily="34" charset="0"/>
              </a:rPr>
              <a:t>mỗi năm tầm tháng 6,7 al Thủy Tinh lại nghĩ đến ân oán khi xưa, lập tức dâng nước lên đánh Sơn Tinh. Nhưng mỗi lần như vậy Thủy Tinh đều nhận lấy thất bại.</a:t>
            </a:r>
            <a:endParaRPr lang="vi-VN" altLang="x-none" dirty="0">
              <a:solidFill>
                <a:schemeClr val="bg1"/>
              </a:solidFill>
              <a:latin typeface="Arial" panose="020B0604020202020204" pitchFamily="34" charset="0"/>
            </a:endParaRPr>
          </a:p>
        </p:txBody>
      </p:sp>
      <p:sp>
        <p:nvSpPr>
          <p:cNvPr id="4" name="Right Arrow 3">
            <a:hlinkClick r:id="rId3" action="ppaction://hlinksldjump"/>
          </p:cNvPr>
          <p:cNvSpPr/>
          <p:nvPr/>
        </p:nvSpPr>
        <p:spPr>
          <a:xfrm>
            <a:off x="457200" y="152400"/>
            <a:ext cx="48895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itle 1"/>
          <p:cNvSpPr>
            <a:spLocks noGrp="1"/>
          </p:cNvSpPr>
          <p:nvPr>
            <p:ph type="title" hasCustomPrompt="1"/>
          </p:nvPr>
        </p:nvSpPr>
        <p:spPr>
          <a:ln/>
        </p:spPr>
        <p:txBody>
          <a:bodyPr vert="horz" wrap="square" lIns="91440" tIns="45720" rIns="91440" bIns="45720" anchor="ctr" anchorCtr="0"/>
          <a:p>
            <a:endParaRPr lang="vi-VN" altLang="x-none" dirty="0"/>
          </a:p>
        </p:txBody>
      </p:sp>
      <p:sp>
        <p:nvSpPr>
          <p:cNvPr id="3075" name="Content Placeholder 2"/>
          <p:cNvSpPr>
            <a:spLocks noGrp="1"/>
          </p:cNvSpPr>
          <p:nvPr>
            <p:ph idx="1" hasCustomPrompt="1"/>
          </p:nvPr>
        </p:nvSpPr>
        <p:spPr>
          <a:ln/>
        </p:spPr>
        <p:txBody>
          <a:bodyPr vert="horz" wrap="square" lIns="91440" tIns="45720" rIns="91440" bIns="45720" anchor="t" anchorCtr="0"/>
          <a:p>
            <a:endParaRPr lang="vi-VN" altLang="x-none" dirty="0"/>
          </a:p>
        </p:txBody>
      </p:sp>
      <p:pic>
        <p:nvPicPr>
          <p:cNvPr id="3076" name="Picture 2" descr="Hình nền hoa Sen đẹp nhất"/>
          <p:cNvPicPr>
            <a:picLocks noChangeAspect="1"/>
          </p:cNvPicPr>
          <p:nvPr/>
        </p:nvPicPr>
        <p:blipFill>
          <a:blip r:embed="rId1"/>
          <a:stretch>
            <a:fillRect/>
          </a:stretch>
        </p:blipFill>
        <p:spPr>
          <a:xfrm>
            <a:off x="0" y="25400"/>
            <a:ext cx="9144000" cy="6756400"/>
          </a:xfrm>
          <a:prstGeom prst="rect">
            <a:avLst/>
          </a:prstGeom>
          <a:noFill/>
          <a:ln w="9525">
            <a:noFill/>
          </a:ln>
        </p:spPr>
      </p:pic>
      <p:sp>
        <p:nvSpPr>
          <p:cNvPr id="3077" name="Rectangle 3"/>
          <p:cNvSpPr/>
          <p:nvPr/>
        </p:nvSpPr>
        <p:spPr>
          <a:xfrm>
            <a:off x="152400" y="55563"/>
            <a:ext cx="8915400" cy="1200150"/>
          </a:xfrm>
          <a:prstGeom prst="rect">
            <a:avLst/>
          </a:prstGeom>
          <a:noFill/>
          <a:ln w="9525">
            <a:noFill/>
          </a:ln>
        </p:spPr>
        <p:txBody>
          <a:bodyPr>
            <a:spAutoFit/>
          </a:bodyPr>
          <a:p>
            <a:r>
              <a:rPr lang="vi-VN" altLang="x-none" b="1" dirty="0">
                <a:solidFill>
                  <a:schemeClr val="bg1"/>
                </a:solidFill>
                <a:latin typeface="Arial" panose="020B0604020202020204" pitchFamily="34" charset="0"/>
              </a:rPr>
              <a:t>I.Mục đích yếu cầu :</a:t>
            </a:r>
            <a:endParaRPr lang="vi-VN" altLang="x-none" dirty="0">
              <a:solidFill>
                <a:schemeClr val="bg1"/>
              </a:solidFill>
              <a:latin typeface="Arial" panose="020B0604020202020204" pitchFamily="34" charset="0"/>
            </a:endParaRPr>
          </a:p>
          <a:p>
            <a:r>
              <a:rPr lang="vi-VN" altLang="x-none" dirty="0">
                <a:solidFill>
                  <a:schemeClr val="bg1"/>
                </a:solidFill>
                <a:latin typeface="Arial" panose="020B0604020202020204" pitchFamily="34" charset="0"/>
              </a:rPr>
              <a:t>- Trẻ hiểu được nội dung câu chuyện, nhớ tên truyện</a:t>
            </a:r>
            <a:br>
              <a:rPr lang="vi-VN" altLang="x-none" u="sng" dirty="0">
                <a:solidFill>
                  <a:schemeClr val="bg1"/>
                </a:solidFill>
                <a:latin typeface="Arial" panose="020B0604020202020204" pitchFamily="34" charset="0"/>
              </a:rPr>
            </a:br>
            <a:r>
              <a:rPr lang="vi-VN" altLang="x-none" dirty="0">
                <a:solidFill>
                  <a:schemeClr val="bg1"/>
                </a:solidFill>
                <a:latin typeface="Arial" panose="020B0604020202020204" pitchFamily="34" charset="0"/>
              </a:rPr>
              <a:t>- Trẻ biết trả lời câu hỏi của cô</a:t>
            </a:r>
            <a:endParaRPr lang="vi-VN" altLang="x-none" dirty="0">
              <a:solidFill>
                <a:schemeClr val="bg1"/>
              </a:solidFill>
              <a:latin typeface="Arial" panose="020B0604020202020204" pitchFamily="34" charset="0"/>
            </a:endParaRPr>
          </a:p>
          <a:p>
            <a:r>
              <a:rPr lang="vi-VN" altLang="x-none" dirty="0">
                <a:solidFill>
                  <a:schemeClr val="bg1"/>
                </a:solidFill>
                <a:latin typeface="Arial" panose="020B0604020202020204" pitchFamily="34" charset="0"/>
              </a:rPr>
              <a:t> - Giáo dục trẻ sự tự tin, và lòng dũng cảm sẵn sàng vượt qua mọi thử thách.</a:t>
            </a:r>
            <a:endParaRPr lang="vi-VN" altLang="x-none" dirty="0">
              <a:solidFill>
                <a:schemeClr val="bg1"/>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Rectangle 5"/>
          <p:cNvSpPr/>
          <p:nvPr/>
        </p:nvSpPr>
        <p:spPr>
          <a:xfrm>
            <a:off x="2743200" y="0"/>
            <a:ext cx="3048000" cy="701675"/>
          </a:xfrm>
          <a:prstGeom prst="rect">
            <a:avLst/>
          </a:prstGeom>
          <a:noFill/>
          <a:ln w="9525">
            <a:noFill/>
          </a:ln>
        </p:spPr>
        <p:txBody>
          <a:bodyPr>
            <a:spAutoFit/>
          </a:bodyPr>
          <a:p>
            <a:pPr>
              <a:spcBef>
                <a:spcPct val="50000"/>
              </a:spcBef>
            </a:pPr>
            <a:r>
              <a:rPr sz="4000" b="1" u="sng" dirty="0">
                <a:solidFill>
                  <a:srgbClr val="FFFF00"/>
                </a:solidFill>
                <a:latin typeface="Times New Roman" panose="02020603050405020304" pitchFamily="18" charset="0"/>
                <a:cs typeface="Times New Roman" panose="02020603050405020304" pitchFamily="18" charset="0"/>
              </a:rPr>
              <a:t>Đ</a:t>
            </a:r>
            <a:r>
              <a:rPr sz="4000" b="1" u="sng" dirty="0">
                <a:solidFill>
                  <a:srgbClr val="FFFF00"/>
                </a:solidFill>
                <a:latin typeface="Times New Roman" panose="02020603050405020304" pitchFamily="18" charset="0"/>
                <a:ea typeface="Times New Roman" panose="02020603050405020304" pitchFamily="18" charset="0"/>
              </a:rPr>
              <a:t>à</a:t>
            </a:r>
            <a:r>
              <a:rPr sz="4000" b="1" u="sng" dirty="0">
                <a:solidFill>
                  <a:srgbClr val="FFFF00"/>
                </a:solidFill>
                <a:latin typeface="Times New Roman" panose="02020603050405020304" pitchFamily="18" charset="0"/>
                <a:cs typeface="Times New Roman" panose="02020603050405020304" pitchFamily="18" charset="0"/>
              </a:rPr>
              <a:t>m thoại:</a:t>
            </a:r>
            <a:endParaRPr sz="4000" b="1" u="sng" dirty="0">
              <a:solidFill>
                <a:srgbClr val="FFFF00"/>
              </a:solidFill>
              <a:latin typeface="Times New Roman" panose="02020603050405020304" pitchFamily="18" charset="0"/>
              <a:ea typeface="Times New Roman" panose="02020603050405020304" pitchFamily="18" charset="0"/>
            </a:endParaRPr>
          </a:p>
        </p:txBody>
      </p:sp>
      <p:sp>
        <p:nvSpPr>
          <p:cNvPr id="19460" name="Text Box 6"/>
          <p:cNvSpPr txBox="1"/>
          <p:nvPr/>
        </p:nvSpPr>
        <p:spPr>
          <a:xfrm>
            <a:off x="0" y="609600"/>
            <a:ext cx="9144000" cy="1200150"/>
          </a:xfrm>
          <a:prstGeom prst="rect">
            <a:avLst/>
          </a:prstGeom>
          <a:noFill/>
          <a:ln w="9525">
            <a:noFill/>
          </a:ln>
        </p:spPr>
        <p:txBody>
          <a:bodyPr>
            <a:spAutoFit/>
          </a:bodyPr>
          <a:p>
            <a:pPr>
              <a:spcBef>
                <a:spcPct val="50000"/>
              </a:spcBef>
            </a:pPr>
            <a:r>
              <a:rPr sz="3600" dirty="0">
                <a:solidFill>
                  <a:srgbClr val="00B0F0"/>
                </a:solidFill>
                <a:latin typeface="Times New Roman" panose="02020603050405020304" pitchFamily="18" charset="0"/>
                <a:cs typeface="Times New Roman" panose="02020603050405020304" pitchFamily="18" charset="0"/>
              </a:rPr>
              <a:t>+ Cô vừa kể câu chuyện  gì? Trong câu chuyện có những nhân  vật n</a:t>
            </a:r>
            <a:r>
              <a:rPr sz="3600" dirty="0">
                <a:solidFill>
                  <a:srgbClr val="00B0F0"/>
                </a:solidFill>
                <a:latin typeface="Times New Roman" panose="02020603050405020304" pitchFamily="18" charset="0"/>
                <a:ea typeface="Times New Roman" panose="02020603050405020304" pitchFamily="18" charset="0"/>
              </a:rPr>
              <a:t>à</a:t>
            </a:r>
            <a:r>
              <a:rPr sz="3600" dirty="0">
                <a:solidFill>
                  <a:srgbClr val="00B0F0"/>
                </a:solidFill>
                <a:latin typeface="Times New Roman" panose="02020603050405020304" pitchFamily="18" charset="0"/>
                <a:cs typeface="Times New Roman" panose="02020603050405020304" pitchFamily="18" charset="0"/>
              </a:rPr>
              <a:t>o?</a:t>
            </a:r>
            <a:endParaRPr sz="3600" dirty="0">
              <a:solidFill>
                <a:srgbClr val="00B0F0"/>
              </a:solidFill>
              <a:latin typeface="Times New Roman" panose="02020603050405020304" pitchFamily="18" charset="0"/>
              <a:ea typeface="Times New Roman" panose="02020603050405020304" pitchFamily="18" charset="0"/>
            </a:endParaRPr>
          </a:p>
        </p:txBody>
      </p:sp>
      <p:sp>
        <p:nvSpPr>
          <p:cNvPr id="19461" name="Text Box 7"/>
          <p:cNvSpPr txBox="1"/>
          <p:nvPr/>
        </p:nvSpPr>
        <p:spPr>
          <a:xfrm>
            <a:off x="0" y="1752600"/>
            <a:ext cx="9144000" cy="641350"/>
          </a:xfrm>
          <a:prstGeom prst="rect">
            <a:avLst/>
          </a:prstGeom>
          <a:noFill/>
          <a:ln w="9525">
            <a:noFill/>
          </a:ln>
        </p:spPr>
        <p:txBody>
          <a:bodyPr>
            <a:spAutoFit/>
          </a:bodyPr>
          <a:p>
            <a:pPr>
              <a:spcBef>
                <a:spcPct val="50000"/>
              </a:spcBef>
            </a:pPr>
            <a:r>
              <a:rPr sz="3600" dirty="0">
                <a:solidFill>
                  <a:srgbClr val="FFFF00"/>
                </a:solidFill>
                <a:latin typeface="Times New Roman" panose="02020603050405020304" pitchFamily="18" charset="0"/>
                <a:cs typeface="Times New Roman" panose="02020603050405020304" pitchFamily="18" charset="0"/>
              </a:rPr>
              <a:t>+ Vưa hùng muốn chọn ch</a:t>
            </a:r>
            <a:r>
              <a:rPr sz="3600" dirty="0">
                <a:solidFill>
                  <a:srgbClr val="FFFF00"/>
                </a:solidFill>
                <a:latin typeface="Times New Roman" panose="02020603050405020304" pitchFamily="18" charset="0"/>
                <a:ea typeface="Times New Roman" panose="02020603050405020304" pitchFamily="18" charset="0"/>
              </a:rPr>
              <a:t>à</a:t>
            </a:r>
            <a:r>
              <a:rPr sz="3600" dirty="0">
                <a:solidFill>
                  <a:srgbClr val="FFFF00"/>
                </a:solidFill>
                <a:latin typeface="Times New Roman" panose="02020603050405020304" pitchFamily="18" charset="0"/>
                <a:cs typeface="Times New Roman" panose="02020603050405020304" pitchFamily="18" charset="0"/>
              </a:rPr>
              <a:t>ng rể như thế n</a:t>
            </a:r>
            <a:r>
              <a:rPr sz="3600" dirty="0">
                <a:solidFill>
                  <a:srgbClr val="FFFF00"/>
                </a:solidFill>
                <a:latin typeface="Times New Roman" panose="02020603050405020304" pitchFamily="18" charset="0"/>
                <a:ea typeface="Times New Roman" panose="02020603050405020304" pitchFamily="18" charset="0"/>
              </a:rPr>
              <a:t>à</a:t>
            </a:r>
            <a:r>
              <a:rPr sz="3600" dirty="0">
                <a:solidFill>
                  <a:srgbClr val="FFFF00"/>
                </a:solidFill>
                <a:latin typeface="Times New Roman" panose="02020603050405020304" pitchFamily="18" charset="0"/>
                <a:cs typeface="Times New Roman" panose="02020603050405020304" pitchFamily="18" charset="0"/>
              </a:rPr>
              <a:t>o?</a:t>
            </a:r>
            <a:endParaRPr dirty="0">
              <a:latin typeface="Times New Roman" panose="02020603050405020304" pitchFamily="18" charset="0"/>
              <a:ea typeface="Times New Roman" panose="02020603050405020304" pitchFamily="18" charset="0"/>
            </a:endParaRPr>
          </a:p>
        </p:txBody>
      </p:sp>
      <p:sp>
        <p:nvSpPr>
          <p:cNvPr id="20485" name="Text Box 8"/>
          <p:cNvSpPr txBox="1"/>
          <p:nvPr/>
        </p:nvSpPr>
        <p:spPr>
          <a:xfrm>
            <a:off x="0" y="2209800"/>
            <a:ext cx="8915400" cy="641350"/>
          </a:xfrm>
          <a:prstGeom prst="rect">
            <a:avLst/>
          </a:prstGeom>
          <a:noFill/>
          <a:ln w="9525">
            <a:noFill/>
          </a:ln>
        </p:spPr>
        <p:txBody>
          <a:bodyPr>
            <a:spAutoFit/>
          </a:bodyPr>
          <a:p>
            <a:endParaRPr lang="vi-VN" altLang="x-none" sz="3600" dirty="0">
              <a:solidFill>
                <a:srgbClr val="FFFF00"/>
              </a:solidFill>
              <a:latin typeface=".VnTime" panose="020B7200000000000000" pitchFamily="34" charset="0"/>
            </a:endParaRPr>
          </a:p>
        </p:txBody>
      </p:sp>
      <p:sp>
        <p:nvSpPr>
          <p:cNvPr id="20486" name="Text Box 10"/>
          <p:cNvSpPr txBox="1"/>
          <p:nvPr/>
        </p:nvSpPr>
        <p:spPr>
          <a:xfrm>
            <a:off x="228600" y="1822450"/>
            <a:ext cx="9144000" cy="641350"/>
          </a:xfrm>
          <a:prstGeom prst="rect">
            <a:avLst/>
          </a:prstGeom>
          <a:noFill/>
          <a:ln w="9525">
            <a:noFill/>
          </a:ln>
        </p:spPr>
        <p:txBody>
          <a:bodyPr>
            <a:spAutoFit/>
          </a:bodyPr>
          <a:p>
            <a:pPr>
              <a:spcBef>
                <a:spcPct val="50000"/>
              </a:spcBef>
            </a:pPr>
            <a:endParaRPr lang="vi-VN" altLang="x-none" sz="3600" dirty="0">
              <a:solidFill>
                <a:srgbClr val="FFFF00"/>
              </a:solidFill>
              <a:latin typeface=".VnTime" panose="020B7200000000000000" pitchFamily="34" charset="0"/>
            </a:endParaRPr>
          </a:p>
        </p:txBody>
      </p:sp>
      <p:sp>
        <p:nvSpPr>
          <p:cNvPr id="20487" name="Text Box 13"/>
          <p:cNvSpPr txBox="1"/>
          <p:nvPr/>
        </p:nvSpPr>
        <p:spPr>
          <a:xfrm>
            <a:off x="0" y="2819400"/>
            <a:ext cx="9144000" cy="366713"/>
          </a:xfrm>
          <a:prstGeom prst="rect">
            <a:avLst/>
          </a:prstGeom>
          <a:noFill/>
          <a:ln w="9525">
            <a:noFill/>
          </a:ln>
        </p:spPr>
        <p:txBody>
          <a:bodyPr>
            <a:spAutoFit/>
          </a:bodyPr>
          <a:p>
            <a:pPr>
              <a:spcBef>
                <a:spcPct val="50000"/>
              </a:spcBef>
            </a:pPr>
            <a:endParaRPr lang="vi-VN" altLang="x-none" dirty="0">
              <a:latin typeface="Arial" panose="020B0604020202020204" pitchFamily="34" charset="0"/>
            </a:endParaRPr>
          </a:p>
        </p:txBody>
      </p:sp>
      <p:sp>
        <p:nvSpPr>
          <p:cNvPr id="9" name="Rectangle 5"/>
          <p:cNvSpPr/>
          <p:nvPr/>
        </p:nvSpPr>
        <p:spPr>
          <a:xfrm>
            <a:off x="0" y="2362200"/>
            <a:ext cx="9144000" cy="641350"/>
          </a:xfrm>
          <a:prstGeom prst="rect">
            <a:avLst/>
          </a:prstGeom>
          <a:noFill/>
          <a:ln w="9525">
            <a:noFill/>
          </a:ln>
        </p:spPr>
        <p:txBody>
          <a:bodyPr>
            <a:spAutoFit/>
          </a:bodyPr>
          <a:p>
            <a:r>
              <a:rPr lang="pt-BR" altLang="x-none" sz="3600" dirty="0">
                <a:solidFill>
                  <a:srgbClr val="FF0000"/>
                </a:solidFill>
                <a:latin typeface="Times New Roman" panose="02020603050405020304" pitchFamily="18" charset="0"/>
                <a:cs typeface="Times New Roman" panose="02020603050405020304" pitchFamily="18" charset="0"/>
              </a:rPr>
              <a:t>+ Sơn tinh có t</a:t>
            </a:r>
            <a:r>
              <a:rPr lang="pt-BR" altLang="x-none" sz="3600" dirty="0">
                <a:solidFill>
                  <a:srgbClr val="FF0000"/>
                </a:solidFill>
                <a:latin typeface="Times New Roman" panose="02020603050405020304" pitchFamily="18" charset="0"/>
                <a:ea typeface="Times New Roman" panose="02020603050405020304" pitchFamily="18" charset="0"/>
              </a:rPr>
              <a:t>à</a:t>
            </a:r>
            <a:r>
              <a:rPr lang="pt-BR" altLang="x-none" sz="3600" dirty="0">
                <a:solidFill>
                  <a:srgbClr val="FF0000"/>
                </a:solidFill>
                <a:latin typeface="Times New Roman" panose="02020603050405020304" pitchFamily="18" charset="0"/>
                <a:cs typeface="Times New Roman" panose="02020603050405020304" pitchFamily="18" charset="0"/>
              </a:rPr>
              <a:t>i gì? V</a:t>
            </a:r>
            <a:r>
              <a:rPr lang="pt-BR" altLang="x-none" sz="3600" dirty="0">
                <a:solidFill>
                  <a:srgbClr val="FF0000"/>
                </a:solidFill>
                <a:latin typeface="Times New Roman" panose="02020603050405020304" pitchFamily="18" charset="0"/>
                <a:ea typeface="Times New Roman" panose="02020603050405020304" pitchFamily="18" charset="0"/>
              </a:rPr>
              <a:t>à</a:t>
            </a:r>
            <a:r>
              <a:rPr lang="pt-BR" altLang="x-none" sz="3600" dirty="0">
                <a:solidFill>
                  <a:srgbClr val="FF0000"/>
                </a:solidFill>
                <a:latin typeface="Times New Roman" panose="02020603050405020304" pitchFamily="18" charset="0"/>
                <a:cs typeface="Times New Roman" panose="02020603050405020304" pitchFamily="18" charset="0"/>
              </a:rPr>
              <a:t> Thủy Tinh có t</a:t>
            </a:r>
            <a:r>
              <a:rPr lang="pt-BR" altLang="x-none" sz="3600" dirty="0">
                <a:solidFill>
                  <a:srgbClr val="FF0000"/>
                </a:solidFill>
                <a:latin typeface="Times New Roman" panose="02020603050405020304" pitchFamily="18" charset="0"/>
                <a:ea typeface="Times New Roman" panose="02020603050405020304" pitchFamily="18" charset="0"/>
              </a:rPr>
              <a:t>à</a:t>
            </a:r>
            <a:r>
              <a:rPr lang="pt-BR" altLang="x-none" sz="3600" dirty="0">
                <a:solidFill>
                  <a:srgbClr val="FF0000"/>
                </a:solidFill>
                <a:latin typeface="Times New Roman" panose="02020603050405020304" pitchFamily="18" charset="0"/>
                <a:cs typeface="Times New Roman" panose="02020603050405020304" pitchFamily="18" charset="0"/>
              </a:rPr>
              <a:t>i gì?</a:t>
            </a:r>
            <a:endParaRPr sz="3600" dirty="0">
              <a:solidFill>
                <a:srgbClr val="FF0000"/>
              </a:solidFill>
              <a:latin typeface="Times New Roman" panose="02020603050405020304" pitchFamily="18" charset="0"/>
              <a:ea typeface="Times New Roman" panose="02020603050405020304" pitchFamily="18" charset="0"/>
            </a:endParaRPr>
          </a:p>
        </p:txBody>
      </p:sp>
      <p:sp>
        <p:nvSpPr>
          <p:cNvPr id="10" name="Hình Chữ nhật 9"/>
          <p:cNvSpPr/>
          <p:nvPr/>
        </p:nvSpPr>
        <p:spPr>
          <a:xfrm>
            <a:off x="0" y="2971800"/>
            <a:ext cx="9144000" cy="1200150"/>
          </a:xfrm>
          <a:prstGeom prst="rect">
            <a:avLst/>
          </a:prstGeom>
          <a:noFill/>
          <a:ln w="9525">
            <a:noFill/>
          </a:ln>
        </p:spPr>
        <p:txBody>
          <a:bodyPr>
            <a:spAutoFit/>
          </a:bodyPr>
          <a:p>
            <a:pPr>
              <a:spcBef>
                <a:spcPct val="50000"/>
              </a:spcBef>
            </a:pPr>
            <a:r>
              <a:rPr sz="3600" dirty="0">
                <a:solidFill>
                  <a:srgbClr val="00FF00"/>
                </a:solidFill>
                <a:latin typeface="Times New Roman" panose="02020603050405020304" pitchFamily="18" charset="0"/>
                <a:cs typeface="Times New Roman" panose="02020603050405020304" pitchFamily="18" charset="0"/>
              </a:rPr>
              <a:t>+ Hai người đều t</a:t>
            </a:r>
            <a:r>
              <a:rPr sz="3600" dirty="0">
                <a:solidFill>
                  <a:srgbClr val="00FF00"/>
                </a:solidFill>
                <a:latin typeface="Times New Roman" panose="02020603050405020304" pitchFamily="18" charset="0"/>
                <a:ea typeface="Times New Roman" panose="02020603050405020304" pitchFamily="18" charset="0"/>
              </a:rPr>
              <a:t>à</a:t>
            </a:r>
            <a:r>
              <a:rPr sz="3600" dirty="0">
                <a:solidFill>
                  <a:srgbClr val="00FF00"/>
                </a:solidFill>
                <a:latin typeface="Times New Roman" panose="02020603050405020304" pitchFamily="18" charset="0"/>
                <a:cs typeface="Times New Roman" panose="02020603050405020304" pitchFamily="18" charset="0"/>
              </a:rPr>
              <a:t>i giỏi vua Hùng đã phán điều gì?</a:t>
            </a:r>
            <a:endParaRPr sz="3600" dirty="0">
              <a:solidFill>
                <a:srgbClr val="00FF00"/>
              </a:solidFill>
              <a:latin typeface="Times New Roman" panose="02020603050405020304" pitchFamily="18" charset="0"/>
              <a:ea typeface="Times New Roman" panose="02020603050405020304" pitchFamily="18" charset="0"/>
            </a:endParaRPr>
          </a:p>
        </p:txBody>
      </p:sp>
      <p:sp>
        <p:nvSpPr>
          <p:cNvPr id="12" name="Hộp_Văn_Bản 11"/>
          <p:cNvSpPr txBox="1"/>
          <p:nvPr/>
        </p:nvSpPr>
        <p:spPr>
          <a:xfrm>
            <a:off x="0" y="4267200"/>
            <a:ext cx="9144000" cy="1200150"/>
          </a:xfrm>
          <a:prstGeom prst="rect">
            <a:avLst/>
          </a:prstGeom>
          <a:noFill/>
        </p:spPr>
        <p:txBody>
          <a:bodyPr>
            <a:spAutoFit/>
          </a:bodyPr>
          <a:p>
            <a:pPr>
              <a:buNone/>
            </a:pPr>
            <a:r>
              <a:rPr sz="3600" dirty="0">
                <a:solidFill>
                  <a:srgbClr val="FDEADA"/>
                </a:solidFill>
                <a:latin typeface="Times New Roman" panose="02020603050405020304" pitchFamily="18" charset="0"/>
                <a:cs typeface="Times New Roman" panose="02020603050405020304" pitchFamily="18" charset="0"/>
              </a:rPr>
              <a:t>+ Sáng hôm sau ai l</a:t>
            </a:r>
            <a:r>
              <a:rPr sz="3600" dirty="0">
                <a:solidFill>
                  <a:srgbClr val="FDEADA"/>
                </a:solidFill>
                <a:latin typeface="Times New Roman" panose="02020603050405020304" pitchFamily="18" charset="0"/>
                <a:ea typeface="Times New Roman" panose="02020603050405020304" pitchFamily="18" charset="0"/>
              </a:rPr>
              <a:t>à</a:t>
            </a:r>
            <a:r>
              <a:rPr sz="3600" dirty="0">
                <a:solidFill>
                  <a:srgbClr val="FDEADA"/>
                </a:solidFill>
                <a:latin typeface="Times New Roman" panose="02020603050405020304" pitchFamily="18" charset="0"/>
                <a:cs typeface="Times New Roman" panose="02020603050405020304" pitchFamily="18" charset="0"/>
              </a:rPr>
              <a:t> người mang lễ vật đến trước?</a:t>
            </a:r>
            <a:endParaRPr sz="3600" dirty="0">
              <a:solidFill>
                <a:srgbClr val="FDEADA"/>
              </a:solidFill>
              <a:latin typeface="Times New Roman" panose="02020603050405020304" pitchFamily="18" charset="0"/>
              <a:ea typeface="Times New Roman" panose="02020603050405020304" pitchFamily="18" charset="0"/>
            </a:endParaRPr>
          </a:p>
        </p:txBody>
      </p:sp>
      <p:sp>
        <p:nvSpPr>
          <p:cNvPr id="13" name="Hộp_Văn_Bản 12"/>
          <p:cNvSpPr txBox="1"/>
          <p:nvPr/>
        </p:nvSpPr>
        <p:spPr>
          <a:xfrm>
            <a:off x="0" y="5534025"/>
            <a:ext cx="9144000" cy="646113"/>
          </a:xfrm>
          <a:prstGeom prst="rect">
            <a:avLst/>
          </a:prstGeom>
          <a:noFill/>
          <a:ln w="9525">
            <a:noFill/>
          </a:ln>
        </p:spPr>
        <p:txBody>
          <a:bodyPr>
            <a:spAutoFit/>
          </a:bodyPr>
          <a:p>
            <a:r>
              <a:rPr sz="3600" dirty="0">
                <a:solidFill>
                  <a:srgbClr val="FF9933"/>
                </a:solidFill>
                <a:latin typeface="Times New Roman" panose="02020603050405020304" pitchFamily="18" charset="0"/>
                <a:cs typeface="Times New Roman" panose="02020603050405020304" pitchFamily="18" charset="0"/>
              </a:rPr>
              <a:t>+ Sơn Tinh mang đến những lễ vật gì?</a:t>
            </a:r>
            <a:endParaRPr sz="3600" dirty="0">
              <a:solidFill>
                <a:srgbClr val="FF9933"/>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wheel(4)">
                                      <p:cBhvr>
                                        <p:cTn id="13" dur="2000"/>
                                        <p:tgtEl>
                                          <p:spTgt spid="1946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19461"/>
                                        </p:tgtEl>
                                        <p:attrNameLst>
                                          <p:attrName>style.visibility</p:attrName>
                                        </p:attrNameLst>
                                      </p:cBhvr>
                                      <p:to>
                                        <p:strVal val="visible"/>
                                      </p:to>
                                    </p:set>
                                    <p:animEffect transition="in" filter="wheel(4)">
                                      <p:cBhvr>
                                        <p:cTn id="18" dur="2000"/>
                                        <p:tgtEl>
                                          <p:spTgt spid="1946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4)">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4)">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4)">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4)">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0" name="Text Box 6"/>
          <p:cNvSpPr txBox="1"/>
          <p:nvPr/>
        </p:nvSpPr>
        <p:spPr>
          <a:xfrm>
            <a:off x="0" y="0"/>
            <a:ext cx="9144000" cy="1323975"/>
          </a:xfrm>
          <a:prstGeom prst="rect">
            <a:avLst/>
          </a:prstGeom>
          <a:noFill/>
          <a:ln w="9525">
            <a:noFill/>
          </a:ln>
        </p:spPr>
        <p:txBody>
          <a:bodyPr>
            <a:spAutoFit/>
          </a:bodyPr>
          <a:p>
            <a:pPr>
              <a:spcBef>
                <a:spcPct val="50000"/>
              </a:spcBef>
            </a:pPr>
            <a:r>
              <a:rPr sz="4000" dirty="0">
                <a:solidFill>
                  <a:srgbClr val="FF0000"/>
                </a:solidFill>
                <a:latin typeface="Times New Roman" panose="02020603050405020304" pitchFamily="18" charset="0"/>
                <a:cs typeface="Times New Roman" panose="02020603050405020304" pitchFamily="18" charset="0"/>
              </a:rPr>
              <a:t>+</a:t>
            </a:r>
            <a:r>
              <a:rPr sz="4000" dirty="0">
                <a:solidFill>
                  <a:srgbClr val="00B0F0"/>
                </a:solidFill>
                <a:latin typeface="Times New Roman" panose="02020603050405020304" pitchFamily="18" charset="0"/>
                <a:cs typeface="Times New Roman" panose="02020603050405020304" pitchFamily="18" charset="0"/>
              </a:rPr>
              <a:t> </a:t>
            </a:r>
            <a:r>
              <a:rPr sz="4000" dirty="0">
                <a:solidFill>
                  <a:srgbClr val="FF0000"/>
                </a:solidFill>
                <a:latin typeface="Times New Roman" panose="02020603050405020304" pitchFamily="18" charset="0"/>
                <a:cs typeface="Times New Roman" panose="02020603050405020304" pitchFamily="18" charset="0"/>
              </a:rPr>
              <a:t>Không lấy được Mị Nương Thủy Tinh đã l</a:t>
            </a:r>
            <a:r>
              <a:rPr sz="4000" dirty="0">
                <a:solidFill>
                  <a:srgbClr val="FF0000"/>
                </a:solidFill>
                <a:latin typeface="Times New Roman" panose="02020603050405020304" pitchFamily="18" charset="0"/>
                <a:ea typeface="Times New Roman" panose="02020603050405020304" pitchFamily="18" charset="0"/>
              </a:rPr>
              <a:t>à</a:t>
            </a:r>
            <a:r>
              <a:rPr sz="4000" dirty="0">
                <a:solidFill>
                  <a:srgbClr val="FF0000"/>
                </a:solidFill>
                <a:latin typeface="Times New Roman" panose="02020603050405020304" pitchFamily="18" charset="0"/>
                <a:cs typeface="Times New Roman" panose="02020603050405020304" pitchFamily="18" charset="0"/>
              </a:rPr>
              <a:t>m gì?</a:t>
            </a:r>
            <a:endParaRPr sz="4000" dirty="0">
              <a:solidFill>
                <a:srgbClr val="FF0000"/>
              </a:solidFill>
              <a:latin typeface="Times New Roman" panose="02020603050405020304" pitchFamily="18" charset="0"/>
              <a:ea typeface="Times New Roman" panose="02020603050405020304" pitchFamily="18" charset="0"/>
            </a:endParaRPr>
          </a:p>
        </p:txBody>
      </p:sp>
      <p:sp>
        <p:nvSpPr>
          <p:cNvPr id="21507" name="Text Box 8"/>
          <p:cNvSpPr txBox="1"/>
          <p:nvPr/>
        </p:nvSpPr>
        <p:spPr>
          <a:xfrm>
            <a:off x="0" y="2209800"/>
            <a:ext cx="8915400" cy="641350"/>
          </a:xfrm>
          <a:prstGeom prst="rect">
            <a:avLst/>
          </a:prstGeom>
          <a:noFill/>
          <a:ln w="9525">
            <a:noFill/>
          </a:ln>
        </p:spPr>
        <p:txBody>
          <a:bodyPr>
            <a:spAutoFit/>
          </a:bodyPr>
          <a:p>
            <a:endParaRPr lang="vi-VN" altLang="x-none" sz="3600" dirty="0">
              <a:solidFill>
                <a:srgbClr val="FFFF00"/>
              </a:solidFill>
              <a:latin typeface=".VnTime" panose="020B7200000000000000" pitchFamily="34" charset="0"/>
            </a:endParaRPr>
          </a:p>
        </p:txBody>
      </p:sp>
      <p:sp>
        <p:nvSpPr>
          <p:cNvPr id="21508" name="Text Box 10"/>
          <p:cNvSpPr txBox="1"/>
          <p:nvPr/>
        </p:nvSpPr>
        <p:spPr>
          <a:xfrm>
            <a:off x="0" y="1828800"/>
            <a:ext cx="9144000" cy="641350"/>
          </a:xfrm>
          <a:prstGeom prst="rect">
            <a:avLst/>
          </a:prstGeom>
          <a:noFill/>
          <a:ln w="9525">
            <a:noFill/>
          </a:ln>
        </p:spPr>
        <p:txBody>
          <a:bodyPr>
            <a:spAutoFit/>
          </a:bodyPr>
          <a:p>
            <a:pPr>
              <a:spcBef>
                <a:spcPct val="50000"/>
              </a:spcBef>
            </a:pPr>
            <a:endParaRPr lang="vi-VN" altLang="x-none" sz="3600" dirty="0">
              <a:solidFill>
                <a:srgbClr val="FFFF00"/>
              </a:solidFill>
              <a:latin typeface=".VnTime" panose="020B7200000000000000" pitchFamily="34" charset="0"/>
            </a:endParaRPr>
          </a:p>
        </p:txBody>
      </p:sp>
      <p:sp>
        <p:nvSpPr>
          <p:cNvPr id="21509" name="Text Box 13"/>
          <p:cNvSpPr txBox="1"/>
          <p:nvPr/>
        </p:nvSpPr>
        <p:spPr>
          <a:xfrm>
            <a:off x="0" y="2819400"/>
            <a:ext cx="9144000" cy="366713"/>
          </a:xfrm>
          <a:prstGeom prst="rect">
            <a:avLst/>
          </a:prstGeom>
          <a:noFill/>
          <a:ln w="9525">
            <a:noFill/>
          </a:ln>
        </p:spPr>
        <p:txBody>
          <a:bodyPr>
            <a:spAutoFit/>
          </a:bodyPr>
          <a:p>
            <a:pPr>
              <a:spcBef>
                <a:spcPct val="50000"/>
              </a:spcBef>
            </a:pPr>
            <a:endParaRPr lang="vi-VN" altLang="x-none" dirty="0">
              <a:latin typeface="Arial" panose="020B0604020202020204" pitchFamily="34" charset="0"/>
            </a:endParaRPr>
          </a:p>
        </p:txBody>
      </p:sp>
      <p:sp>
        <p:nvSpPr>
          <p:cNvPr id="9" name="Rectangle 5"/>
          <p:cNvSpPr/>
          <p:nvPr/>
        </p:nvSpPr>
        <p:spPr>
          <a:xfrm>
            <a:off x="0" y="1295400"/>
            <a:ext cx="9753600" cy="1323975"/>
          </a:xfrm>
          <a:prstGeom prst="rect">
            <a:avLst/>
          </a:prstGeom>
          <a:noFill/>
          <a:ln w="9525">
            <a:noFill/>
          </a:ln>
        </p:spPr>
        <p:txBody>
          <a:bodyPr>
            <a:spAutoFit/>
          </a:bodyPr>
          <a:p>
            <a:r>
              <a:rPr lang="pt-BR" altLang="x-none" sz="4000" dirty="0">
                <a:solidFill>
                  <a:srgbClr val="00FF00"/>
                </a:solidFill>
                <a:latin typeface="Times New Roman" panose="02020603050405020304" pitchFamily="18" charset="0"/>
                <a:cs typeface="Times New Roman" panose="02020603050405020304" pitchFamily="18" charset="0"/>
              </a:rPr>
              <a:t>+ Vì sao Thủy Tinh không lấy được </a:t>
            </a:r>
            <a:endParaRPr lang="pt-BR" altLang="x-none" sz="4000" dirty="0">
              <a:solidFill>
                <a:srgbClr val="00FF00"/>
              </a:solidFill>
              <a:latin typeface="Times New Roman" panose="02020603050405020304" pitchFamily="18" charset="0"/>
              <a:cs typeface="Times New Roman" panose="02020603050405020304" pitchFamily="18" charset="0"/>
            </a:endParaRPr>
          </a:p>
          <a:p>
            <a:r>
              <a:rPr lang="pt-BR" altLang="x-none" sz="4000" dirty="0">
                <a:solidFill>
                  <a:srgbClr val="00FF00"/>
                </a:solidFill>
                <a:latin typeface="Times New Roman" panose="02020603050405020304" pitchFamily="18" charset="0"/>
                <a:cs typeface="Times New Roman" panose="02020603050405020304" pitchFamily="18" charset="0"/>
              </a:rPr>
              <a:t>Mị Nương?</a:t>
            </a:r>
            <a:endParaRPr sz="4000" dirty="0">
              <a:solidFill>
                <a:srgbClr val="00FF00"/>
              </a:solidFill>
              <a:latin typeface="Times New Roman" panose="02020603050405020304" pitchFamily="18" charset="0"/>
              <a:ea typeface="Times New Roman" panose="02020603050405020304" pitchFamily="18" charset="0"/>
            </a:endParaRPr>
          </a:p>
        </p:txBody>
      </p:sp>
      <p:sp>
        <p:nvSpPr>
          <p:cNvPr id="13" name="Hộp_Văn_Bản 12"/>
          <p:cNvSpPr txBox="1"/>
          <p:nvPr/>
        </p:nvSpPr>
        <p:spPr>
          <a:xfrm>
            <a:off x="0" y="3733800"/>
            <a:ext cx="9144000" cy="1323975"/>
          </a:xfrm>
          <a:prstGeom prst="rect">
            <a:avLst/>
          </a:prstGeom>
          <a:noFill/>
          <a:ln w="9525">
            <a:noFill/>
          </a:ln>
        </p:spPr>
        <p:txBody>
          <a:bodyPr>
            <a:spAutoFit/>
          </a:bodyPr>
          <a:p>
            <a:r>
              <a:rPr sz="4000" dirty="0">
                <a:solidFill>
                  <a:srgbClr val="FFFF00"/>
                </a:solidFill>
                <a:latin typeface="Times New Roman" panose="02020603050405020304" pitchFamily="18" charset="0"/>
                <a:cs typeface="Times New Roman" panose="02020603050405020304" pitchFamily="18" charset="0"/>
              </a:rPr>
              <a:t>+ Câu chuyện giải thích cho ta hiện tượng tự nhiên n</a:t>
            </a:r>
            <a:r>
              <a:rPr sz="4000" dirty="0">
                <a:solidFill>
                  <a:srgbClr val="FFFF00"/>
                </a:solidFill>
                <a:latin typeface="Times New Roman" panose="02020603050405020304" pitchFamily="18" charset="0"/>
                <a:ea typeface="Times New Roman" panose="02020603050405020304" pitchFamily="18" charset="0"/>
              </a:rPr>
              <a:t>à</a:t>
            </a:r>
            <a:r>
              <a:rPr sz="4000" dirty="0">
                <a:solidFill>
                  <a:srgbClr val="FFFF00"/>
                </a:solidFill>
                <a:latin typeface="Times New Roman" panose="02020603050405020304" pitchFamily="18" charset="0"/>
                <a:cs typeface="Times New Roman" panose="02020603050405020304" pitchFamily="18" charset="0"/>
              </a:rPr>
              <a:t>o?</a:t>
            </a:r>
            <a:endParaRPr sz="4000" dirty="0">
              <a:solidFill>
                <a:srgbClr val="FFFF00"/>
              </a:solidFill>
              <a:latin typeface="Times New Roman" panose="02020603050405020304" pitchFamily="18" charset="0"/>
              <a:ea typeface="Times New Roman" panose="02020603050405020304" pitchFamily="18" charset="0"/>
            </a:endParaRPr>
          </a:p>
        </p:txBody>
      </p:sp>
      <p:sp>
        <p:nvSpPr>
          <p:cNvPr id="14" name="Rectangle 3"/>
          <p:cNvSpPr>
            <a:spLocks noChangeArrowheads="1"/>
          </p:cNvSpPr>
          <p:nvPr/>
        </p:nvSpPr>
        <p:spPr bwMode="auto">
          <a:xfrm>
            <a:off x="0" y="2514600"/>
            <a:ext cx="8915400" cy="1323975"/>
          </a:xfrm>
          <a:prstGeom prst="rect">
            <a:avLst/>
          </a:prstGeom>
          <a:noFill/>
          <a:ln w="9525">
            <a:noFill/>
            <a:miter lim="800000"/>
          </a:ln>
        </p:spPr>
        <p:txBody>
          <a:bodyPr wrap="square" anchor="ctr">
            <a:spAutoFit/>
          </a:bodyPr>
          <a:p>
            <a:pPr>
              <a:buNone/>
            </a:pPr>
            <a:r>
              <a:rPr lang="pt-BR" altLang="x-none" sz="4000" dirty="0">
                <a:solidFill>
                  <a:srgbClr val="E46C0A"/>
                </a:solidFill>
                <a:latin typeface="Times New Roman" panose="02020603050405020304" pitchFamily="18" charset="0"/>
                <a:cs typeface="Times New Roman" panose="02020603050405020304" pitchFamily="18" charset="0"/>
              </a:rPr>
              <a:t>+Thủy Tinh có đánh thắng được Sơn Tinh không? Vì sao?</a:t>
            </a:r>
            <a:endParaRPr lang="pt-BR" altLang="x-none" sz="4000" dirty="0">
              <a:solidFill>
                <a:srgbClr val="E46C0A"/>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heel(4)">
                                      <p:cBhvr>
                                        <p:cTn id="7" dur="20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4)">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4)">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9"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descr="Sự tích Sơn Tinh, Thủy Tinh - Đọc Truyện Cho Bé | o Truyện cổ tích cho trẻ  em"/>
          <p:cNvPicPr>
            <a:picLocks noChangeAspect="1"/>
          </p:cNvPicPr>
          <p:nvPr/>
        </p:nvPicPr>
        <p:blipFill>
          <a:blip r:embed="rId1"/>
          <a:stretch>
            <a:fillRect/>
          </a:stretch>
        </p:blipFill>
        <p:spPr>
          <a:xfrm>
            <a:off x="0" y="0"/>
            <a:ext cx="9067800" cy="6846888"/>
          </a:xfrm>
          <a:prstGeom prst="rect">
            <a:avLst/>
          </a:prstGeom>
          <a:noFill/>
          <a:ln w="9525">
            <a:noFill/>
          </a:ln>
        </p:spPr>
      </p:pic>
      <p:sp>
        <p:nvSpPr>
          <p:cNvPr id="22531" name="Rectangle 1"/>
          <p:cNvSpPr/>
          <p:nvPr/>
        </p:nvSpPr>
        <p:spPr>
          <a:xfrm>
            <a:off x="228600" y="6434138"/>
            <a:ext cx="3335338" cy="368300"/>
          </a:xfrm>
          <a:prstGeom prst="rect">
            <a:avLst/>
          </a:prstGeom>
          <a:noFill/>
          <a:ln w="9525">
            <a:noFill/>
          </a:ln>
        </p:spPr>
        <p:txBody>
          <a:bodyPr wrap="none">
            <a:spAutoFit/>
          </a:bodyPr>
          <a:p>
            <a:r>
              <a:rPr lang="vi-VN" altLang="x-none" b="1" i="1" dirty="0">
                <a:latin typeface="Arial" panose="020B0604020202020204" pitchFamily="34" charset="0"/>
              </a:rPr>
              <a:t>Hoạt động 2:  Trẻ kể chuyện </a:t>
            </a:r>
            <a:endParaRPr lang="vi-VN" altLang="x-none" dirty="0">
              <a:latin typeface="Arial" panose="020B0604020202020204" pitchFamily="34" charset="0"/>
            </a:endParaRPr>
          </a:p>
        </p:txBody>
      </p:sp>
      <p:sp>
        <p:nvSpPr>
          <p:cNvPr id="4" name="Left Arrow 3">
            <a:hlinkClick r:id="rId2" action="ppaction://hlinksldjump"/>
          </p:cNvPr>
          <p:cNvSpPr/>
          <p:nvPr/>
        </p:nvSpPr>
        <p:spPr>
          <a:xfrm>
            <a:off x="3563938" y="5715000"/>
            <a:ext cx="488950" cy="5603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3" descr="ace0"/>
          <p:cNvPicPr>
            <a:picLocks noGrp="1" noChangeAspect="1"/>
          </p:cNvPicPr>
          <p:nvPr>
            <p:ph idx="1" hasCustomPrompt="1"/>
          </p:nvPr>
        </p:nvPicPr>
        <p:blipFill>
          <a:blip r:embed="rId1"/>
          <a:srcRect/>
          <a:stretch>
            <a:fillRect/>
          </a:stretch>
        </p:blipFill>
        <p:spPr>
          <a:xfrm>
            <a:off x="0" y="0"/>
            <a:ext cx="9144000" cy="6858000"/>
          </a:xfrm>
          <a:ln/>
        </p:spPr>
      </p:pic>
      <p:sp>
        <p:nvSpPr>
          <p:cNvPr id="23555" name="Text Box 7"/>
          <p:cNvSpPr txBox="1"/>
          <p:nvPr/>
        </p:nvSpPr>
        <p:spPr>
          <a:xfrm>
            <a:off x="5181600" y="1219200"/>
            <a:ext cx="3429000" cy="366713"/>
          </a:xfrm>
          <a:prstGeom prst="rect">
            <a:avLst/>
          </a:prstGeom>
          <a:noFill/>
          <a:ln w="9525">
            <a:noFill/>
          </a:ln>
        </p:spPr>
        <p:txBody>
          <a:bodyPr>
            <a:spAutoFit/>
          </a:bodyPr>
          <a:p>
            <a:pPr>
              <a:spcBef>
                <a:spcPct val="50000"/>
              </a:spcBef>
            </a:pPr>
            <a:endParaRPr lang="vi-VN" altLang="x-none" dirty="0">
              <a:latin typeface="Arial" panose="020B0604020202020204" pitchFamily="34" charset="0"/>
            </a:endParaRPr>
          </a:p>
        </p:txBody>
      </p:sp>
      <p:sp>
        <p:nvSpPr>
          <p:cNvPr id="23556" name="WordArt 26"/>
          <p:cNvSpPr>
            <a:spLocks noTextEdit="1"/>
          </p:cNvSpPr>
          <p:nvPr/>
        </p:nvSpPr>
        <p:spPr>
          <a:xfrm>
            <a:off x="1143000" y="304800"/>
            <a:ext cx="7458075" cy="1676400"/>
          </a:xfrm>
          <a:prstGeom prst="rect">
            <a:avLst/>
          </a:prstGeom>
        </p:spPr>
        <p:txBody>
          <a:bodyPr wrap="none" fromWordArt="1">
            <a:prstTxWarp prst="textChevron">
              <a:avLst>
                <a:gd name="adj" fmla="val 25000"/>
              </a:avLst>
            </a:prstTxWarp>
            <a:normAutofit/>
          </a:bodyPr>
          <a:p>
            <a:pPr algn="l" eaLnBrk="0" hangingPunct="0"/>
            <a:r>
              <a:rPr lang="en-US" sz="3600" b="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BÀI HỌC ĐẾN ĐÂY LÀ KẾT THÚC</a:t>
            </a:r>
            <a:endParaRPr lang="en-US" sz="3600" b="1">
              <a:ln w="19050" cap="flat" cmpd="sng">
                <a:solidFill>
                  <a:srgbClr val="99CCFF"/>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23557" name="WordArt 27"/>
          <p:cNvSpPr>
            <a:spLocks noTextEdit="1"/>
          </p:cNvSpPr>
          <p:nvPr/>
        </p:nvSpPr>
        <p:spPr>
          <a:xfrm>
            <a:off x="1143000" y="2057400"/>
            <a:ext cx="7391400" cy="1676400"/>
          </a:xfrm>
          <a:prstGeom prst="rect">
            <a:avLst/>
          </a:prstGeom>
        </p:spPr>
        <p:txBody>
          <a:bodyPr wrap="none" fromWordArt="1">
            <a:prstTxWarp prst="textWave2">
              <a:avLst>
                <a:gd name="adj1" fmla="val 13005"/>
                <a:gd name="adj2" fmla="val 0"/>
              </a:avLst>
            </a:prstTxWarp>
            <a:normAutofit/>
          </a:bodyPr>
          <a:p>
            <a:pPr algn="l" eaLnBrk="0" hangingPunct="0"/>
            <a:r>
              <a:rPr lang="en-US" sz="3600" b="1">
                <a:ln w="19050" cap="flat" cmpd="sng">
                  <a:solidFill>
                    <a:srgbClr val="FEFEFE"/>
                  </a:solidFill>
                  <a:prstDash val="solid"/>
                  <a:headEnd type="none" w="med" len="med"/>
                  <a:tailEnd type="none" w="med" len="med"/>
                </a:ln>
                <a:blipFill rotWithShape="1">
                  <a:blip r:embed="rId2"/>
                </a:blipFill>
                <a:effectLst>
                  <a:outerShdw dist="50800" dir="7500014" algn="tl" rotWithShape="0">
                    <a:srgbClr val="000000">
                      <a:alpha val="34998"/>
                    </a:srgbClr>
                  </a:outerShdw>
                </a:effectLst>
                <a:latin typeface="Times New Roman" panose="02020603050405020304" pitchFamily="18" charset="0"/>
                <a:ea typeface="Times New Roman" panose="02020603050405020304" pitchFamily="18" charset="0"/>
              </a:rPr>
              <a:t>CHÚC CÁC CHÁU CHĂM NGOAN HỌC GIỎI</a:t>
            </a:r>
            <a:endParaRPr lang="en-US" sz="3600" b="1">
              <a:ln w="19050" cap="flat" cmpd="sng">
                <a:solidFill>
                  <a:srgbClr val="FEFEFE"/>
                </a:solidFill>
                <a:prstDash val="solid"/>
                <a:headEnd type="none" w="med" len="med"/>
                <a:tailEnd type="none" w="med" len="med"/>
              </a:ln>
              <a:blipFill rotWithShape="1">
                <a:blip r:embed="rId2"/>
              </a:blipFill>
              <a:effectLst>
                <a:outerShdw dist="50800" dir="7500014" algn="tl" rotWithShape="0">
                  <a:srgbClr val="000000">
                    <a:alpha val="34998"/>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heel(4)">
                                      <p:cBhvr>
                                        <p:cTn id="7" dur="2000"/>
                                        <p:tgtEl>
                                          <p:spTgt spid="23556"/>
                                        </p:tgtEl>
                                      </p:cBhvr>
                                    </p:animEffect>
                                  </p:childTnLst>
                                </p:cTn>
                              </p:par>
                              <p:par>
                                <p:cTn id="8" presetID="21" presetClass="entr" presetSubtype="4" fill="hold" nodeType="withEffect">
                                  <p:stCondLst>
                                    <p:cond delay="0"/>
                                  </p:stCondLst>
                                  <p:childTnLst>
                                    <p:set>
                                      <p:cBhvr>
                                        <p:cTn id="9" dur="1" fill="hold">
                                          <p:stCondLst>
                                            <p:cond delay="0"/>
                                          </p:stCondLst>
                                        </p:cTn>
                                        <p:tgtEl>
                                          <p:spTgt spid="23557"/>
                                        </p:tgtEl>
                                        <p:attrNameLst>
                                          <p:attrName>style.visibility</p:attrName>
                                        </p:attrNameLst>
                                      </p:cBhvr>
                                      <p:to>
                                        <p:strVal val="visible"/>
                                      </p:to>
                                    </p:set>
                                    <p:animEffect transition="in" filter="wheel(4)">
                                      <p:cBhvr>
                                        <p:cTn id="10"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86" y="-11723"/>
            <a:ext cx="9161586" cy="701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47800" y="2971800"/>
            <a:ext cx="4876800" cy="583565"/>
          </a:xfrm>
          <a:prstGeom prst="rect">
            <a:avLst/>
          </a:prstGeom>
          <a:noFill/>
        </p:spPr>
        <p:txBody>
          <a:bodyPr wrap="square" rtlCol="0">
            <a:spAutoFit/>
          </a:bodyPr>
          <a:lstStyle/>
          <a:p>
            <a:pPr marL="342900" indent="-342900">
              <a:buAutoNum type="arabicPeriod"/>
            </a:pPr>
            <a:r>
              <a:rPr lang="en-US" sz="3200" b="1" smtClean="0">
                <a:solidFill>
                  <a:srgbClr val="00B050"/>
                </a:solidFill>
                <a:latin typeface="Times New Roman" panose="02020603050405020304" pitchFamily="18" charset="0"/>
                <a:cs typeface="Times New Roman" panose="02020603050405020304" pitchFamily="18" charset="0"/>
              </a:rPr>
              <a:t>Ổn định tổ chức:  </a:t>
            </a:r>
            <a:endParaRPr lang="en-US" sz="3200" b="1" smtClean="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mua3"/>
          <p:cNvPicPr>
            <a:picLocks noGrp="1" noChangeAspect="1"/>
          </p:cNvPicPr>
          <p:nvPr>
            <p:ph idx="1" hasCustomPrompt="1"/>
          </p:nvPr>
        </p:nvPicPr>
        <p:blipFill>
          <a:blip r:embed="rId1"/>
          <a:srcRect/>
          <a:stretch>
            <a:fillRect/>
          </a:stretch>
        </p:blipFill>
        <p:spPr>
          <a:xfrm>
            <a:off x="0" y="0"/>
            <a:ext cx="9144000" cy="6858000"/>
          </a:xfrm>
          <a:ln/>
        </p:spPr>
      </p:pic>
      <p:sp>
        <p:nvSpPr>
          <p:cNvPr id="4099" name="AutoShape 3"/>
          <p:cNvSpPr/>
          <p:nvPr/>
        </p:nvSpPr>
        <p:spPr>
          <a:xfrm rot="10800000">
            <a:off x="4876800" y="304800"/>
            <a:ext cx="1905000" cy="685800"/>
          </a:xfrm>
          <a:prstGeom prst="cloudCallout">
            <a:avLst>
              <a:gd name="adj1" fmla="val 38917"/>
              <a:gd name="adj2" fmla="val -32176"/>
            </a:avLst>
          </a:prstGeom>
          <a:solidFill>
            <a:srgbClr val="333300"/>
          </a:solidFill>
          <a:ln w="9525" cap="flat" cmpd="sng">
            <a:solidFill>
              <a:schemeClr val="tx1"/>
            </a:solidFill>
            <a:prstDash val="solid"/>
            <a:headEnd type="none" w="med" len="med"/>
            <a:tailEnd type="none" w="med" len="med"/>
          </a:ln>
        </p:spPr>
        <p:txBody>
          <a:bodyPr rot="10800000"/>
          <a:p>
            <a:pPr algn="ctr"/>
            <a:endParaRPr lang="vi-VN" altLang="x-none" dirty="0">
              <a:latin typeface="Arial" panose="020B0604020202020204" pitchFamily="34" charset="0"/>
            </a:endParaRPr>
          </a:p>
        </p:txBody>
      </p:sp>
      <p:sp>
        <p:nvSpPr>
          <p:cNvPr id="4100" name="AutoShape 4"/>
          <p:cNvSpPr/>
          <p:nvPr/>
        </p:nvSpPr>
        <p:spPr>
          <a:xfrm rot="10800000">
            <a:off x="7239000" y="304800"/>
            <a:ext cx="1905000" cy="685800"/>
          </a:xfrm>
          <a:prstGeom prst="cloudCallout">
            <a:avLst>
              <a:gd name="adj1" fmla="val 38917"/>
              <a:gd name="adj2" fmla="val -32176"/>
            </a:avLst>
          </a:prstGeom>
          <a:solidFill>
            <a:srgbClr val="333300"/>
          </a:solidFill>
          <a:ln w="9525" cap="flat" cmpd="sng">
            <a:solidFill>
              <a:schemeClr val="tx1"/>
            </a:solidFill>
            <a:prstDash val="solid"/>
            <a:headEnd type="none" w="med" len="med"/>
            <a:tailEnd type="none" w="med" len="med"/>
          </a:ln>
        </p:spPr>
        <p:txBody>
          <a:bodyPr rot="10800000"/>
          <a:p>
            <a:pPr algn="ctr"/>
            <a:endParaRPr lang="vi-VN" altLang="x-none" dirty="0">
              <a:latin typeface="Arial" panose="020B0604020202020204" pitchFamily="34" charset="0"/>
            </a:endParaRPr>
          </a:p>
        </p:txBody>
      </p:sp>
      <p:sp>
        <p:nvSpPr>
          <p:cNvPr id="4101" name="Cloud"/>
          <p:cNvSpPr>
            <a:spLocks noChangeAspect="1" noEditPoints="1"/>
          </p:cNvSpPr>
          <p:nvPr/>
        </p:nvSpPr>
        <p:spPr>
          <a:xfrm>
            <a:off x="533400" y="1371600"/>
            <a:ext cx="1600200" cy="1271588"/>
          </a:xfrm>
          <a:custGeom>
            <a:avLst/>
            <a:gdLst>
              <a:gd name="txL" fmla="*/ 2977 w 21600"/>
              <a:gd name="txT" fmla="*/ 3262 h 21600"/>
              <a:gd name="txR" fmla="*/ 17087 w 21600"/>
              <a:gd name="txB" fmla="*/ 17337 h 21600"/>
            </a:gdLst>
            <a:ahLst/>
            <a:cxnLst>
              <a:cxn ang="0">
                <a:pos x="2018337149" y="2147483647"/>
              </a:cxn>
              <a:cxn ang="0">
                <a:pos x="2147483647" y="2147483647"/>
              </a:cxn>
              <a:cxn ang="0">
                <a:pos x="2147483647" y="2147483647"/>
              </a:cxn>
              <a:cxn ang="0">
                <a:pos x="2147483647" y="2147483647"/>
              </a:cxn>
            </a:cxnLst>
            <a:rect l="txL" t="txT" r="txR" b="tx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a:moveTo>
                  <a:pt x="1074" y="12702"/>
                </a:moveTo>
                <a:cubicBezTo>
                  <a:pt x="1407" y="12969"/>
                  <a:pt x="1786" y="13110"/>
                  <a:pt x="2172" y="13110"/>
                </a:cubicBezTo>
                <a:cubicBezTo>
                  <a:pt x="2228" y="13109"/>
                  <a:pt x="2285" y="13107"/>
                  <a:pt x="2341" y="13101"/>
                </a:cubicBezTo>
              </a:path>
              <a:path w="21600" h="21600" fill="none">
                <a:moveTo>
                  <a:pt x="2909" y="17629"/>
                </a:moveTo>
                <a:cubicBezTo>
                  <a:pt x="3099" y="17599"/>
                  <a:pt x="3285" y="17535"/>
                  <a:pt x="3463" y="17439"/>
                </a:cubicBezTo>
              </a:path>
              <a:path w="21600" h="21600" fill="none">
                <a:moveTo>
                  <a:pt x="7895" y="18680"/>
                </a:moveTo>
                <a:cubicBezTo>
                  <a:pt x="7983" y="18985"/>
                  <a:pt x="8095" y="19277"/>
                  <a:pt x="8229" y="19550"/>
                </a:cubicBezTo>
              </a:path>
              <a:path w="21600" h="21600" fill="none">
                <a:moveTo>
                  <a:pt x="14267" y="18324"/>
                </a:moveTo>
                <a:cubicBezTo>
                  <a:pt x="14336" y="18013"/>
                  <a:pt x="14380" y="17693"/>
                  <a:pt x="14400" y="17370"/>
                </a:cubicBezTo>
              </a:path>
              <a:path w="21600" h="21600" fill="none">
                <a:moveTo>
                  <a:pt x="18694" y="15045"/>
                </a:moveTo>
                <a:cubicBezTo>
                  <a:pt x="18694" y="15034"/>
                  <a:pt x="18695" y="15024"/>
                  <a:pt x="18695" y="15013"/>
                </a:cubicBezTo>
                <a:cubicBezTo>
                  <a:pt x="18695" y="13508"/>
                  <a:pt x="18063" y="12136"/>
                  <a:pt x="17069" y="11477"/>
                </a:cubicBezTo>
              </a:path>
              <a:path w="21600" h="21600" fill="none">
                <a:moveTo>
                  <a:pt x="20165" y="8999"/>
                </a:moveTo>
                <a:cubicBezTo>
                  <a:pt x="20479" y="8635"/>
                  <a:pt x="20726" y="8177"/>
                  <a:pt x="20889" y="7661"/>
                </a:cubicBezTo>
              </a:path>
              <a:path w="21600" h="21600" fill="none">
                <a:moveTo>
                  <a:pt x="19186" y="3344"/>
                </a:moveTo>
                <a:cubicBezTo>
                  <a:pt x="19186" y="3328"/>
                  <a:pt x="19187" y="3313"/>
                  <a:pt x="19187" y="3297"/>
                </a:cubicBezTo>
                <a:cubicBezTo>
                  <a:pt x="19187" y="3101"/>
                  <a:pt x="19174" y="2905"/>
                  <a:pt x="19148" y="2712"/>
                </a:cubicBezTo>
              </a:path>
              <a:path w="21600" h="21600" fill="none">
                <a:moveTo>
                  <a:pt x="14905" y="1165"/>
                </a:moveTo>
                <a:cubicBezTo>
                  <a:pt x="14754" y="1408"/>
                  <a:pt x="14629" y="1679"/>
                  <a:pt x="14535" y="1971"/>
                </a:cubicBezTo>
              </a:path>
              <a:path w="21600" h="21600" fill="none">
                <a:moveTo>
                  <a:pt x="11221" y="1645"/>
                </a:moveTo>
                <a:cubicBezTo>
                  <a:pt x="11140" y="1866"/>
                  <a:pt x="11080" y="2099"/>
                  <a:pt x="11041" y="2340"/>
                </a:cubicBezTo>
              </a:path>
              <a:path w="21600" h="21600" fill="none">
                <a:moveTo>
                  <a:pt x="7645" y="3276"/>
                </a:moveTo>
                <a:cubicBezTo>
                  <a:pt x="7449" y="3016"/>
                  <a:pt x="7231" y="2790"/>
                  <a:pt x="6995" y="2602"/>
                </a:cubicBezTo>
              </a:path>
              <a:path w="21600" h="21600" fill="none">
                <a:moveTo>
                  <a:pt x="1942" y="7186"/>
                </a:moveTo>
                <a:cubicBezTo>
                  <a:pt x="1966" y="7426"/>
                  <a:pt x="2004" y="7663"/>
                  <a:pt x="2056" y="7895"/>
                </a:cubicBezTo>
              </a:path>
            </a:pathLst>
          </a:custGeom>
          <a:solidFill>
            <a:srgbClr val="969696">
              <a:alpha val="100000"/>
            </a:srgbClr>
          </a:solidFill>
          <a:ln w="9525" cap="flat" cmpd="sng">
            <a:solidFill>
              <a:srgbClr val="000000">
                <a:alpha val="100000"/>
              </a:srgbClr>
            </a:solidFill>
            <a:prstDash val="solid"/>
            <a:miter lim="800000"/>
            <a:headEnd type="none" w="med" len="med"/>
            <a:tailEnd type="none" w="med" len="med"/>
          </a:ln>
          <a:effectLst>
            <a:outerShdw dist="107763" dir="2699999" algn="ctr" rotWithShape="0">
              <a:srgbClr val="808080">
                <a:alpha val="100000"/>
              </a:srgbClr>
            </a:outerShdw>
          </a:effectLst>
        </p:spPr>
        <p:txBody>
          <a:bodyPr/>
          <a:p>
            <a:endParaRPr lang="en-US"/>
          </a:p>
        </p:txBody>
      </p:sp>
      <p:sp>
        <p:nvSpPr>
          <p:cNvPr id="4102" name="Cloud"/>
          <p:cNvSpPr>
            <a:spLocks noChangeAspect="1" noEditPoints="1"/>
          </p:cNvSpPr>
          <p:nvPr/>
        </p:nvSpPr>
        <p:spPr>
          <a:xfrm>
            <a:off x="0" y="2743200"/>
            <a:ext cx="1143000" cy="1111250"/>
          </a:xfrm>
          <a:custGeom>
            <a:avLst/>
            <a:gdLst>
              <a:gd name="txL" fmla="*/ 2977 w 21600"/>
              <a:gd name="txT" fmla="*/ 3262 h 21600"/>
              <a:gd name="txR" fmla="*/ 17087 w 21600"/>
              <a:gd name="txB" fmla="*/ 17337 h 21600"/>
            </a:gdLst>
            <a:ahLst/>
            <a:cxnLst>
              <a:cxn ang="0">
                <a:pos x="525284594" y="2147483647"/>
              </a:cxn>
              <a:cxn ang="0">
                <a:pos x="2147483647" y="2147483647"/>
              </a:cxn>
              <a:cxn ang="0">
                <a:pos x="2147483647" y="2147483647"/>
              </a:cxn>
              <a:cxn ang="0">
                <a:pos x="2147483647" y="2147483647"/>
              </a:cxn>
            </a:cxnLst>
            <a:rect l="txL" t="txT" r="txR" b="tx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a:moveTo>
                  <a:pt x="1074" y="12702"/>
                </a:moveTo>
                <a:cubicBezTo>
                  <a:pt x="1407" y="12969"/>
                  <a:pt x="1786" y="13110"/>
                  <a:pt x="2172" y="13110"/>
                </a:cubicBezTo>
                <a:cubicBezTo>
                  <a:pt x="2228" y="13109"/>
                  <a:pt x="2285" y="13107"/>
                  <a:pt x="2341" y="13101"/>
                </a:cubicBezTo>
              </a:path>
              <a:path w="21600" h="21600" fill="none">
                <a:moveTo>
                  <a:pt x="2909" y="17629"/>
                </a:moveTo>
                <a:cubicBezTo>
                  <a:pt x="3099" y="17599"/>
                  <a:pt x="3285" y="17535"/>
                  <a:pt x="3463" y="17439"/>
                </a:cubicBezTo>
              </a:path>
              <a:path w="21600" h="21600" fill="none">
                <a:moveTo>
                  <a:pt x="7895" y="18680"/>
                </a:moveTo>
                <a:cubicBezTo>
                  <a:pt x="7983" y="18985"/>
                  <a:pt x="8095" y="19277"/>
                  <a:pt x="8229" y="19550"/>
                </a:cubicBezTo>
              </a:path>
              <a:path w="21600" h="21600" fill="none">
                <a:moveTo>
                  <a:pt x="14267" y="18324"/>
                </a:moveTo>
                <a:cubicBezTo>
                  <a:pt x="14336" y="18013"/>
                  <a:pt x="14380" y="17693"/>
                  <a:pt x="14400" y="17370"/>
                </a:cubicBezTo>
              </a:path>
              <a:path w="21600" h="21600" fill="none">
                <a:moveTo>
                  <a:pt x="18694" y="15045"/>
                </a:moveTo>
                <a:cubicBezTo>
                  <a:pt x="18694" y="15034"/>
                  <a:pt x="18695" y="15024"/>
                  <a:pt x="18695" y="15013"/>
                </a:cubicBezTo>
                <a:cubicBezTo>
                  <a:pt x="18695" y="13508"/>
                  <a:pt x="18063" y="12136"/>
                  <a:pt x="17069" y="11477"/>
                </a:cubicBezTo>
              </a:path>
              <a:path w="21600" h="21600" fill="none">
                <a:moveTo>
                  <a:pt x="20165" y="8999"/>
                </a:moveTo>
                <a:cubicBezTo>
                  <a:pt x="20479" y="8635"/>
                  <a:pt x="20726" y="8177"/>
                  <a:pt x="20889" y="7661"/>
                </a:cubicBezTo>
              </a:path>
              <a:path w="21600" h="21600" fill="none">
                <a:moveTo>
                  <a:pt x="19186" y="3344"/>
                </a:moveTo>
                <a:cubicBezTo>
                  <a:pt x="19186" y="3328"/>
                  <a:pt x="19187" y="3313"/>
                  <a:pt x="19187" y="3297"/>
                </a:cubicBezTo>
                <a:cubicBezTo>
                  <a:pt x="19187" y="3101"/>
                  <a:pt x="19174" y="2905"/>
                  <a:pt x="19148" y="2712"/>
                </a:cubicBezTo>
              </a:path>
              <a:path w="21600" h="21600" fill="none">
                <a:moveTo>
                  <a:pt x="14905" y="1165"/>
                </a:moveTo>
                <a:cubicBezTo>
                  <a:pt x="14754" y="1408"/>
                  <a:pt x="14629" y="1679"/>
                  <a:pt x="14535" y="1971"/>
                </a:cubicBezTo>
              </a:path>
              <a:path w="21600" h="21600" fill="none">
                <a:moveTo>
                  <a:pt x="11221" y="1645"/>
                </a:moveTo>
                <a:cubicBezTo>
                  <a:pt x="11140" y="1866"/>
                  <a:pt x="11080" y="2099"/>
                  <a:pt x="11041" y="2340"/>
                </a:cubicBezTo>
              </a:path>
              <a:path w="21600" h="21600" fill="none">
                <a:moveTo>
                  <a:pt x="7645" y="3276"/>
                </a:moveTo>
                <a:cubicBezTo>
                  <a:pt x="7449" y="3016"/>
                  <a:pt x="7231" y="2790"/>
                  <a:pt x="6995" y="2602"/>
                </a:cubicBezTo>
              </a:path>
              <a:path w="21600" h="21600" fill="none">
                <a:moveTo>
                  <a:pt x="1942" y="7186"/>
                </a:moveTo>
                <a:cubicBezTo>
                  <a:pt x="1966" y="7426"/>
                  <a:pt x="2004" y="7663"/>
                  <a:pt x="2056" y="7895"/>
                </a:cubicBezTo>
              </a:path>
            </a:pathLst>
          </a:custGeom>
          <a:solidFill>
            <a:srgbClr val="C0C0C0">
              <a:alpha val="100000"/>
            </a:srgbClr>
          </a:solidFill>
          <a:ln w="9525" cap="flat" cmpd="sng">
            <a:solidFill>
              <a:srgbClr val="333333">
                <a:alpha val="100000"/>
              </a:srgbClr>
            </a:solidFill>
            <a:prstDash val="solid"/>
            <a:miter lim="800000"/>
            <a:headEnd type="none" w="med" len="med"/>
            <a:tailEnd type="none" w="med" len="med"/>
          </a:ln>
          <a:effectLst>
            <a:outerShdw dist="107763" dir="2699999" algn="ctr" rotWithShape="0">
              <a:srgbClr val="808080">
                <a:alpha val="100000"/>
              </a:srgbClr>
            </a:outerShdw>
          </a:effectLst>
        </p:spPr>
        <p:txBody>
          <a:bodyPr/>
          <a:p>
            <a:endParaRPr lang="en-US"/>
          </a:p>
        </p:txBody>
      </p:sp>
      <p:pic>
        <p:nvPicPr>
          <p:cNvPr id="4103" name="Picture 7" descr="Storm-08-june"/>
          <p:cNvPicPr>
            <a:picLocks noChangeAspect="1"/>
          </p:cNvPicPr>
          <p:nvPr/>
        </p:nvPicPr>
        <p:blipFill>
          <a:blip r:embed="rId2"/>
          <a:stretch>
            <a:fillRect/>
          </a:stretch>
        </p:blipFill>
        <p:spPr>
          <a:xfrm>
            <a:off x="3505200" y="1295400"/>
            <a:ext cx="1104900" cy="1533525"/>
          </a:xfrm>
          <a:prstGeom prst="rect">
            <a:avLst/>
          </a:prstGeom>
          <a:noFill/>
          <a:ln w="9525">
            <a:noFill/>
          </a:ln>
        </p:spPr>
      </p:pic>
      <p:pic>
        <p:nvPicPr>
          <p:cNvPr id="4104" name="Picture 8" descr="Storm-07-june"/>
          <p:cNvPicPr>
            <a:picLocks noChangeAspect="1"/>
          </p:cNvPicPr>
          <p:nvPr/>
        </p:nvPicPr>
        <p:blipFill>
          <a:blip r:embed="rId3"/>
          <a:stretch>
            <a:fillRect/>
          </a:stretch>
        </p:blipFill>
        <p:spPr>
          <a:xfrm>
            <a:off x="1752600" y="304800"/>
            <a:ext cx="6934200" cy="914400"/>
          </a:xfrm>
          <a:prstGeom prst="rect">
            <a:avLst/>
          </a:prstGeom>
          <a:noFill/>
          <a:ln w="9525">
            <a:noFill/>
          </a:ln>
        </p:spPr>
      </p:pic>
      <p:pic>
        <p:nvPicPr>
          <p:cNvPr id="4105" name="Picture 9" descr="j0283475"/>
          <p:cNvPicPr>
            <a:picLocks noChangeAspect="1"/>
          </p:cNvPicPr>
          <p:nvPr/>
        </p:nvPicPr>
        <p:blipFill>
          <a:blip r:embed="rId4"/>
          <a:stretch>
            <a:fillRect/>
          </a:stretch>
        </p:blipFill>
        <p:spPr>
          <a:xfrm>
            <a:off x="1981200" y="457200"/>
            <a:ext cx="1952625" cy="1524000"/>
          </a:xfrm>
          <a:prstGeom prst="rect">
            <a:avLst/>
          </a:prstGeom>
          <a:noFill/>
          <a:ln w="9525">
            <a:noFill/>
          </a:ln>
        </p:spPr>
      </p:pic>
      <p:pic>
        <p:nvPicPr>
          <p:cNvPr id="4106" name="Picture 10" descr="j0283475"/>
          <p:cNvPicPr>
            <a:picLocks noChangeAspect="1"/>
          </p:cNvPicPr>
          <p:nvPr/>
        </p:nvPicPr>
        <p:blipFill>
          <a:blip r:embed="rId4"/>
          <a:stretch>
            <a:fillRect/>
          </a:stretch>
        </p:blipFill>
        <p:spPr>
          <a:xfrm>
            <a:off x="5181600" y="228600"/>
            <a:ext cx="1952625" cy="1524000"/>
          </a:xfrm>
          <a:prstGeom prst="rect">
            <a:avLst/>
          </a:prstGeom>
          <a:noFill/>
          <a:ln w="9525">
            <a:noFill/>
          </a:ln>
        </p:spPr>
      </p:pic>
      <p:pic>
        <p:nvPicPr>
          <p:cNvPr id="4107" name="Picture 11" descr="Storm-07-june"/>
          <p:cNvPicPr>
            <a:picLocks noChangeAspect="1"/>
          </p:cNvPicPr>
          <p:nvPr/>
        </p:nvPicPr>
        <p:blipFill>
          <a:blip r:embed="rId3"/>
          <a:stretch>
            <a:fillRect/>
          </a:stretch>
        </p:blipFill>
        <p:spPr>
          <a:xfrm>
            <a:off x="1447800" y="914400"/>
            <a:ext cx="6934200" cy="914400"/>
          </a:xfrm>
          <a:prstGeom prst="rect">
            <a:avLst/>
          </a:prstGeom>
          <a:noFill/>
          <a:ln w="9525">
            <a:noFill/>
          </a:ln>
        </p:spPr>
      </p:pic>
      <p:pic>
        <p:nvPicPr>
          <p:cNvPr id="4108" name="Picture 12" descr="Storm-03-june"/>
          <p:cNvPicPr>
            <a:picLocks noChangeAspect="1"/>
          </p:cNvPicPr>
          <p:nvPr/>
        </p:nvPicPr>
        <p:blipFill>
          <a:blip r:embed="rId5"/>
          <a:stretch>
            <a:fillRect/>
          </a:stretch>
        </p:blipFill>
        <p:spPr>
          <a:xfrm>
            <a:off x="6172200" y="1066800"/>
            <a:ext cx="1219200" cy="1828800"/>
          </a:xfrm>
          <a:prstGeom prst="rect">
            <a:avLst/>
          </a:prstGeom>
          <a:noFill/>
          <a:ln w="9525">
            <a:noFill/>
          </a:ln>
        </p:spPr>
      </p:pic>
      <p:pic>
        <p:nvPicPr>
          <p:cNvPr id="2" name="ChoToiDiLamMuaVoi-VA-4763900.mp3">
            <a:hlinkClick r:id="" action="ppaction://media"/>
          </p:cNvPr>
          <p:cNvPicPr>
            <a:picLocks noRot="1" noChangeAspect="1"/>
          </p:cNvPicPr>
          <p:nvPr>
            <a:audioFile r:link="rId6"/>
            <p:extLst>
              <p:ext uri="{DAA4B4D4-6D71-4841-9C94-3DE7FCFB9230}">
                <p14:media xmlns:p14="http://schemas.microsoft.com/office/powerpoint/2010/main" r:link="rId7"/>
              </p:ext>
            </p:extLst>
          </p:nvPr>
        </p:nvPicPr>
        <p:blipFill>
          <a:blip r:embed="rId8"/>
          <a:stretch>
            <a:fillRect/>
          </a:stretch>
        </p:blipFill>
        <p:spPr>
          <a:xfrm>
            <a:off x="533400" y="5943600"/>
            <a:ext cx="609600" cy="60960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repeatCount="indefinite" fill="hold" grpId="0" nodeType="withEffect">
                                  <p:stCondLst>
                                    <p:cond delay="0"/>
                                  </p:stCondLst>
                                  <p:endCondLst>
                                    <p:cond evt="onNext" delay="0">
                                      <p:tgtEl>
                                        <p:sldTgt/>
                                      </p:tgtEl>
                                    </p:cond>
                                  </p:end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10000" fill="hold"/>
                                        <p:tgtEl>
                                          <p:spTgt spid="4099"/>
                                        </p:tgtEl>
                                        <p:attrNameLst>
                                          <p:attrName>ppt_x</p:attrName>
                                        </p:attrNameLst>
                                      </p:cBhvr>
                                      <p:tavLst>
                                        <p:tav tm="0">
                                          <p:val>
                                            <p:strVal val="0-#ppt_w/2"/>
                                          </p:val>
                                        </p:tav>
                                        <p:tav tm="100000">
                                          <p:val>
                                            <p:strVal val="#ppt_x"/>
                                          </p:val>
                                        </p:tav>
                                      </p:tavLst>
                                    </p:anim>
                                    <p:anim calcmode="lin" valueType="num">
                                      <p:cBhvr additive="base">
                                        <p:cTn id="8" dur="10000" fill="hold"/>
                                        <p:tgtEl>
                                          <p:spTgt spid="4099"/>
                                        </p:tgtEl>
                                        <p:attrNameLst>
                                          <p:attrName>ppt_y</p:attrName>
                                        </p:attrNameLst>
                                      </p:cBhvr>
                                      <p:tavLst>
                                        <p:tav tm="0">
                                          <p:val>
                                            <p:strVal val="#ppt_y"/>
                                          </p:val>
                                        </p:tav>
                                        <p:tav tm="100000">
                                          <p:val>
                                            <p:strVal val="#ppt_y"/>
                                          </p:val>
                                        </p:tav>
                                      </p:tavLst>
                                    </p:anim>
                                  </p:childTnLst>
                                </p:cTn>
                              </p:par>
                              <p:par>
                                <p:cTn id="9" presetID="7" presetClass="entr" presetSubtype="8" repeatCount="indefinite" fill="hold" grpId="0" nodeType="withEffect">
                                  <p:stCondLst>
                                    <p:cond delay="0"/>
                                  </p:stCondLst>
                                  <p:endCondLst>
                                    <p:cond evt="onNext" delay="0">
                                      <p:tgtEl>
                                        <p:sldTgt/>
                                      </p:tgtEl>
                                    </p:cond>
                                  </p:end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10000" fill="hold"/>
                                        <p:tgtEl>
                                          <p:spTgt spid="4100"/>
                                        </p:tgtEl>
                                        <p:attrNameLst>
                                          <p:attrName>ppt_x</p:attrName>
                                        </p:attrNameLst>
                                      </p:cBhvr>
                                      <p:tavLst>
                                        <p:tav tm="0">
                                          <p:val>
                                            <p:strVal val="0-#ppt_w/2"/>
                                          </p:val>
                                        </p:tav>
                                        <p:tav tm="100000">
                                          <p:val>
                                            <p:strVal val="#ppt_x"/>
                                          </p:val>
                                        </p:tav>
                                      </p:tavLst>
                                    </p:anim>
                                    <p:anim calcmode="lin" valueType="num">
                                      <p:cBhvr additive="base">
                                        <p:cTn id="12" dur="100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0857"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4099" grpId="0" animBg="1"/>
      <p:bldP spid="4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Em không được như nắng, ấm áp và đáng yêu…"/>
          <p:cNvPicPr>
            <a:picLocks noChangeAspect="1"/>
          </p:cNvPicPr>
          <p:nvPr/>
        </p:nvPicPr>
        <p:blipFill>
          <a:blip r:embed="rId1"/>
          <a:stretch>
            <a:fillRect/>
          </a:stretch>
        </p:blipFill>
        <p:spPr>
          <a:xfrm>
            <a:off x="0" y="0"/>
            <a:ext cx="9144000" cy="6858000"/>
          </a:xfrm>
          <a:prstGeom prst="rect">
            <a:avLst/>
          </a:prstGeom>
          <a:noFill/>
          <a:ln w="9525">
            <a:noFill/>
          </a:ln>
        </p:spPr>
      </p:pic>
      <p:sp>
        <p:nvSpPr>
          <p:cNvPr id="5123" name="Rectangle 3"/>
          <p:cNvSpPr/>
          <p:nvPr/>
        </p:nvSpPr>
        <p:spPr>
          <a:xfrm>
            <a:off x="152400" y="6032500"/>
            <a:ext cx="5718175" cy="584200"/>
          </a:xfrm>
          <a:prstGeom prst="rect">
            <a:avLst/>
          </a:prstGeom>
          <a:noFill/>
          <a:ln w="9525">
            <a:noFill/>
          </a:ln>
        </p:spPr>
        <p:txBody>
          <a:bodyPr wrap="none">
            <a:spAutoFit/>
          </a:bodyPr>
          <a:p>
            <a:r>
              <a:rPr sz="3200" dirty="0">
                <a:latin typeface="Arial" panose="020B0604020202020204" pitchFamily="34" charset="0"/>
              </a:rPr>
              <a:t>Mưa giúp ích gì cho chúng ta?</a:t>
            </a:r>
            <a:endParaRPr lang="vi-VN" altLang="x-none" sz="3200"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AutoShape 2" descr="Các biện pháp phòng tránh lũ quét, lở đá | Tạp chí Tuyên giáo"/>
          <p:cNvSpPr>
            <a:spLocks noChangeAspect="1"/>
          </p:cNvSpPr>
          <p:nvPr/>
        </p:nvSpPr>
        <p:spPr>
          <a:xfrm>
            <a:off x="155575" y="-144462"/>
            <a:ext cx="304800" cy="304800"/>
          </a:xfrm>
          <a:prstGeom prst="rect">
            <a:avLst/>
          </a:prstGeom>
          <a:noFill/>
          <a:ln w="9525">
            <a:noFill/>
          </a:ln>
        </p:spPr>
        <p:txBody>
          <a:bodyPr/>
          <a:p>
            <a:endParaRPr lang="vi-VN" altLang="x-none" dirty="0">
              <a:latin typeface="Arial" panose="020B0604020202020204" pitchFamily="34" charset="0"/>
            </a:endParaRPr>
          </a:p>
        </p:txBody>
      </p:sp>
      <p:sp>
        <p:nvSpPr>
          <p:cNvPr id="6147" name="AutoShape 4" descr="Các biện pháp phòng tránh lũ quét, lở đá | Tạp chí Tuyên giáo"/>
          <p:cNvSpPr>
            <a:spLocks noChangeAspect="1"/>
          </p:cNvSpPr>
          <p:nvPr/>
        </p:nvSpPr>
        <p:spPr>
          <a:xfrm>
            <a:off x="307975" y="7938"/>
            <a:ext cx="304800" cy="304800"/>
          </a:xfrm>
          <a:prstGeom prst="rect">
            <a:avLst/>
          </a:prstGeom>
          <a:noFill/>
          <a:ln w="9525">
            <a:noFill/>
          </a:ln>
        </p:spPr>
        <p:txBody>
          <a:bodyPr/>
          <a:p>
            <a:endParaRPr lang="vi-VN" altLang="x-none" dirty="0">
              <a:latin typeface="Arial" panose="020B0604020202020204" pitchFamily="34" charset="0"/>
            </a:endParaRPr>
          </a:p>
        </p:txBody>
      </p:sp>
      <p:pic>
        <p:nvPicPr>
          <p:cNvPr id="6148" name="Picture 6" descr="Các biện pháp phòng tránh lũ quét, lở đá | Tạp chí Tuyên giáo"/>
          <p:cNvPicPr>
            <a:picLocks noChangeAspect="1"/>
          </p:cNvPicPr>
          <p:nvPr/>
        </p:nvPicPr>
        <p:blipFill>
          <a:blip r:embed="rId1"/>
          <a:stretch>
            <a:fillRect/>
          </a:stretch>
        </p:blipFill>
        <p:spPr>
          <a:xfrm>
            <a:off x="0" y="34925"/>
            <a:ext cx="4648200" cy="3394075"/>
          </a:xfrm>
          <a:prstGeom prst="rect">
            <a:avLst/>
          </a:prstGeom>
          <a:noFill/>
          <a:ln w="9525">
            <a:noFill/>
          </a:ln>
        </p:spPr>
      </p:pic>
      <p:sp>
        <p:nvSpPr>
          <p:cNvPr id="6149" name="AutoShape 8" descr="Đà Nẵng cho học sinh nghỉ học từ ngày 8-10 để tránh mưa lũ – Đài Phát thanh  và Truyền hình Bình Thuận"/>
          <p:cNvSpPr>
            <a:spLocks noChangeAspect="1"/>
          </p:cNvSpPr>
          <p:nvPr/>
        </p:nvSpPr>
        <p:spPr>
          <a:xfrm>
            <a:off x="460375" y="160338"/>
            <a:ext cx="304800" cy="304800"/>
          </a:xfrm>
          <a:prstGeom prst="rect">
            <a:avLst/>
          </a:prstGeom>
          <a:noFill/>
          <a:ln w="9525">
            <a:noFill/>
          </a:ln>
        </p:spPr>
        <p:txBody>
          <a:bodyPr/>
          <a:p>
            <a:endParaRPr lang="vi-VN" altLang="x-none" dirty="0">
              <a:latin typeface="Arial" panose="020B0604020202020204" pitchFamily="34" charset="0"/>
            </a:endParaRPr>
          </a:p>
        </p:txBody>
      </p:sp>
      <p:sp>
        <p:nvSpPr>
          <p:cNvPr id="6150" name="AutoShape 10" descr="Đà Nẵng cho học sinh nghỉ học từ ngày 8-10 để tránh mưa lũ – Đài Phát thanh  và Truyền hình Bình Thuận"/>
          <p:cNvSpPr>
            <a:spLocks noChangeAspect="1"/>
          </p:cNvSpPr>
          <p:nvPr/>
        </p:nvSpPr>
        <p:spPr>
          <a:xfrm>
            <a:off x="612775" y="312738"/>
            <a:ext cx="304800" cy="304800"/>
          </a:xfrm>
          <a:prstGeom prst="rect">
            <a:avLst/>
          </a:prstGeom>
          <a:noFill/>
          <a:ln w="9525">
            <a:noFill/>
          </a:ln>
        </p:spPr>
        <p:txBody>
          <a:bodyPr/>
          <a:p>
            <a:endParaRPr lang="vi-VN" altLang="x-none" dirty="0">
              <a:latin typeface="Arial" panose="020B0604020202020204" pitchFamily="34" charset="0"/>
            </a:endParaRPr>
          </a:p>
        </p:txBody>
      </p:sp>
      <p:sp>
        <p:nvSpPr>
          <p:cNvPr id="6151" name="AutoShape 12" descr="Đà Nẵng cho học sinh nghỉ học từ ngày 8-10 để tránh mưa lũ – Đài Phát thanh  và Truyền hình Bình Thuận"/>
          <p:cNvSpPr>
            <a:spLocks noChangeAspect="1"/>
          </p:cNvSpPr>
          <p:nvPr/>
        </p:nvSpPr>
        <p:spPr>
          <a:xfrm>
            <a:off x="765175" y="465138"/>
            <a:ext cx="304800" cy="304800"/>
          </a:xfrm>
          <a:prstGeom prst="rect">
            <a:avLst/>
          </a:prstGeom>
          <a:noFill/>
          <a:ln w="9525">
            <a:noFill/>
          </a:ln>
        </p:spPr>
        <p:txBody>
          <a:bodyPr/>
          <a:p>
            <a:endParaRPr lang="vi-VN" altLang="x-none" dirty="0">
              <a:latin typeface="Arial" panose="020B0604020202020204" pitchFamily="34" charset="0"/>
            </a:endParaRPr>
          </a:p>
        </p:txBody>
      </p:sp>
      <p:sp>
        <p:nvSpPr>
          <p:cNvPr id="6152" name="AutoShape 14" descr="Đà Nẵng cho học sinh nghỉ học từ ngày 8-10 để tránh mưa lũ – Đài Phát thanh  và Truyền hình Bình Thuận"/>
          <p:cNvSpPr>
            <a:spLocks noChangeAspect="1"/>
          </p:cNvSpPr>
          <p:nvPr/>
        </p:nvSpPr>
        <p:spPr>
          <a:xfrm>
            <a:off x="917575" y="617538"/>
            <a:ext cx="304800" cy="304800"/>
          </a:xfrm>
          <a:prstGeom prst="rect">
            <a:avLst/>
          </a:prstGeom>
          <a:noFill/>
          <a:ln w="9525">
            <a:noFill/>
          </a:ln>
        </p:spPr>
        <p:txBody>
          <a:bodyPr/>
          <a:p>
            <a:endParaRPr lang="vi-VN" altLang="x-none" dirty="0">
              <a:latin typeface="Arial" panose="020B0604020202020204" pitchFamily="34" charset="0"/>
            </a:endParaRPr>
          </a:p>
        </p:txBody>
      </p:sp>
      <p:sp>
        <p:nvSpPr>
          <p:cNvPr id="6153" name="AutoShape 16" descr="Đà Nẵng cho học sinh nghỉ học từ ngày 8-10 để tránh mưa lũ – Đài Phát thanh  và Truyền hình Bình Thuận"/>
          <p:cNvSpPr>
            <a:spLocks noChangeAspect="1"/>
          </p:cNvSpPr>
          <p:nvPr/>
        </p:nvSpPr>
        <p:spPr>
          <a:xfrm>
            <a:off x="1069975" y="769938"/>
            <a:ext cx="304800" cy="304800"/>
          </a:xfrm>
          <a:prstGeom prst="rect">
            <a:avLst/>
          </a:prstGeom>
          <a:noFill/>
          <a:ln w="9525">
            <a:noFill/>
          </a:ln>
        </p:spPr>
        <p:txBody>
          <a:bodyPr/>
          <a:p>
            <a:endParaRPr lang="vi-VN" altLang="x-none" dirty="0">
              <a:latin typeface="Arial" panose="020B0604020202020204" pitchFamily="34" charset="0"/>
            </a:endParaRPr>
          </a:p>
        </p:txBody>
      </p:sp>
      <p:sp>
        <p:nvSpPr>
          <p:cNvPr id="6154" name="AutoShape 18" descr="Đà Nẵng cho học sinh nghỉ học từ ngày 8-10 để tránh mưa lũ – Đài Phát thanh  và Truyền hình Bình Thuận"/>
          <p:cNvSpPr>
            <a:spLocks noChangeAspect="1"/>
          </p:cNvSpPr>
          <p:nvPr/>
        </p:nvSpPr>
        <p:spPr>
          <a:xfrm>
            <a:off x="1222375" y="922338"/>
            <a:ext cx="304800" cy="304800"/>
          </a:xfrm>
          <a:prstGeom prst="rect">
            <a:avLst/>
          </a:prstGeom>
          <a:noFill/>
          <a:ln w="9525">
            <a:noFill/>
          </a:ln>
        </p:spPr>
        <p:txBody>
          <a:bodyPr/>
          <a:p>
            <a:endParaRPr lang="vi-VN" altLang="x-none" dirty="0">
              <a:latin typeface="Arial" panose="020B0604020202020204" pitchFamily="34" charset="0"/>
            </a:endParaRPr>
          </a:p>
        </p:txBody>
      </p:sp>
      <p:sp>
        <p:nvSpPr>
          <p:cNvPr id="6155" name="AutoShape 20" descr="Đà Nẵng cho học sinh nghỉ học từ ngày 8-10 để tránh mưa lũ – Đài Phát thanh  và Truyền hình Bình Thuận"/>
          <p:cNvSpPr>
            <a:spLocks noChangeAspect="1"/>
          </p:cNvSpPr>
          <p:nvPr/>
        </p:nvSpPr>
        <p:spPr>
          <a:xfrm>
            <a:off x="1374775" y="1074738"/>
            <a:ext cx="304800" cy="304800"/>
          </a:xfrm>
          <a:prstGeom prst="rect">
            <a:avLst/>
          </a:prstGeom>
          <a:noFill/>
          <a:ln w="9525">
            <a:noFill/>
          </a:ln>
        </p:spPr>
        <p:txBody>
          <a:bodyPr/>
          <a:p>
            <a:endParaRPr lang="vi-VN" altLang="x-none" dirty="0">
              <a:latin typeface="Arial" panose="020B0604020202020204" pitchFamily="34" charset="0"/>
            </a:endParaRPr>
          </a:p>
        </p:txBody>
      </p:sp>
      <p:pic>
        <p:nvPicPr>
          <p:cNvPr id="6156" name="Picture 22" descr="Thừa Thiên Huế: Học sinh nghỉ học tránh mưa lũ - Tạp chí điện tử Môi trường  &amp; Cuộc sống"/>
          <p:cNvPicPr>
            <a:picLocks noChangeAspect="1"/>
          </p:cNvPicPr>
          <p:nvPr/>
        </p:nvPicPr>
        <p:blipFill>
          <a:blip r:embed="rId2"/>
          <a:stretch>
            <a:fillRect/>
          </a:stretch>
        </p:blipFill>
        <p:spPr>
          <a:xfrm>
            <a:off x="4532313" y="0"/>
            <a:ext cx="4611687" cy="3429000"/>
          </a:xfrm>
          <a:prstGeom prst="rect">
            <a:avLst/>
          </a:prstGeom>
          <a:noFill/>
          <a:ln w="9525">
            <a:noFill/>
          </a:ln>
        </p:spPr>
      </p:pic>
      <p:pic>
        <p:nvPicPr>
          <p:cNvPr id="6157" name="Picture 24" descr="Nỗ lực giúp nhân dân vùng biên giới Quảng Bình phòng tránh mưa lũ - Báo Tin  Tức TTXVN"/>
          <p:cNvPicPr>
            <a:picLocks noChangeAspect="1"/>
          </p:cNvPicPr>
          <p:nvPr/>
        </p:nvPicPr>
        <p:blipFill>
          <a:blip r:embed="rId3"/>
          <a:stretch>
            <a:fillRect/>
          </a:stretch>
        </p:blipFill>
        <p:spPr>
          <a:xfrm>
            <a:off x="0" y="3429000"/>
            <a:ext cx="4621213" cy="3429000"/>
          </a:xfrm>
          <a:prstGeom prst="rect">
            <a:avLst/>
          </a:prstGeom>
          <a:noFill/>
          <a:ln w="9525">
            <a:noFill/>
          </a:ln>
        </p:spPr>
      </p:pic>
      <p:pic>
        <p:nvPicPr>
          <p:cNvPr id="6158" name="Picture 26" descr="Miền Trung oằn mình chống lũ"/>
          <p:cNvPicPr>
            <a:picLocks noChangeAspect="1"/>
          </p:cNvPicPr>
          <p:nvPr/>
        </p:nvPicPr>
        <p:blipFill>
          <a:blip r:embed="rId4"/>
          <a:stretch>
            <a:fillRect/>
          </a:stretch>
        </p:blipFill>
        <p:spPr>
          <a:xfrm>
            <a:off x="4532313" y="3429000"/>
            <a:ext cx="4611687" cy="3429000"/>
          </a:xfrm>
          <a:prstGeom prst="rect">
            <a:avLst/>
          </a:prstGeom>
          <a:noFill/>
          <a:ln w="9525">
            <a:noFill/>
          </a:ln>
        </p:spPr>
      </p:pic>
      <p:sp>
        <p:nvSpPr>
          <p:cNvPr id="6159" name="Rectangle 12"/>
          <p:cNvSpPr/>
          <p:nvPr/>
        </p:nvSpPr>
        <p:spPr>
          <a:xfrm>
            <a:off x="-39687" y="6181725"/>
            <a:ext cx="9144000" cy="646113"/>
          </a:xfrm>
          <a:prstGeom prst="rect">
            <a:avLst/>
          </a:prstGeom>
          <a:noFill/>
          <a:ln w="9525">
            <a:noFill/>
          </a:ln>
        </p:spPr>
        <p:txBody>
          <a:bodyPr>
            <a:spAutoFit/>
          </a:bodyPr>
          <a:p>
            <a:r>
              <a:rPr dirty="0">
                <a:latin typeface="Arial" panose="020B0604020202020204" pitchFamily="34" charset="0"/>
              </a:rPr>
              <a:t>Cc có muốn biết vào tầm tháng 7 al hàng năm nước lũ lại tràn về không? Vậy cc lắng nghe cô kể câu truyện “ Sơn Tinh Thuỷ Tinh  ” </a:t>
            </a:r>
            <a:endParaRPr lang="vi-VN" altLang="x-none"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Sự tích Sơn Tinh, Thủy Tinh - Đọc Truyện Cho Bé | o Truyện cổ tích cho trẻ  em"/>
          <p:cNvPicPr>
            <a:picLocks noChangeAspect="1"/>
          </p:cNvPicPr>
          <p:nvPr/>
        </p:nvPicPr>
        <p:blipFill>
          <a:blip r:embed="rId1"/>
          <a:stretch>
            <a:fillRect/>
          </a:stretch>
        </p:blipFill>
        <p:spPr>
          <a:xfrm>
            <a:off x="0" y="0"/>
            <a:ext cx="9067800" cy="684688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3"/>
          <p:cNvSpPr/>
          <p:nvPr/>
        </p:nvSpPr>
        <p:spPr>
          <a:xfrm>
            <a:off x="0" y="-6350"/>
            <a:ext cx="9117013" cy="8709025"/>
          </a:xfrm>
          <a:prstGeom prst="rect">
            <a:avLst/>
          </a:prstGeom>
          <a:noFill/>
          <a:ln w="9525">
            <a:noFill/>
          </a:ln>
        </p:spPr>
        <p:txBody>
          <a:bodyPr>
            <a:spAutoFit/>
          </a:bodyPr>
          <a:p>
            <a:r>
              <a:rPr lang="vi-VN" altLang="x-none" sz="1600" dirty="0">
                <a:latin typeface="Arial" panose="020B0604020202020204" pitchFamily="34" charset="0"/>
              </a:rPr>
              <a:t>      Hùng Vương thứ mười tám có một người con gái tên gọi là Mỵ Nương, sắc đẹp tuyệt trần. Mỵ Nương được vua cha yêu thương hết mực. </a:t>
            </a:r>
            <a:endParaRPr lang="vi-VN" altLang="x-none" sz="1600" dirty="0">
              <a:latin typeface="Arial" panose="020B0604020202020204" pitchFamily="34" charset="0"/>
            </a:endParaRPr>
          </a:p>
          <a:p>
            <a:r>
              <a:rPr lang="vi-VN" altLang="x-none" sz="1600" dirty="0">
                <a:latin typeface="Arial" panose="020B0604020202020204" pitchFamily="34" charset="0"/>
              </a:rPr>
              <a:t>      Nhà vua muốn kén cho nàng một người chồng phải thật xứng đáng. Một hôm có hai chàng trai đến, xin ra mắt nhà vua để cầu hôn..</a:t>
            </a:r>
            <a:endParaRPr lang="vi-VN" altLang="x-none" sz="1600" dirty="0">
              <a:latin typeface="Arial" panose="020B0604020202020204" pitchFamily="34" charset="0"/>
            </a:endParaRPr>
          </a:p>
          <a:p>
            <a:r>
              <a:rPr lang="vi-VN" altLang="x-none" sz="1600" dirty="0">
                <a:latin typeface="Arial" panose="020B0604020202020204" pitchFamily="34" charset="0"/>
              </a:rPr>
              <a:t>      Một người ở vùng núi, tuấn tú và tài giỏi khác thường: chỉ tay về phía đông, phía đông biến thành đồng lúa xanh, chỉ tay về phía tây, phía tây mọc lên hàng dãy núi cao. Nhân dân trong vùng gọi chàng là Sơn Tinh.   </a:t>
            </a:r>
            <a:r>
              <a:rPr lang="vi-VN" altLang="x-none" sz="1600" dirty="0">
                <a:solidFill>
                  <a:schemeClr val="bg1"/>
                </a:solidFill>
                <a:latin typeface="Arial" panose="020B0604020202020204" pitchFamily="34" charset="0"/>
              </a:rPr>
              <a:t> </a:t>
            </a:r>
            <a:endParaRPr lang="vi-VN" altLang="x-none" sz="1600" dirty="0">
              <a:solidFill>
                <a:schemeClr val="bg1"/>
              </a:solidFill>
              <a:latin typeface="Arial" panose="020B0604020202020204" pitchFamily="34" charset="0"/>
            </a:endParaRPr>
          </a:p>
          <a:p>
            <a:r>
              <a:rPr lang="vi-VN" altLang="x-none" sz="1600" dirty="0">
                <a:solidFill>
                  <a:schemeClr val="bg1"/>
                </a:solidFill>
                <a:latin typeface="Arial" panose="020B0604020202020204" pitchFamily="34" charset="0"/>
              </a:rPr>
              <a:t>     </a:t>
            </a:r>
            <a:r>
              <a:rPr lang="vi-VN" altLang="x-none" sz="1600" dirty="0">
                <a:latin typeface="Arial" panose="020B0604020202020204" pitchFamily="34" charset="0"/>
              </a:rPr>
              <a:t>Còn một người ở mãi tận miền biển Đông tài giỏi cũng không kém: gọi gió gió đến, hô mưa tới – Chàng này tên gọi là Thủy Tinh. </a:t>
            </a:r>
            <a:endParaRPr lang="vi-VN" altLang="x-none" sz="1600" dirty="0">
              <a:latin typeface="Arial" panose="020B0604020202020204" pitchFamily="34" charset="0"/>
            </a:endParaRPr>
          </a:p>
          <a:p>
            <a:r>
              <a:rPr lang="vi-VN" altLang="x-none" sz="1600" dirty="0">
                <a:latin typeface="Arial" panose="020B0604020202020204" pitchFamily="34" charset="0"/>
              </a:rPr>
              <a:t>     Một người là chúa của những miền non cao, một người là chúa của vùng nước thẳm, cả hai đều rất xứng đáng làm rể vua Hùng. </a:t>
            </a:r>
            <a:endParaRPr lang="vi-VN" altLang="x-none" sz="1600" dirty="0">
              <a:latin typeface="Arial" panose="020B0604020202020204" pitchFamily="34" charset="0"/>
            </a:endParaRPr>
          </a:p>
          <a:p>
            <a:r>
              <a:rPr lang="vi-VN" altLang="x-none" sz="1600" dirty="0">
                <a:latin typeface="Arial" panose="020B0604020202020204" pitchFamily="34" charset="0"/>
              </a:rPr>
              <a:t>    Vua Hùng Vương lúc này băn khoăn không biết nên nhận lời ai, từ chối ai. Nhà vua cho mời các quan lạc hầu vào bàn mà vẫn không tìm được kế hay. Cuối cùng, Vua Hùng Vương phán rằng: </a:t>
            </a:r>
            <a:endParaRPr lang="vi-VN" altLang="x-none" sz="1600" dirty="0">
              <a:latin typeface="Arial" panose="020B0604020202020204" pitchFamily="34" charset="0"/>
            </a:endParaRPr>
          </a:p>
          <a:p>
            <a:r>
              <a:rPr lang="vi-VN" altLang="x-none" sz="1600" dirty="0">
                <a:latin typeface="Arial" panose="020B0604020202020204" pitchFamily="34" charset="0"/>
              </a:rPr>
              <a:t>    Hai người đều vừa ý ta cả, nhưng ta chỉ có một người con gái, không biết gả cho người nào? Ngày mai, nếu ai đem đồ sính lễ đến đây trước: Voi chín ngà, gà chín cựa, ngựa chín hồng mao, thì sẽ được rước dâu về. </a:t>
            </a:r>
            <a:endParaRPr lang="vi-VN" altLang="x-none" sz="1600" dirty="0">
              <a:latin typeface="Arial" panose="020B0604020202020204" pitchFamily="34" charset="0"/>
            </a:endParaRPr>
          </a:p>
          <a:p>
            <a:r>
              <a:rPr lang="vi-VN" altLang="x-none" sz="1600" dirty="0">
                <a:latin typeface="Arial" panose="020B0604020202020204" pitchFamily="34" charset="0"/>
              </a:rPr>
              <a:t>    Sáng sớm hôm sau, Sơn Tinh đã đem đầy đủ lễ vật đến trước và được phép đưa dâu về núi. </a:t>
            </a:r>
            <a:endParaRPr lang="vi-VN" altLang="x-none" sz="1600" dirty="0">
              <a:latin typeface="Arial" panose="020B0604020202020204" pitchFamily="34" charset="0"/>
            </a:endParaRPr>
          </a:p>
          <a:p>
            <a:r>
              <a:rPr lang="vi-VN" altLang="x-none" sz="1600" dirty="0">
                <a:latin typeface="Arial" panose="020B0604020202020204" pitchFamily="34" charset="0"/>
              </a:rPr>
              <a:t>    Thủy Tinh đến sau, không lấy được vợ đã đùng đùng nổi giận, đem quân đuổi theo, một hai đòi cướp lại Mỵ Nương. Thủy Tinh hô mưa, gọi gió, làm thành dông bão đùng đùng rung chuyển cả đất trời, dâng nước sông lên cuồn cuộn tiến đến đánh Sơn Tinh.</a:t>
            </a:r>
            <a:endParaRPr lang="vi-VN" altLang="x-none" sz="1600" dirty="0">
              <a:latin typeface="Arial" panose="020B0604020202020204" pitchFamily="34" charset="0"/>
            </a:endParaRPr>
          </a:p>
          <a:p>
            <a:r>
              <a:rPr lang="vi-VN" altLang="x-none" sz="1600" dirty="0">
                <a:latin typeface="Arial" panose="020B0604020202020204" pitchFamily="34" charset="0"/>
              </a:rPr>
              <a:t>     Nước ngập lúa, ngập đồng rồi ngập nhà, ngập cửa.Sơn Tinh lúc đó không hề nao núng, dùng phép màu bốc từng quả đồi, di từng dãy núi chặn đứng dòng nước lũ. Nước dâng lên cao bao nhiêu, Sơn Tinh lại làm cho đồi, núi mọc cao lên bấy nhiêu. Hai bên đánh nhau ròng rã mấy tháng trời liền, cuối cùng Thủy Tinh đuối sức phải rút quân về.</a:t>
            </a:r>
            <a:endParaRPr lang="vi-VN" altLang="x-none" sz="1600" dirty="0">
              <a:latin typeface="Arial" panose="020B0604020202020204" pitchFamily="34" charset="0"/>
            </a:endParaRPr>
          </a:p>
          <a:p>
            <a:r>
              <a:rPr lang="vi-VN" altLang="x-none" sz="1600" dirty="0">
                <a:latin typeface="Arial" panose="020B0604020202020204" pitchFamily="34" charset="0"/>
              </a:rPr>
              <a:t>      Từ đó, </a:t>
            </a:r>
            <a:r>
              <a:rPr sz="1600" dirty="0">
                <a:latin typeface="Arial" panose="020B0604020202020204" pitchFamily="34" charset="0"/>
              </a:rPr>
              <a:t>mỗi năm tầm tháng 6,7 al Thủy Tinh lại nghĩ đến ân oán khi xưa, lập tức dâng nước lên đánh Sơn Tinh. Nhưng mỗi lần như vậy Thủy Tinh đều nhận lấy thất bại.</a:t>
            </a:r>
            <a:endParaRPr lang="vi-VN" altLang="x-none" dirty="0">
              <a:solidFill>
                <a:schemeClr val="bg1"/>
              </a:solidFill>
              <a:latin typeface="Arial" panose="020B0604020202020204" pitchFamily="34" charset="0"/>
            </a:endParaRPr>
          </a:p>
          <a:p>
            <a:endParaRPr lang="vi-VN" altLang="x-none" dirty="0">
              <a:solidFill>
                <a:schemeClr val="bg1"/>
              </a:solidFill>
              <a:latin typeface="Arial" panose="020B0604020202020204" pitchFamily="34" charset="0"/>
            </a:endParaRPr>
          </a:p>
          <a:p>
            <a:endParaRPr lang="vi-VN" altLang="x-none" dirty="0">
              <a:latin typeface="Arial" panose="020B0604020202020204" pitchFamily="34" charset="0"/>
            </a:endParaRPr>
          </a:p>
          <a:p>
            <a:endParaRPr lang="vi-VN" altLang="x-none" dirty="0">
              <a:latin typeface="Arial" panose="020B0604020202020204" pitchFamily="34" charset="0"/>
            </a:endParaRPr>
          </a:p>
          <a:p>
            <a:endParaRPr lang="vi-VN" altLang="x-none" dirty="0">
              <a:latin typeface="Arial" panose="020B0604020202020204" pitchFamily="34" charset="0"/>
            </a:endParaRPr>
          </a:p>
          <a:p>
            <a:endParaRPr lang="vi-VN" altLang="x-none" dirty="0">
              <a:latin typeface="Arial" panose="020B0604020202020204" pitchFamily="34" charset="0"/>
            </a:endParaRPr>
          </a:p>
          <a:p>
            <a:endParaRPr lang="vi-VN" altLang="x-none" dirty="0">
              <a:latin typeface="Arial" panose="020B0604020202020204" pitchFamily="34" charset="0"/>
            </a:endParaRPr>
          </a:p>
          <a:p>
            <a:endParaRPr lang="vi-VN" altLang="x-none"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5" name="imgb" descr="my_nuong2"/>
          <p:cNvPicPr>
            <a:picLocks noChangeAspect="1"/>
          </p:cNvPicPr>
          <p:nvPr/>
        </p:nvPicPr>
        <p:blipFill>
          <a:blip r:embed="rId1">
            <a:clrChange>
              <a:clrFrom>
                <a:srgbClr val="B9DEF9"/>
              </a:clrFrom>
              <a:clrTo>
                <a:srgbClr val="B9DEF9">
                  <a:alpha val="0"/>
                </a:srgbClr>
              </a:clrTo>
            </a:clrChange>
          </a:blip>
          <a:stretch>
            <a:fillRect/>
          </a:stretch>
        </p:blipFill>
        <p:spPr>
          <a:xfrm>
            <a:off x="0" y="0"/>
            <a:ext cx="9144000" cy="6858000"/>
          </a:xfrm>
          <a:prstGeom prst="rect">
            <a:avLst/>
          </a:prstGeom>
          <a:noFill/>
          <a:ln w="9525">
            <a:noFill/>
          </a:ln>
        </p:spPr>
      </p:pic>
      <p:sp>
        <p:nvSpPr>
          <p:cNvPr id="9219" name="Rectangle 1"/>
          <p:cNvSpPr/>
          <p:nvPr/>
        </p:nvSpPr>
        <p:spPr>
          <a:xfrm>
            <a:off x="0" y="5934075"/>
            <a:ext cx="9144000" cy="923925"/>
          </a:xfrm>
          <a:prstGeom prst="rect">
            <a:avLst/>
          </a:prstGeom>
          <a:noFill/>
          <a:ln w="9525">
            <a:noFill/>
          </a:ln>
        </p:spPr>
        <p:txBody>
          <a:bodyPr>
            <a:spAutoFit/>
          </a:bodyPr>
          <a:p>
            <a:r>
              <a:rPr lang="vi-VN" altLang="x-none" dirty="0">
                <a:latin typeface="Arial" panose="020B0604020202020204" pitchFamily="34" charset="0"/>
              </a:rPr>
              <a:t>Hùng Vương thứ mười tám có một người con gái tên gọi là Mỵ Nương, sắc đẹp tuyệt trần. Mỵ Nương được vua cha yêu thương hết mực. Nhà vua muốn kén cho nàng một người chồng phải thật xứng đáng.</a:t>
            </a:r>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plus(in)">
                                      <p:cBhvr>
                                        <p:cTn id="7"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4960</Words>
  <Application>WPS Slides</Application>
  <PresentationFormat>On-screen Show (4:3)</PresentationFormat>
  <Paragraphs>88</Paragraphs>
  <Slides>23</Slides>
  <Notes>2</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Arial</vt:lpstr>
      <vt:lpstr>SimSun</vt:lpstr>
      <vt:lpstr>Wingdings</vt:lpstr>
      <vt:lpstr>Calibri</vt:lpstr>
      <vt:lpstr>Times New Roman</vt:lpstr>
      <vt:lpstr>.VnTime</vt:lpstr>
      <vt:lpstr>Times New Roman</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YlmF</dc:creator>
  <cp:lastModifiedBy>Admin</cp:lastModifiedBy>
  <cp:revision>179</cp:revision>
  <dcterms:created xsi:type="dcterms:W3CDTF">2010-03-27T02:18:31Z</dcterms:created>
  <dcterms:modified xsi:type="dcterms:W3CDTF">2025-04-17T02:37:39Z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A2E3C0B0A4E84D23BA0B035F145EF856_12</vt:lpwstr>
  </property>
  <property fmtid="{D5CDD505-2E9C-101B-9397-08002B2CF9AE}" pid="3" name="KSOProductBuildVer">
    <vt:lpwstr>1033-12.2.0.20795</vt:lpwstr>
  </property>
</Properties>
</file>