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333" r:id="rId4"/>
    <p:sldId id="335" r:id="rId5"/>
    <p:sldId id="308" r:id="rId6"/>
    <p:sldId id="309" r:id="rId7"/>
    <p:sldId id="349" r:id="rId8"/>
    <p:sldId id="310" r:id="rId9"/>
    <p:sldId id="311" r:id="rId10"/>
    <p:sldId id="312" r:id="rId11"/>
    <p:sldId id="313" r:id="rId12"/>
    <p:sldId id="315" r:id="rId13"/>
    <p:sldId id="316" r:id="rId14"/>
    <p:sldId id="317" r:id="rId15"/>
    <p:sldId id="319" r:id="rId16"/>
    <p:sldId id="328" r:id="rId17"/>
    <p:sldId id="327" r:id="rId18"/>
    <p:sldId id="324" r:id="rId19"/>
    <p:sldId id="325" r:id="rId20"/>
    <p:sldId id="326" r:id="rId21"/>
    <p:sldId id="329" r:id="rId22"/>
    <p:sldId id="298" r:id="rId23"/>
    <p:sldId id="341" r:id="rId24"/>
    <p:sldId id="342" r:id="rId25"/>
    <p:sldId id="336" r:id="rId26"/>
    <p:sldId id="339" r:id="rId27"/>
    <p:sldId id="345" r:id="rId28"/>
    <p:sldId id="347" r:id="rId29"/>
    <p:sldId id="344" r:id="rId30"/>
    <p:sldId id="348" r:id="rId31"/>
    <p:sldId id="331" r:id="rId32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44"/>
    <p:restoredTop sz="94646"/>
  </p:normalViewPr>
  <p:slideViewPr>
    <p:cSldViewPr showGuides="1">
      <p:cViewPr>
        <p:scale>
          <a:sx n="66" d="100"/>
          <a:sy n="66" d="100"/>
        </p:scale>
        <p:origin x="-124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microsoft.com/office/2007/relationships/media" Target="file:///C:\Users\admin\Desktop\Downloads\Chuc%20Be%20Ngu%20Ngon%20-%20Luu%20Ha%20An.mp3" TargetMode="External"/><Relationship Id="rId2" Type="http://schemas.openxmlformats.org/officeDocument/2006/relationships/audio" Target="file:///C:\Users\admin\Desktop\Downloads\Chuc%20Be%20Ngu%20Ngon%20-%20Luu%20Ha%20An.mp3" TargetMode="Externa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microsoft.com/office/2007/relationships/media" Target="file:///C:\Users\admin\Desktop\Downloads\Ong-Mat-Troi.mp3" TargetMode="External"/><Relationship Id="rId2" Type="http://schemas.openxmlformats.org/officeDocument/2006/relationships/audio" Target="file:///C:\Users\admin\Desktop\Downloads\Ong-Mat-Troi.mp3" TargetMode="External"/><Relationship Id="rId1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microsoft.com/office/2007/relationships/media" Target="file:///C:\Users\admin\Desktop\Downloads\TienggagayNhacChuong-Dangcapnhat_6add.mp3" TargetMode="External"/><Relationship Id="rId1" Type="http://schemas.openxmlformats.org/officeDocument/2006/relationships/audio" Target="file:///C:\Users\admin\Desktop\Downloads\TienggagayNhacChuong-Dangcapnhat_6add.mp3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EC86B4260ABE4D00AED24191244CEF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1749425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/>
          <p:cNvSpPr/>
          <p:nvPr/>
        </p:nvSpPr>
        <p:spPr>
          <a:xfrm>
            <a:off x="609600" y="2209800"/>
            <a:ext cx="8153400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</a:pPr>
            <a:endParaRPr sz="4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altLang="x-none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Đề tài: TÌM HIỂU </a:t>
            </a:r>
            <a:r>
              <a:rPr lang="pt-BR" altLang="x-none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“NGÀY VÀ ĐÊM</a:t>
            </a:r>
            <a:r>
              <a:rPr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</a:t>
            </a:r>
            <a:endParaRPr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sz="3600" b="1" dirty="0">
              <a:solidFill>
                <a:srgbClr val="3333FF"/>
              </a:solidFill>
              <a:latin typeface=".VnAvant" panose="020B7200000000000000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Lê Thị Huệ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MGL A1</a:t>
            </a:r>
            <a:endParaRPr sz="2000" b="1" dirty="0">
              <a:solidFill>
                <a:srgbClr val="FF3300"/>
              </a:solidFill>
              <a:latin typeface=".VnArialH" panose="020B7200000000000000" pitchFamily="34" charset="0"/>
            </a:endParaRPr>
          </a:p>
        </p:txBody>
      </p:sp>
      <p:pic>
        <p:nvPicPr>
          <p:cNvPr id="2053" name="Picture 5" descr="EC86B4260ABE4D00AED24191244CEF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75" y="-457200"/>
            <a:ext cx="17494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6"/>
          <p:cNvSpPr/>
          <p:nvPr/>
        </p:nvSpPr>
        <p:spPr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sz="44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08845">
            <a:off x="4057650" y="6019800"/>
            <a:ext cx="1219200" cy="7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 descr="C:\Users\admin\Desktop\mua 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3"/>
          <p:cNvSpPr txBox="1"/>
          <p:nvPr/>
        </p:nvSpPr>
        <p:spPr>
          <a:xfrm>
            <a:off x="7620000" y="6324600"/>
            <a:ext cx="14525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rgbClr val="00B0F0"/>
                </a:solidFill>
                <a:latin typeface="Arial" panose="020B0604020202020204" pitchFamily="34" charset="0"/>
              </a:rPr>
              <a:t>Buổi trưa</a:t>
            </a:r>
            <a:endParaRPr sz="2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5108575"/>
            <a:ext cx="2133600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657600"/>
            <a:ext cx="2171700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563" y="4457700"/>
            <a:ext cx="1849437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5734050"/>
            <a:ext cx="13716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17315">
            <a:off x="457200" y="5357813"/>
            <a:ext cx="1828800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6078538"/>
            <a:ext cx="990600" cy="779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75065">
            <a:off x="7334250" y="5726113"/>
            <a:ext cx="12192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050" y="5562600"/>
            <a:ext cx="990600" cy="77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4850" y="5562600"/>
            <a:ext cx="990600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7" name="Picture 2" descr="trua copy"/>
          <p:cNvPicPr>
            <a:picLocks noChangeAspect="1"/>
          </p:cNvPicPr>
          <p:nvPr/>
        </p:nvPicPr>
        <p:blipFill>
          <a:blip r:embed="rId11"/>
          <a:srcRect l="44167" t="48889" r="39999"/>
          <a:stretch>
            <a:fillRect/>
          </a:stretch>
        </p:blipFill>
        <p:spPr>
          <a:xfrm>
            <a:off x="5638800" y="3352800"/>
            <a:ext cx="1447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6" descr="C:\Users\admin\Desktop\ngam-cac-thien-than-nho-sieu-de-thuong-voi-non-la.jpg"/>
          <p:cNvPicPr>
            <a:picLocks noChangeAspect="1"/>
          </p:cNvPicPr>
          <p:nvPr/>
        </p:nvPicPr>
        <p:blipFill>
          <a:blip r:embed="rId12"/>
          <a:srcRect l="16800" r="16000"/>
          <a:stretch>
            <a:fillRect/>
          </a:stretch>
        </p:blipFill>
        <p:spPr>
          <a:xfrm>
            <a:off x="4038600" y="4591050"/>
            <a:ext cx="1600200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9" name="TextBox 16"/>
          <p:cNvSpPr txBox="1"/>
          <p:nvPr/>
        </p:nvSpPr>
        <p:spPr>
          <a:xfrm>
            <a:off x="914400" y="6324600"/>
            <a:ext cx="18716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Arial" panose="020B0604020202020204" pitchFamily="34" charset="0"/>
              </a:rPr>
              <a:t>Buổi trưa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9220" name="Picture 5" descr="muagat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4"/>
          <p:cNvSpPr txBox="1"/>
          <p:nvPr/>
        </p:nvSpPr>
        <p:spPr>
          <a:xfrm>
            <a:off x="1905000" y="6172200"/>
            <a:ext cx="1719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latin typeface="Arial" panose="020B0604020202020204" pitchFamily="34" charset="0"/>
              </a:rPr>
              <a:t>Phơi thóc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admin\Desktop\14 Lam_Dong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1" name="TextBox 4"/>
          <p:cNvSpPr txBox="1"/>
          <p:nvPr/>
        </p:nvSpPr>
        <p:spPr>
          <a:xfrm>
            <a:off x="3844925" y="6248400"/>
            <a:ext cx="2098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Arial" panose="020B0604020202020204" pitchFamily="34" charset="0"/>
              </a:rPr>
              <a:t>Buổi chiều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0" descr="chie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rcRect t="106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AutoShape 3"/>
          <p:cNvSpPr/>
          <p:nvPr/>
        </p:nvSpPr>
        <p:spPr>
          <a:xfrm rot="-284601">
            <a:off x="381000" y="228600"/>
            <a:ext cx="592138" cy="914400"/>
          </a:xfrm>
          <a:prstGeom prst="moon">
            <a:avLst>
              <a:gd name="adj" fmla="val 50000"/>
            </a:avLst>
          </a:prstGeom>
          <a:solidFill>
            <a:srgbClr val="F6FCA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536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81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19600" y="833438"/>
            <a:ext cx="3810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304800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"/>
            <a:ext cx="152400" cy="14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228600" cy="22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533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TextBox 14"/>
          <p:cNvSpPr txBox="1"/>
          <p:nvPr/>
        </p:nvSpPr>
        <p:spPr>
          <a:xfrm>
            <a:off x="2514600" y="6172200"/>
            <a:ext cx="18240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chemeClr val="tx2"/>
                </a:solidFill>
                <a:latin typeface="Arial" panose="020B0604020202020204" pitchFamily="34" charset="0"/>
              </a:rPr>
              <a:t>Ban đêm</a:t>
            </a:r>
            <a:endParaRPr sz="3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9306E-6 L 0.80937 -0.0332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:\Users\admin\Desktop\IMG_5119a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C:\Users\admin\Desktop\Co-hoi-ngam-Trang-xanh-hiem-gap-dem-nay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C:\Users\admin\Desktop\image_galle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:\Users\admin\Desktop\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3" descr="C:\Users\admin\Desktop\an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00400"/>
            <a:ext cx="4495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" descr="C:\Users\admin\Desktop\IMG1082.JPG"/>
          <p:cNvPicPr>
            <a:picLocks noChangeAspect="1"/>
          </p:cNvPicPr>
          <p:nvPr/>
        </p:nvPicPr>
        <p:blipFill>
          <a:blip r:embed="rId4"/>
          <a:srcRect l="10661" r="7353"/>
          <a:stretch>
            <a:fillRect/>
          </a:stretch>
        </p:blipFill>
        <p:spPr>
          <a:xfrm>
            <a:off x="0" y="3200400"/>
            <a:ext cx="46482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C:\Users\admin\Desktop\dem-ha-no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4"/>
          <p:cNvSpPr txBox="1"/>
          <p:nvPr/>
        </p:nvSpPr>
        <p:spPr>
          <a:xfrm>
            <a:off x="2438400" y="6248400"/>
            <a:ext cx="22574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Arial" panose="020B0604020202020204" pitchFamily="34" charset="0"/>
              </a:rPr>
              <a:t>Đêm khuya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:\Users\admin\Desktop\30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huc Be Ngu Ngon - Luu Ha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486400"/>
            <a:ext cx="1798638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12"/>
          <p:cNvGrpSpPr/>
          <p:nvPr/>
        </p:nvGrpSpPr>
        <p:grpSpPr>
          <a:xfrm>
            <a:off x="0" y="-381000"/>
            <a:ext cx="9144000" cy="7467600"/>
            <a:chOff x="0" y="-19"/>
            <a:chExt cx="5760" cy="4377"/>
          </a:xfrm>
        </p:grpSpPr>
        <p:pic>
          <p:nvPicPr>
            <p:cNvPr id="3076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8" name="Picture 1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1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533400" y="1752600"/>
            <a:ext cx="8186857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nhé</a:t>
            </a:r>
            <a:endParaRPr kumimoji="0" lang="en-US" sz="7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\Desktop\cach-dong-lua-viet-nam-mytour-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24400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:\Users\admin\Desktop\Co-hoi-ngam-Trang-xanh-hiem-gap-dem-na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1676400" y="533400"/>
            <a:ext cx="990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TextBox 6"/>
          <p:cNvSpPr txBox="1"/>
          <p:nvPr/>
        </p:nvSpPr>
        <p:spPr>
          <a:xfrm>
            <a:off x="914400" y="6172200"/>
            <a:ext cx="1631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ng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TextBox 7"/>
          <p:cNvSpPr txBox="1"/>
          <p:nvPr/>
        </p:nvSpPr>
        <p:spPr>
          <a:xfrm>
            <a:off x="6248400" y="6324600"/>
            <a:ext cx="1484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latin typeface="Arial" panose="020B0604020202020204" pitchFamily="34" charset="0"/>
              </a:rPr>
              <a:t>Ban đêm</a:t>
            </a:r>
            <a:endParaRPr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437" grpId="0"/>
      <p:bldP spid="18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12"/>
          <p:cNvGrpSpPr/>
          <p:nvPr/>
        </p:nvGrpSpPr>
        <p:grpSpPr>
          <a:xfrm>
            <a:off x="0" y="-304800"/>
            <a:ext cx="9144000" cy="7467600"/>
            <a:chOff x="0" y="-19"/>
            <a:chExt cx="5760" cy="4377"/>
          </a:xfrm>
        </p:grpSpPr>
        <p:pic>
          <p:nvPicPr>
            <p:cNvPr id="22533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1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1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Rectangle 18"/>
          <p:cNvSpPr/>
          <p:nvPr/>
        </p:nvSpPr>
        <p:spPr>
          <a:xfrm>
            <a:off x="-2057400" y="1409343"/>
            <a:ext cx="13501453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3:Thử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chơi:Bức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bí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ẩn</a:t>
            </a:r>
            <a:endParaRPr kumimoji="0" lang="en-US" sz="4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endParaRPr kumimoji="0" lang="en-US" sz="4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Ong-Mat-Tr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4648200"/>
            <a:ext cx="16002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56777" y="381000"/>
            <a:ext cx="83824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MÆt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1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xuÊt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hiÖn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vµo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ban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ngµy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hay ban ®ªm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9779" y="1447800"/>
            <a:ext cx="395813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.Ban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®ªm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58070"/>
            <a:ext cx="413767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.Ban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ngµy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57912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48006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26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0" y="49530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5943600"/>
            <a:ext cx="1600200" cy="533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219200" y="5064204"/>
            <a:ext cx="413767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.Ban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ngµy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6866" name="Picture 2" descr="C:\$Recycle.Bin\S-1-5-21-1247518040-2979544920-966596737-1000\$RIU8Z6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576258" y="381000"/>
            <a:ext cx="852989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Ban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ngµy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nh÷ng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5171" y="1447800"/>
            <a:ext cx="94003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s¸ng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tr­a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chiÒu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499" y="2362200"/>
            <a:ext cx="65021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s¸ng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tr­a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86726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s¸ng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tr­a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tèi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57912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48006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26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0" y="49530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5943600"/>
            <a:ext cx="1600200" cy="533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admin\Desktop\14 Lam_Dong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81000"/>
            <a:ext cx="2895600" cy="28194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Picture 17" descr="sun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9718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C:\Users\admin\Desktop\mua 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"/>
            <a:ext cx="31242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-95171" y="3877270"/>
            <a:ext cx="94003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s¸ng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tr­a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buæi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chiÒu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576258" y="381000"/>
            <a:ext cx="6545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Ban ®ªm </a:t>
            </a:r>
            <a:r>
              <a:rPr kumimoji="0" lang="en-US" sz="3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trªn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bÇu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g×?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760" y="1447800"/>
            <a:ext cx="448392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M©y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xanh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0022" y="2362200"/>
            <a:ext cx="36551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MÆt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867268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.Tr¨ng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sao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57912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48006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26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0" y="49530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5943600"/>
            <a:ext cx="1600200" cy="533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C:\$Recycle.Bin\S-1-5-21-1247518040-2979544920-966596737-1000\$RF42GVO.jpg"/>
          <p:cNvPicPr>
            <a:picLocks noChangeAspect="1"/>
          </p:cNvPicPr>
          <p:nvPr/>
        </p:nvPicPr>
        <p:blipFill>
          <a:blip r:embed="rId1"/>
          <a:srcRect b="45615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648200"/>
            <a:ext cx="867268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.Tr¨ng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sao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04800" y="381000"/>
            <a:ext cx="86565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BÇu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ban ®ªm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­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thÕ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499" y="1447800"/>
            <a:ext cx="40488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tèi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®en 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2530" y="2362200"/>
            <a:ext cx="35518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©m u 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0" y="3352800"/>
            <a:ext cx="86726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s¸ng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57912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47244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48006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2600" y="48768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0" y="4953000"/>
            <a:ext cx="1219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5943600"/>
            <a:ext cx="1600200" cy="533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141499" y="5401270"/>
            <a:ext cx="40488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Trêi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tèi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®en 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9700" name="Picture 4" descr="C:\Users\admin\Desktop\dem-ha-noi.jpg"/>
          <p:cNvPicPr>
            <a:picLocks noChangeAspect="1"/>
          </p:cNvPicPr>
          <p:nvPr/>
        </p:nvPicPr>
        <p:blipFill>
          <a:blip r:embed="rId1"/>
          <a:srcRect l="78600" b="61444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12"/>
          <p:cNvGrpSpPr/>
          <p:nvPr/>
        </p:nvGrpSpPr>
        <p:grpSpPr>
          <a:xfrm>
            <a:off x="0" y="-381000"/>
            <a:ext cx="9144000" cy="7467600"/>
            <a:chOff x="0" y="-19"/>
            <a:chExt cx="5760" cy="4377"/>
          </a:xfrm>
        </p:grpSpPr>
        <p:pic>
          <p:nvPicPr>
            <p:cNvPr id="4100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1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Picture 1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Picture 1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1143000" y="1600200"/>
            <a:ext cx="73152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endParaRPr kumimoji="0" lang="en-US" sz="66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</a:t>
            </a:r>
            <a:endParaRPr kumimoji="0" lang="en-US" sz="6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1746" name="Group 12"/>
          <p:cNvGrpSpPr/>
          <p:nvPr/>
        </p:nvGrpSpPr>
        <p:grpSpPr>
          <a:xfrm>
            <a:off x="0" y="-381000"/>
            <a:ext cx="9144000" cy="7467600"/>
            <a:chOff x="0" y="-19"/>
            <a:chExt cx="5760" cy="4377"/>
          </a:xfrm>
        </p:grpSpPr>
        <p:pic>
          <p:nvPicPr>
            <p:cNvPr id="31748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9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0" name="Picture 1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1" name="Picture 1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381551" y="1295400"/>
            <a:ext cx="861004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Giờ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thúc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hạnh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phúc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chăm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ngoan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gỏi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17" descr="sun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2" descr="C:\Users\admin\Desktop\mua 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46482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C:\Users\admin\Desktop\14 Lam_Dong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esktop\anh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C:\Users\admin\Desktop\dem-ha-n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TienggagayNhacChuong-Dangcapnhat_6add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86200" y="3306763"/>
            <a:ext cx="1835150" cy="1036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17" descr="sun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3"/>
          <p:cNvSpPr txBox="1"/>
          <p:nvPr/>
        </p:nvSpPr>
        <p:spPr>
          <a:xfrm>
            <a:off x="3505200" y="6096000"/>
            <a:ext cx="3124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latin typeface="Arial" panose="020B0604020202020204" pitchFamily="34" charset="0"/>
              </a:rPr>
              <a:t>Buổi sáng</a:t>
            </a:r>
            <a:endParaRPr sz="4000" dirty="0">
              <a:latin typeface="Arial" panose="020B0604020202020204" pitchFamily="34" charset="0"/>
            </a:endParaRPr>
          </a:p>
        </p:txBody>
      </p:sp>
      <p:sp>
        <p:nvSpPr>
          <p:cNvPr id="5" name="Chord 4"/>
          <p:cNvSpPr/>
          <p:nvPr/>
        </p:nvSpPr>
        <p:spPr>
          <a:xfrm rot="6586289">
            <a:off x="-1087437" y="4891088"/>
            <a:ext cx="3962400" cy="1447800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31" descr="ga g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1752600" cy="161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Box 6"/>
          <p:cNvSpPr txBox="1"/>
          <p:nvPr/>
        </p:nvSpPr>
        <p:spPr>
          <a:xfrm>
            <a:off x="2209800" y="1600200"/>
            <a:ext cx="5699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400" dirty="0">
                <a:latin typeface="Arial" panose="020B0604020202020204" pitchFamily="34" charset="0"/>
              </a:rPr>
              <a:t>ò</a:t>
            </a:r>
            <a:endParaRPr sz="5400" dirty="0">
              <a:latin typeface="Arial" panose="020B0604020202020204" pitchFamily="34" charset="0"/>
            </a:endParaRPr>
          </a:p>
        </p:txBody>
      </p:sp>
      <p:sp>
        <p:nvSpPr>
          <p:cNvPr id="7175" name="TextBox 7"/>
          <p:cNvSpPr txBox="1"/>
          <p:nvPr/>
        </p:nvSpPr>
        <p:spPr>
          <a:xfrm>
            <a:off x="2859088" y="1295400"/>
            <a:ext cx="5699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400" dirty="0">
                <a:latin typeface="Arial" panose="020B0604020202020204" pitchFamily="34" charset="0"/>
              </a:rPr>
              <a:t>ó</a:t>
            </a:r>
            <a:endParaRPr sz="5400" dirty="0">
              <a:latin typeface="Arial" panose="020B0604020202020204" pitchFamily="34" charset="0"/>
            </a:endParaRPr>
          </a:p>
        </p:txBody>
      </p:sp>
      <p:sp>
        <p:nvSpPr>
          <p:cNvPr id="7176" name="TextBox 8"/>
          <p:cNvSpPr txBox="1"/>
          <p:nvPr/>
        </p:nvSpPr>
        <p:spPr>
          <a:xfrm>
            <a:off x="3468688" y="990600"/>
            <a:ext cx="5699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400" dirty="0">
                <a:latin typeface="Arial" panose="020B0604020202020204" pitchFamily="34" charset="0"/>
              </a:rPr>
              <a:t>o</a:t>
            </a:r>
            <a:endParaRPr sz="5400" dirty="0">
              <a:latin typeface="Arial" panose="020B0604020202020204" pitchFamily="34" charset="0"/>
            </a:endParaRPr>
          </a:p>
        </p:txBody>
      </p:sp>
      <p:sp>
        <p:nvSpPr>
          <p:cNvPr id="7177" name="TextBox 9"/>
          <p:cNvSpPr txBox="1"/>
          <p:nvPr/>
        </p:nvSpPr>
        <p:spPr>
          <a:xfrm>
            <a:off x="4038600" y="533400"/>
            <a:ext cx="5699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400" dirty="0">
                <a:latin typeface="Arial" panose="020B0604020202020204" pitchFamily="34" charset="0"/>
              </a:rPr>
              <a:t>o</a:t>
            </a:r>
            <a:endParaRPr sz="5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 animBg="1"/>
      <p:bldP spid="7174" grpId="0"/>
      <p:bldP spid="7175" grpId="0"/>
      <p:bldP spid="7176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 descr="C:\Users\admin\Desktop\9_1452061294_be_danh_ra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C:\Users\admin\Desktop\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C:\Users\admin\Desktop\Don-be-dung-g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572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C:\Users\admin\Desktop\IMG_257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24200"/>
            <a:ext cx="45720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admin\Desktop\tho-lang-que-que-huong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6&quot;/&gt;&lt;/object&gt;&lt;object type=&quot;3&quot; unique_id=&quot;10026&quot;&gt;&lt;property id=&quot;20148&quot; value=&quot;5&quot;/&gt;&lt;property id=&quot;20300&quot; value=&quot;Slide 21&quot;/&gt;&lt;property id=&quot;20307&quot; value=&quot;298&quot;/&gt;&lt;/object&gt;&lt;object type=&quot;3&quot; unique_id=&quot;11005&quot;&gt;&lt;property id=&quot;20148&quot; value=&quot;5&quot;/&gt;&lt;property id=&quot;20300&quot; value=&quot;Slide 4&quot;/&gt;&lt;property id=&quot;20307&quot; value=&quot;308&quot;/&gt;&lt;/object&gt;&lt;object type=&quot;3&quot; unique_id=&quot;11006&quot;&gt;&lt;property id=&quot;20148&quot; value=&quot;5&quot;/&gt;&lt;property id=&quot;20300&quot; value=&quot;Slide 5&quot;/&gt;&lt;property id=&quot;20307&quot; value=&quot;309&quot;/&gt;&lt;/object&gt;&lt;object type=&quot;3&quot; unique_id=&quot;11007&quot;&gt;&lt;property id=&quot;20148&quot; value=&quot;5&quot;/&gt;&lt;property id=&quot;20300&quot; value=&quot;Slide 7&quot;/&gt;&lt;property id=&quot;20307&quot; value=&quot;310&quot;/&gt;&lt;/object&gt;&lt;object type=&quot;3&quot; unique_id=&quot;11008&quot;&gt;&lt;property id=&quot;20148&quot; value=&quot;5&quot;/&gt;&lt;property id=&quot;20300&quot; value=&quot;Slide 8&quot;/&gt;&lt;property id=&quot;20307&quot; value=&quot;311&quot;/&gt;&lt;/object&gt;&lt;object type=&quot;3&quot; unique_id=&quot;11009&quot;&gt;&lt;property id=&quot;20148&quot; value=&quot;5&quot;/&gt;&lt;property id=&quot;20300&quot; value=&quot;Slide 9&quot;/&gt;&lt;property id=&quot;20307&quot; value=&quot;312&quot;/&gt;&lt;/object&gt;&lt;object type=&quot;3&quot; unique_id=&quot;11010&quot;&gt;&lt;property id=&quot;20148&quot; value=&quot;5&quot;/&gt;&lt;property id=&quot;20300&quot; value=&quot;Slide 10&quot;/&gt;&lt;property id=&quot;20307&quot; value=&quot;313&quot;/&gt;&lt;/object&gt;&lt;object type=&quot;3&quot; unique_id=&quot;11011&quot;&gt;&lt;property id=&quot;20148&quot; value=&quot;5&quot;/&gt;&lt;property id=&quot;20300&quot; value=&quot;Slide 11&quot;/&gt;&lt;property id=&quot;20307&quot; value=&quot;315&quot;/&gt;&lt;/object&gt;&lt;object type=&quot;3&quot; unique_id=&quot;11012&quot;&gt;&lt;property id=&quot;20148&quot; value=&quot;5&quot;/&gt;&lt;property id=&quot;20300&quot; value=&quot;Slide 12&quot;/&gt;&lt;property id=&quot;20307&quot; value=&quot;316&quot;/&gt;&lt;/object&gt;&lt;object type=&quot;3&quot; unique_id=&quot;11013&quot;&gt;&lt;property id=&quot;20148&quot; value=&quot;5&quot;/&gt;&lt;property id=&quot;20300&quot; value=&quot;Slide 13&quot;/&gt;&lt;property id=&quot;20307&quot; value=&quot;317&quot;/&gt;&lt;/object&gt;&lt;object type=&quot;3&quot; unique_id=&quot;11014&quot;&gt;&lt;property id=&quot;20148&quot; value=&quot;5&quot;/&gt;&lt;property id=&quot;20300&quot; value=&quot;Slide 14&quot;/&gt;&lt;property id=&quot;20307&quot; value=&quot;319&quot;/&gt;&lt;/object&gt;&lt;object type=&quot;3&quot; unique_id=&quot;11245&quot;&gt;&lt;property id=&quot;20148&quot; value=&quot;5&quot;/&gt;&lt;property id=&quot;20300&quot; value=&quot;Slide 15&quot;/&gt;&lt;property id=&quot;20307&quot; value=&quot;328&quot;/&gt;&lt;/object&gt;&lt;object type=&quot;3&quot; unique_id=&quot;11246&quot;&gt;&lt;property id=&quot;20148&quot; value=&quot;5&quot;/&gt;&lt;property id=&quot;20300&quot; value=&quot;Slide 16&quot;/&gt;&lt;property id=&quot;20307&quot; value=&quot;327&quot;/&gt;&lt;/object&gt;&lt;object type=&quot;3&quot; unique_id=&quot;11247&quot;&gt;&lt;property id=&quot;20148&quot; value=&quot;5&quot;/&gt;&lt;property id=&quot;20300&quot; value=&quot;Slide 17&quot;/&gt;&lt;property id=&quot;20307&quot; value=&quot;324&quot;/&gt;&lt;/object&gt;&lt;object type=&quot;3&quot; unique_id=&quot;11248&quot;&gt;&lt;property id=&quot;20148&quot; value=&quot;5&quot;/&gt;&lt;property id=&quot;20300&quot; value=&quot;Slide 18&quot;/&gt;&lt;property id=&quot;20307&quot; value=&quot;325&quot;/&gt;&lt;/object&gt;&lt;object type=&quot;3&quot; unique_id=&quot;11249&quot;&gt;&lt;property id=&quot;20148&quot; value=&quot;5&quot;/&gt;&lt;property id=&quot;20300&quot; value=&quot;Slide 19&quot;/&gt;&lt;property id=&quot;20307&quot; value=&quot;326&quot;/&gt;&lt;/object&gt;&lt;object type=&quot;3&quot; unique_id=&quot;11250&quot;&gt;&lt;property id=&quot;20148&quot; value=&quot;5&quot;/&gt;&lt;property id=&quot;20300&quot; value=&quot;Slide 20&quot;/&gt;&lt;property id=&quot;20307&quot; value=&quot;329&quot;/&gt;&lt;/object&gt;&lt;object type=&quot;3&quot; unique_id=&quot;11486&quot;&gt;&lt;property id=&quot;20148&quot; value=&quot;5&quot;/&gt;&lt;property id=&quot;20300&quot; value=&quot;Slide 2&quot;/&gt;&lt;property id=&quot;20307&quot; value=&quot;333&quot;/&gt;&lt;/object&gt;&lt;object type=&quot;3&quot; unique_id=&quot;11487&quot;&gt;&lt;property id=&quot;20148&quot; value=&quot;5&quot;/&gt;&lt;property id=&quot;20300&quot; value=&quot;Slide 3&quot;/&gt;&lt;property id=&quot;20307&quot; value=&quot;335&quot;/&gt;&lt;/object&gt;&lt;object type=&quot;3&quot; unique_id=&quot;11488&quot;&gt;&lt;property id=&quot;20148&quot; value=&quot;5&quot;/&gt;&lt;property id=&quot;20300&quot; value=&quot;Slide 24&quot;/&gt;&lt;property id=&quot;20307&quot; value=&quot;336&quot;/&gt;&lt;/object&gt;&lt;object type=&quot;3&quot; unique_id=&quot;11489&quot;&gt;&lt;property id=&quot;20148&quot; value=&quot;5&quot;/&gt;&lt;property id=&quot;20300&quot; value=&quot;Slide 30&quot;/&gt;&lt;property id=&quot;20307&quot; value=&quot;331&quot;/&gt;&lt;/object&gt;&lt;object type=&quot;3&quot; unique_id=&quot;11917&quot;&gt;&lt;property id=&quot;20148&quot; value=&quot;5&quot;/&gt;&lt;property id=&quot;20300&quot; value=&quot;Slide 22&quot;/&gt;&lt;property id=&quot;20307&quot; value=&quot;341&quot;/&gt;&lt;/object&gt;&lt;object type=&quot;3&quot; unique_id=&quot;11918&quot;&gt;&lt;property id=&quot;20148&quot; value=&quot;5&quot;/&gt;&lt;property id=&quot;20300&quot; value=&quot;Slide 23&quot;/&gt;&lt;property id=&quot;20307&quot; value=&quot;342&quot;/&gt;&lt;/object&gt;&lt;object type=&quot;3&quot; unique_id=&quot;11919&quot;&gt;&lt;property id=&quot;20148&quot; value=&quot;5&quot;/&gt;&lt;property id=&quot;20300&quot; value=&quot;Slide 25&quot;/&gt;&lt;property id=&quot;20307&quot; value=&quot;339&quot;/&gt;&lt;/object&gt;&lt;object type=&quot;3&quot; unique_id=&quot;11920&quot;&gt;&lt;property id=&quot;20148&quot; value=&quot;5&quot;/&gt;&lt;property id=&quot;20300&quot; value=&quot;Slide 26&quot;/&gt;&lt;property id=&quot;20307&quot; value=&quot;345&quot;/&gt;&lt;/object&gt;&lt;object type=&quot;3&quot; unique_id=&quot;11921&quot;&gt;&lt;property id=&quot;20148&quot; value=&quot;5&quot;/&gt;&lt;property id=&quot;20300&quot; value=&quot;Slide 27&quot;/&gt;&lt;property id=&quot;20307&quot; value=&quot;347&quot;/&gt;&lt;/object&gt;&lt;object type=&quot;3&quot; unique_id=&quot;11922&quot;&gt;&lt;property id=&quot;20148&quot; value=&quot;5&quot;/&gt;&lt;property id=&quot;20300&quot; value=&quot;Slide 28&quot;/&gt;&lt;property id=&quot;20307&quot; value=&quot;344&quot;/&gt;&lt;/object&gt;&lt;object type=&quot;3&quot; unique_id=&quot;11923&quot;&gt;&lt;property id=&quot;20148&quot; value=&quot;5&quot;/&gt;&lt;property id=&quot;20300&quot; value=&quot;Slide 29&quot;/&gt;&lt;property id=&quot;20307&quot; value=&quot;348&quot;/&gt;&lt;/object&gt;&lt;object type=&quot;3&quot; unique_id=&quot;12018&quot;&gt;&lt;property id=&quot;20148&quot; value=&quot;5&quot;/&gt;&lt;property id=&quot;20300&quot; value=&quot;Slide 6&quot;/&gt;&lt;property id=&quot;20307&quot; value=&quot;34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WPS Slides</Application>
  <PresentationFormat>On-screen Show</PresentationFormat>
  <Paragraphs>150</Paragraphs>
  <Slides>30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Times New Roman</vt:lpstr>
      <vt:lpstr>.VnAvant</vt:lpstr>
      <vt:lpstr>.VnArialH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0983448782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NGUYEN_THO</dc:creator>
  <cp:lastModifiedBy>Admin</cp:lastModifiedBy>
  <cp:revision>35</cp:revision>
  <dcterms:created xsi:type="dcterms:W3CDTF">2014-04-02T14:02:09Z</dcterms:created>
  <dcterms:modified xsi:type="dcterms:W3CDTF">2025-04-17T03:54:28Z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47CA74A5412E4B9CAAFD01758FA3B08B_12</vt:lpwstr>
  </property>
  <property fmtid="{D5CDD505-2E9C-101B-9397-08002B2CF9AE}" pid="3" name="KSOProductBuildVer">
    <vt:lpwstr>1033-12.2.0.20795</vt:lpwstr>
  </property>
</Properties>
</file>