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65" r:id="rId5"/>
    <p:sldId id="257" r:id="rId6"/>
    <p:sldId id="267" r:id="rId7"/>
    <p:sldId id="263" r:id="rId8"/>
    <p:sldId id="266" r:id="rId9"/>
    <p:sldId id="260" r:id="rId10"/>
    <p:sldId id="26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408" y="-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1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E0243D-668B-4DAE-829E-B42034080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6AABF90-0BEF-4999-9011-2B06F7A45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9F8AB9B-2DCA-4767-995C-12CB70770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960F5EF-B2B4-4932-A5F9-568714CFE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59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0647099-34D6-4316-8734-A18B28C7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ABC4013-A872-40FD-8DD8-32769E767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D0653DF-9838-4937-9F42-0F61320D6A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52D6933-E7B7-4285-AA12-8A4CC5338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9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AE51389-0B0A-4163-949C-5BB2BB1A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1F8BCA3-34F4-4D2B-A0AB-5A68C3849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739B23D-1E01-48A1-A31C-E12BA618D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5314312-AFE2-4326-A431-9BBD20A45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5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C298A485-98AE-4B7B-AC42-24D361EF93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6E4FE2B0-756F-4AB6-9481-6E81434CA2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5A9B7ACB-329C-48FD-AA28-5B1EABB50E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A117EF3-2EC2-4D87-BE4C-87FDDD2BF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A2E81F4C-6523-468A-9249-E8954E0771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B253C650-9F94-4888-9829-56EBFD972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7B86D2C-0962-4403-9B5B-F4BE1FE8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346AA87-86B4-4543-AD13-561A9885C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1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F951B28-1375-4852-A41C-B4F2858BA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D48092DC-D898-47D3-8621-5901587F1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AE698050-14E1-4E75-8B7F-51B24A847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2C1585F-47EB-404F-BF2A-D18486EA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35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3B35BF7D-575A-4E4E-AA38-F1CC15E28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57A82662-CF90-4D88-A4DC-1F1AC00CB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223B7692-C6EE-4386-BD30-B3F898C6CA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CFC814-98C4-4BD3-BB15-0B258713A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37ACADEF-8D5E-444C-87B5-B454CA5957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853E-2BA1-4B7A-BFAD-12F6060E3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C237954-8B45-4604-B874-DD70B40443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873D62E-2814-46E4-891C-AD2DB125D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="" xmlns:a16="http://schemas.microsoft.com/office/drawing/2014/main" id="{5F28F661-AE89-4562-88CA-304B87ABB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="" xmlns:a16="http://schemas.microsoft.com/office/drawing/2014/main" id="{7E17DC80-FB9B-42D2-A388-C6CC2F21CF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="" xmlns:a16="http://schemas.microsoft.com/office/drawing/2014/main" id="{1F1BFC59-D6CA-4D5F-89AD-618DA2AE28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AD4B28-AE0B-4CE7-8DDD-96E1A9C9A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49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7052519-3015-457A-9E28-0A53F49AE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1684B29-5109-4F14-A0FC-F8C470A5B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A09BD57-AACE-4DEE-9CAA-9BE000FA6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EADA48E-84BB-4800-A141-830DE0DB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EF73A66-6677-46FD-BF60-C992EEB41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26A2BE7-A6B8-4134-8774-3BA04D2ED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C562B2-BB77-4A3E-864E-4DF75112E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4EFCD2F-140A-4AB4-9F56-216D6E7ED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3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7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4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CDA98-332B-4DE0-AA5F-432A35A1C516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D70C0-08C5-4653-AAC4-CA23B63BC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D1D42CA4-7A3E-44BD-9BA5-B03C0CCFD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="" xmlns:a16="http://schemas.microsoft.com/office/drawing/2014/main" id="{19B0F389-51EB-4E70-BA17-CFB706C2F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B4EED0B6-65D4-415A-9D10-0BA48B6791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4B0F293A-29B1-455C-8B52-0ACBD8963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110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E0DF12A-9A6E-4E22-A227-BFB32B760B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110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>
              <a:defRPr/>
            </a:pPr>
            <a:fld id="{3C4CA368-9CF5-402A-9279-5348BA6D0689}" type="slidenum">
              <a:rPr lang="en-US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710" indent="-34171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760" indent="-28456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810" indent="-2274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10" indent="-2274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210" indent="-2274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 vàng b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4635590"/>
            <a:ext cx="609600" cy="457200"/>
          </a:xfrm>
          <a:prstGeom prst="rect">
            <a:avLst/>
          </a:prstGeom>
        </p:spPr>
      </p:pic>
      <p:pic>
        <p:nvPicPr>
          <p:cNvPr id="7" name="Picture 2" descr="Quảng Cáo Bằng Tay Trong Lành Sinh Nền, Dễ Thương, Học Sinh, Quảng Cáo Nền  Hình nền Vector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7346" y="1379649"/>
            <a:ext cx="7175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                                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1797107"/>
            <a:ext cx="626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2418539"/>
            <a:ext cx="452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5-6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3543" y="2892402"/>
            <a:ext cx="5914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2220" y="56346"/>
            <a:ext cx="406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7" y="636928"/>
            <a:ext cx="943875" cy="7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học tập - Tìm đáp án, giải bài tập, để học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" y="0"/>
            <a:ext cx="91300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399148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àu Hoa - Nhạc Thiếu Nhi Có Lờ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94.4656" end="61251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87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Background, phông nền khai giảng đẹp - Phụ Kiện MacBook Chính Hãng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8" name="Picture 10" descr="Khung hình nền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3"/>
            <a:ext cx="9128557" cy="5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1399148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25997"/>
            <a:ext cx="8427978" cy="45720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15832" r="35202" b="28591"/>
          <a:stretch/>
        </p:blipFill>
        <p:spPr bwMode="auto">
          <a:xfrm>
            <a:off x="664828" y="554597"/>
            <a:ext cx="786032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03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8534400" cy="46863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1" t="36726" r="18861" b="13096"/>
          <a:stretch/>
        </p:blipFill>
        <p:spPr bwMode="auto">
          <a:xfrm>
            <a:off x="631601" y="514350"/>
            <a:ext cx="7848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4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16" y="133350"/>
            <a:ext cx="566455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2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31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0866.86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504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, phông nền khai giả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257300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solidFill>
                  <a:srgbClr val="0000FF"/>
                </a:solidFill>
              </a:rPr>
              <a:t>                                 </a:t>
            </a:r>
            <a:endParaRPr lang="en-US" sz="5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1" descr="flowers_fr0205-1">
            <a:extLst>
              <a:ext uri="{FF2B5EF4-FFF2-40B4-BE49-F238E27FC236}">
                <a16:creationId xmlns="" xmlns:a16="http://schemas.microsoft.com/office/drawing/2014/main" id="{8C0A4ADA-E2E8-40FB-A409-F5C0C797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 5">
            <a:extLst>
              <a:ext uri="{FF2B5EF4-FFF2-40B4-BE49-F238E27FC236}">
                <a16:creationId xmlns="" xmlns:a16="http://schemas.microsoft.com/office/drawing/2014/main" id="{22FB0790-B62E-47FC-BA53-D8622510E3AE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828801"/>
            <a:ext cx="7239000" cy="1358504"/>
            <a:chOff x="720" y="2832"/>
            <a:chExt cx="4560" cy="1141"/>
          </a:xfrm>
        </p:grpSpPr>
        <p:pic>
          <p:nvPicPr>
            <p:cNvPr id="33797" name="Picture 6" descr="Chµo t¹m biÖt">
              <a:extLst>
                <a:ext uri="{FF2B5EF4-FFF2-40B4-BE49-F238E27FC236}">
                  <a16:creationId xmlns="" xmlns:a16="http://schemas.microsoft.com/office/drawing/2014/main" id="{A65643A0-81A4-45DF-B2B3-13244FCF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32"/>
              <a:ext cx="4092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7">
              <a:extLst>
                <a:ext uri="{FF2B5EF4-FFF2-40B4-BE49-F238E27FC236}">
                  <a16:creationId xmlns="" xmlns:a16="http://schemas.microsoft.com/office/drawing/2014/main" id="{2DF4C7E5-4480-41B7-8615-2D6714642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120"/>
              <a:ext cx="432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187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vi-VN" altLang="en-US" sz="6000">
                <a:solidFill>
                  <a:srgbClr val="FF33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2232" name="WordArt 23">
            <a:extLst>
              <a:ext uri="{FF2B5EF4-FFF2-40B4-BE49-F238E27FC236}">
                <a16:creationId xmlns="" xmlns:a16="http://schemas.microsoft.com/office/drawing/2014/main" id="{5AC9ADCF-5277-4601-8A85-58CDF308DC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-914400"/>
            <a:ext cx="799981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9" tIns="34289" rIns="68579" bIns="34289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BGK hạnh phúc, an khang.</a:t>
            </a:r>
            <a:endParaRPr lang="en-US" b="1" kern="1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00" decel="100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71</Words>
  <Application>Microsoft Office PowerPoint</Application>
  <PresentationFormat>On-screen Show (16:9)</PresentationFormat>
  <Paragraphs>12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Win7 x86</dc:creator>
  <cp:lastModifiedBy>Techsi.vn</cp:lastModifiedBy>
  <cp:revision>14</cp:revision>
  <dcterms:created xsi:type="dcterms:W3CDTF">2020-12-07T02:05:47Z</dcterms:created>
  <dcterms:modified xsi:type="dcterms:W3CDTF">2024-01-25T09:42:00Z</dcterms:modified>
</cp:coreProperties>
</file>