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.VnAvant" pitchFamily="34" charset="0"/>
      <p:regular r:id="rId15"/>
      <p:bold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6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9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3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6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3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2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7A38-52F4-418E-9EF0-F2712F38185F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30CFD-77B6-4B52-A58C-D6AC4BE9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6934" y="2438400"/>
            <a:ext cx="54901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6.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đối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tượng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. </a:t>
            </a:r>
          </a:p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6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2680" y="2438400"/>
            <a:ext cx="5518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“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5”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0544" y="2967335"/>
            <a:ext cx="4162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Vui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6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58681"/>
            <a:ext cx="1429211" cy="1342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7004" b="12821"/>
          <a:stretch/>
        </p:blipFill>
        <p:spPr>
          <a:xfrm flipH="1">
            <a:off x="152399" y="3962400"/>
            <a:ext cx="2016369" cy="1822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7004" b="12821"/>
          <a:stretch/>
        </p:blipFill>
        <p:spPr>
          <a:xfrm>
            <a:off x="2014108" y="1981200"/>
            <a:ext cx="1414892" cy="1315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7004" b="12821"/>
          <a:stretch/>
        </p:blipFill>
        <p:spPr>
          <a:xfrm flipH="1">
            <a:off x="3429000" y="4343400"/>
            <a:ext cx="2016369" cy="1594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7004" b="12821"/>
          <a:stretch/>
        </p:blipFill>
        <p:spPr>
          <a:xfrm>
            <a:off x="3505200" y="2913184"/>
            <a:ext cx="1537789" cy="1430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ACE0EE"/>
              </a:clrFrom>
              <a:clrTo>
                <a:srgbClr val="ACE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9" b="41226"/>
          <a:stretch/>
        </p:blipFill>
        <p:spPr>
          <a:xfrm>
            <a:off x="0" y="1981200"/>
            <a:ext cx="2211911" cy="20793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8800" y="228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684403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6116" y="3048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228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422031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6644" r="15774" b="21251"/>
          <a:stretch/>
        </p:blipFill>
        <p:spPr>
          <a:xfrm>
            <a:off x="228600" y="3657600"/>
            <a:ext cx="1577209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6644" r="15774" b="21251"/>
          <a:stretch/>
        </p:blipFill>
        <p:spPr>
          <a:xfrm>
            <a:off x="1339905" y="5019728"/>
            <a:ext cx="2001172" cy="13535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6644" r="15774" b="21251"/>
          <a:stretch/>
        </p:blipFill>
        <p:spPr>
          <a:xfrm>
            <a:off x="7239000" y="2743200"/>
            <a:ext cx="1577209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6644" r="15774" b="36306"/>
          <a:stretch/>
        </p:blipFill>
        <p:spPr>
          <a:xfrm>
            <a:off x="4572000" y="1752600"/>
            <a:ext cx="1219199" cy="844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3048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3737" y="3399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3048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en-US" sz="54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9742" y="4572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3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6225" y="2438400"/>
            <a:ext cx="59116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 “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Đếm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6.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đối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tượng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NB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8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722" r="5937"/>
          <a:stretch/>
        </p:blipFill>
        <p:spPr>
          <a:xfrm>
            <a:off x="457200" y="2625969"/>
            <a:ext cx="1206601" cy="1436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722" r="5937"/>
          <a:stretch/>
        </p:blipFill>
        <p:spPr>
          <a:xfrm>
            <a:off x="1663800" y="2625969"/>
            <a:ext cx="1206601" cy="1436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722" r="5937"/>
          <a:stretch/>
        </p:blipFill>
        <p:spPr>
          <a:xfrm>
            <a:off x="2871488" y="2538045"/>
            <a:ext cx="1206601" cy="1436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722" r="5937"/>
          <a:stretch/>
        </p:blipFill>
        <p:spPr>
          <a:xfrm>
            <a:off x="4259669" y="2549768"/>
            <a:ext cx="1206601" cy="1436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722" r="5937"/>
          <a:stretch/>
        </p:blipFill>
        <p:spPr>
          <a:xfrm>
            <a:off x="5362529" y="2526319"/>
            <a:ext cx="1206601" cy="1436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722" r="5937"/>
          <a:stretch/>
        </p:blipFill>
        <p:spPr>
          <a:xfrm>
            <a:off x="6563268" y="2549768"/>
            <a:ext cx="1206601" cy="1436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4586" r="26587" b="11031"/>
          <a:stretch/>
        </p:blipFill>
        <p:spPr>
          <a:xfrm>
            <a:off x="486069" y="4038600"/>
            <a:ext cx="931208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4586" r="26587" b="11031"/>
          <a:stretch/>
        </p:blipFill>
        <p:spPr>
          <a:xfrm>
            <a:off x="1730847" y="4041522"/>
            <a:ext cx="931208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4586" r="26587" b="11031"/>
          <a:stretch/>
        </p:blipFill>
        <p:spPr>
          <a:xfrm>
            <a:off x="2888777" y="4038600"/>
            <a:ext cx="931208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4586" r="26587" b="11031"/>
          <a:stretch/>
        </p:blipFill>
        <p:spPr>
          <a:xfrm>
            <a:off x="4173513" y="4062046"/>
            <a:ext cx="931208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3" t="14586" r="26587" b="11031"/>
          <a:stretch/>
        </p:blipFill>
        <p:spPr>
          <a:xfrm>
            <a:off x="5466270" y="4032738"/>
            <a:ext cx="931208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t="10838" r="23984" b="10356"/>
          <a:stretch/>
        </p:blipFill>
        <p:spPr>
          <a:xfrm>
            <a:off x="6533960" y="3962396"/>
            <a:ext cx="1050870" cy="9748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84725" y="3974122"/>
            <a:ext cx="615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6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4725" y="3975519"/>
            <a:ext cx="615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.VnAvant" pitchFamily="34" charset="0"/>
              </a:rPr>
              <a:t>5</a:t>
            </a:r>
            <a:endParaRPr lang="en-US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4725" y="3975519"/>
            <a:ext cx="615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3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5521" y="828343"/>
            <a:ext cx="12682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6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>
                      <p:stCondLst>
                        <p:cond delay="0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4" fill="hold">
                      <p:stCondLst>
                        <p:cond delay="0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7507" y="2438400"/>
            <a:ext cx="67476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 “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0172" y="2967335"/>
            <a:ext cx="5903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“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thông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minh”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9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9322">
            <a:off x="1307451" y="1464864"/>
            <a:ext cx="1040550" cy="92470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5266">
            <a:off x="2157644" y="1034598"/>
            <a:ext cx="1357028" cy="12059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6946">
            <a:off x="6223317" y="4324005"/>
            <a:ext cx="1726567" cy="15343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9322">
            <a:off x="7181623" y="525804"/>
            <a:ext cx="1357028" cy="12059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3353">
            <a:off x="1607112" y="4488205"/>
            <a:ext cx="1357028" cy="12059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9322">
            <a:off x="3804954" y="4813692"/>
            <a:ext cx="1016171" cy="9030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2438495" y="2713672"/>
            <a:ext cx="622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3</a:t>
            </a:r>
            <a:endParaRPr lang="en-US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2287" y="2257869"/>
            <a:ext cx="622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5</a:t>
            </a:r>
            <a:endParaRPr lang="en-US" sz="6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9631" y="2513149"/>
            <a:ext cx="622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1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1503" y="2559035"/>
            <a:ext cx="622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4</a:t>
            </a:r>
            <a:endParaRPr lang="en-US" sz="6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5200" y="2273330"/>
            <a:ext cx="622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2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2990" y="1952762"/>
            <a:ext cx="6222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6</a:t>
            </a:r>
            <a:endParaRPr lang="en-US" sz="6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b="37795"/>
          <a:stretch/>
        </p:blipFill>
        <p:spPr>
          <a:xfrm rot="19238980">
            <a:off x="744432" y="3873419"/>
            <a:ext cx="776918" cy="943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b="37795"/>
          <a:stretch/>
        </p:blipFill>
        <p:spPr>
          <a:xfrm rot="19238980">
            <a:off x="1514390" y="4107013"/>
            <a:ext cx="806210" cy="979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b="37795"/>
          <a:stretch/>
        </p:blipFill>
        <p:spPr>
          <a:xfrm rot="19238980">
            <a:off x="2637585" y="3920713"/>
            <a:ext cx="733302" cy="890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b="37795"/>
          <a:stretch/>
        </p:blipFill>
        <p:spPr>
          <a:xfrm rot="19238980">
            <a:off x="3770503" y="3820876"/>
            <a:ext cx="737885" cy="8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b="37795"/>
          <a:stretch/>
        </p:blipFill>
        <p:spPr>
          <a:xfrm rot="19238980">
            <a:off x="4786809" y="3982975"/>
            <a:ext cx="790821" cy="960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b="37795"/>
          <a:stretch/>
        </p:blipFill>
        <p:spPr>
          <a:xfrm rot="19238980">
            <a:off x="5741362" y="3966365"/>
            <a:ext cx="658114" cy="7991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25318" y="1981200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sz="6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36" y="1732002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66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2020" y="1732002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en-US" sz="66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8328" y="2145323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en-US" sz="66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4200" y="2438400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US" sz="66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2439" y="2036802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en-US" sz="6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6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102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Thu</dc:creator>
  <cp:lastModifiedBy>Hoàng Thu</cp:lastModifiedBy>
  <cp:revision>24</cp:revision>
  <dcterms:created xsi:type="dcterms:W3CDTF">2022-11-01T04:39:12Z</dcterms:created>
  <dcterms:modified xsi:type="dcterms:W3CDTF">2022-11-03T09:14:35Z</dcterms:modified>
</cp:coreProperties>
</file>