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3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 showGuides="1">
      <p:cViewPr varScale="1">
        <p:scale>
          <a:sx n="64" d="100"/>
          <a:sy n="64" d="100"/>
        </p:scale>
        <p:origin x="93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F42B6-6159-4853-963E-5C59132930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D519A0-194C-4DEC-875C-C38711B6EA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3C4F77-D21B-4C9F-8D68-171975CAD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D70F8-69CD-4F3F-9EE0-2FC7C5631A4D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E4C6CB-DF86-4F56-9483-39D241054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C6068F-F5D9-4D6D-A40C-4F2A1FA9D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52563-FB66-4686-B6CB-B5EEFC989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202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73988-4A59-4052-8F79-38ED69A3B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719AB0-7D81-40EC-8CFC-5E60276009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31397D-EC00-4D3B-BD63-36DD5676F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D70F8-69CD-4F3F-9EE0-2FC7C5631A4D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F4E021-971D-4FE6-AE2F-D5C749E79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C8A674-388A-4BB2-9F68-2EF70E24C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52563-FB66-4686-B6CB-B5EEFC989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390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AE7AA49-14BE-4B3D-9690-08DBB0F199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0B26FE-4CC1-4244-A931-296CCF94BA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1783BF-7750-4B93-8CF2-91210FE36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D70F8-69CD-4F3F-9EE0-2FC7C5631A4D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3E0A07-1B5A-41A6-941C-87C27AC1B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F85527-DE4D-4142-BD9A-902E0891E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52563-FB66-4686-B6CB-B5EEFC989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879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48692-C1CB-4B7A-89B2-3D641C610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5CB1C8-A647-4499-9B25-8D2BA5EC9C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25460F-2267-495F-8A99-3D457C6245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D70F8-69CD-4F3F-9EE0-2FC7C5631A4D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7B6C9C-B28D-4FEF-B03A-4E0330FD3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9DFBEE-DFFE-46DB-B1F2-A09ECE35C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52563-FB66-4686-B6CB-B5EEFC989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87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F49D7-9FC1-427D-9A58-C027941E6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BD0F58-A02B-4747-BC90-6CBF52628E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F81A1E-37AA-4C6B-987B-46003D6A62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D70F8-69CD-4F3F-9EE0-2FC7C5631A4D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844514-52D0-4020-9C9A-3A76CC178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735942-9D1E-4924-839B-C7863B80D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52563-FB66-4686-B6CB-B5EEFC989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884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70CB2A-A89D-4F80-817E-415E669CA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DD9923-D186-495B-8412-DE3FE444B0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31C948-80F0-4ECA-BD72-0FF2555A1F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3468EA-B609-44B1-95AB-712B759B9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D70F8-69CD-4F3F-9EE0-2FC7C5631A4D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E3ED09-89CA-42B5-931A-354DF47E9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136EBB-E86D-41C5-BB1E-1F02C8CE4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52563-FB66-4686-B6CB-B5EEFC989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174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2519F2-1B69-442D-B3A8-151CE24E0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CD79EF-6BBB-4BFD-AA64-1C3636A6CA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014F3B-024E-4F2E-88DB-F1FCD3A4C4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047F2C-0C61-44CF-9804-3D0CE8CE29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806CDA-2730-4050-BC6B-8D9E0CA010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46C7A96-E84E-45B6-AA86-7E860BFD1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D70F8-69CD-4F3F-9EE0-2FC7C5631A4D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2F9D2B0-A838-4387-8069-495A70E11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2EF6A53-F02B-4EF9-9AB8-266157458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52563-FB66-4686-B6CB-B5EEFC989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941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41FEA-F91D-477A-B866-190B1171C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30BC0E-7ACA-47D1-9E49-4BDD68CB4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D70F8-69CD-4F3F-9EE0-2FC7C5631A4D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4EF29B-C4DD-4875-A700-180FFE2D4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6140A5-8B9A-4DAA-A32D-1C869CAF0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52563-FB66-4686-B6CB-B5EEFC989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316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C7303BF-6C6E-4E6B-BE1C-EF84FB0AA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D70F8-69CD-4F3F-9EE0-2FC7C5631A4D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CC58346-6750-4973-A3CC-8AB80752D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71068F-4E13-4E9A-BFB7-CEDB4E088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52563-FB66-4686-B6CB-B5EEFC989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307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C3843-7A12-46BE-AEBF-E5B3BF3ED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BE707D-0A86-4CAE-BC68-FC24FD47A4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D126B1-AFAC-4DF3-A52A-5B366EAE55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DBD050-6593-4176-AD1A-5C85E282A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D70F8-69CD-4F3F-9EE0-2FC7C5631A4D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E1853E-BF81-40A1-BEB7-79FBE6D1DE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2EA4AD-C7D0-4A0B-888D-FB6967078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52563-FB66-4686-B6CB-B5EEFC989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78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39980-6745-4DF4-A39D-8FCF3B6AD2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450CE7E-26BA-4D6D-98DB-517EB60AB3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06A5A7-759E-424D-AAFE-B0FAFA1610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B846EA-41D8-43DA-BBF2-A14D1F01F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D70F8-69CD-4F3F-9EE0-2FC7C5631A4D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4C5E11-673A-416F-839B-0F68B1116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043968-5436-46B9-B1D1-A16E6E19D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52563-FB66-4686-B6CB-B5EEFC989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936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0B14A1-AFF4-44F8-8911-E11232788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757F41-FE74-440A-8BCF-E567739F2B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1EDF1F-1573-44FD-A994-6AA4B1E049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CD70F8-69CD-4F3F-9EE0-2FC7C5631A4D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0623DF-D664-4ABD-8A5E-335123CD07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D25887-32FA-4185-85E7-5A2F1ED94F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B52563-FB66-4686-B6CB-B5EEFC989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376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9F8298AE-6360-43BE-BD10-69EA5DDD149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1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EEED7A7-77A4-48F7-8E0F-8BF0CADEDA51}"/>
              </a:ext>
            </a:extLst>
          </p:cNvPr>
          <p:cNvSpPr txBox="1"/>
          <p:nvPr/>
        </p:nvSpPr>
        <p:spPr>
          <a:xfrm>
            <a:off x="2686929" y="295422"/>
            <a:ext cx="65072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</a:p>
          <a:p>
            <a:pPr algn="ctr"/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GIANG BIÊN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E9227C1-A73A-4DD5-BD2B-72331E3417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378" y="1190691"/>
            <a:ext cx="674704" cy="70788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C92FB40-765A-4022-97D7-2681683796EB}"/>
              </a:ext>
            </a:extLst>
          </p:cNvPr>
          <p:cNvSpPr txBox="1"/>
          <p:nvPr/>
        </p:nvSpPr>
        <p:spPr>
          <a:xfrm>
            <a:off x="2200505" y="2177763"/>
            <a:ext cx="7678449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THẨM MỸ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DE08549-D817-4D9A-B298-458EEFD9154D}"/>
              </a:ext>
            </a:extLst>
          </p:cNvPr>
          <p:cNvSpPr txBox="1"/>
          <p:nvPr/>
        </p:nvSpPr>
        <p:spPr>
          <a:xfrm>
            <a:off x="3983398" y="3334044"/>
            <a:ext cx="4112664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endParaRPr lang="en-US" sz="25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TCAN: </a:t>
            </a:r>
          </a:p>
          <a:p>
            <a:pPr algn="ctr"/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5 – 6 </a:t>
            </a:r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25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Trần Thị Trà M</a:t>
            </a:r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</p:txBody>
      </p:sp>
    </p:spTree>
    <p:extLst>
      <p:ext uri="{BB962C8B-B14F-4D97-AF65-F5344CB8AC3E}">
        <p14:creationId xmlns:p14="http://schemas.microsoft.com/office/powerpoint/2010/main" val="33060368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DCD6B64B-B154-4FDA-A1EE-BB497C2C469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1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10F14CB-57C2-494E-A0B0-FC8490FB66D4}"/>
              </a:ext>
            </a:extLst>
          </p:cNvPr>
          <p:cNvSpPr txBox="1"/>
          <p:nvPr/>
        </p:nvSpPr>
        <p:spPr>
          <a:xfrm>
            <a:off x="4068894" y="2330181"/>
            <a:ext cx="7049302" cy="25083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00206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Hoạt</a:t>
            </a:r>
            <a:r>
              <a:rPr lang="en-US" sz="4400" b="1" dirty="0">
                <a:solidFill>
                  <a:srgbClr val="00206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động</a:t>
            </a:r>
            <a:r>
              <a:rPr lang="en-US" sz="4400" b="1" dirty="0">
                <a:solidFill>
                  <a:srgbClr val="00206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 1: </a:t>
            </a:r>
          </a:p>
          <a:p>
            <a:pPr algn="ctr"/>
            <a:r>
              <a:rPr lang="en-US" sz="4400" b="1" dirty="0" err="1">
                <a:solidFill>
                  <a:srgbClr val="00206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Dạy</a:t>
            </a:r>
            <a:r>
              <a:rPr lang="en-US" sz="4400" b="1" dirty="0">
                <a:solidFill>
                  <a:srgbClr val="00206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hát</a:t>
            </a:r>
            <a:r>
              <a:rPr lang="en-US" sz="4400" b="1" dirty="0">
                <a:solidFill>
                  <a:srgbClr val="00206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 “ </a:t>
            </a:r>
            <a:r>
              <a:rPr lang="en-US" sz="4400" b="1" dirty="0" err="1">
                <a:solidFill>
                  <a:srgbClr val="00206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Đường</a:t>
            </a:r>
            <a:r>
              <a:rPr lang="en-US" sz="4400" b="1" dirty="0">
                <a:solidFill>
                  <a:srgbClr val="00206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và</a:t>
            </a:r>
            <a:r>
              <a:rPr lang="en-US" sz="4400" b="1" dirty="0">
                <a:solidFill>
                  <a:srgbClr val="00206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chân</a:t>
            </a:r>
            <a:r>
              <a:rPr lang="en-US" sz="4400" b="1" dirty="0">
                <a:solidFill>
                  <a:srgbClr val="00206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”</a:t>
            </a:r>
          </a:p>
          <a:p>
            <a:pPr algn="ctr"/>
            <a:r>
              <a:rPr lang="en-US" sz="4400" b="1" dirty="0" err="1">
                <a:solidFill>
                  <a:srgbClr val="00206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Sáng</a:t>
            </a:r>
            <a:r>
              <a:rPr lang="en-US" sz="4400" b="1" dirty="0">
                <a:solidFill>
                  <a:srgbClr val="00206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tác</a:t>
            </a:r>
            <a:r>
              <a:rPr lang="en-US" sz="4400" b="1" dirty="0">
                <a:solidFill>
                  <a:srgbClr val="00206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: Hoàng Long</a:t>
            </a:r>
          </a:p>
          <a:p>
            <a:pPr algn="ctr"/>
            <a:endParaRPr lang="en-US" sz="25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Karaoke-HD-Đường-Và-Chân-Âm-Nhạc-Lớp-1-CD-Chuẩn-Bộ-Giáo-Dục">
            <a:hlinkClick r:id="" action="ppaction://media"/>
            <a:extLst>
              <a:ext uri="{FF2B5EF4-FFF2-40B4-BE49-F238E27FC236}">
                <a16:creationId xmlns:a16="http://schemas.microsoft.com/office/drawing/2014/main" id="{D41C615D-16B1-34C2-8D85-E32253EB3186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42351.4489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4899" y="624711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163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81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 descr="A sheet music with music notes&#10;&#10;Description automatically generated">
            <a:extLst>
              <a:ext uri="{FF2B5EF4-FFF2-40B4-BE49-F238E27FC236}">
                <a16:creationId xmlns:a16="http://schemas.microsoft.com/office/drawing/2014/main" id="{6CE65711-B2BC-309E-3EBC-F61431D2A2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51389" cy="6811220"/>
          </a:xfrm>
        </p:spPr>
      </p:pic>
    </p:spTree>
    <p:extLst>
      <p:ext uri="{BB962C8B-B14F-4D97-AF65-F5344CB8AC3E}">
        <p14:creationId xmlns:p14="http://schemas.microsoft.com/office/powerpoint/2010/main" val="27427108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4B3F8D20-17F0-480A-BAF9-6DC6C5E29C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916" y="643466"/>
            <a:ext cx="8346167" cy="557106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9B763D5-E042-41B7-96CD-7CCC5223E10E}"/>
              </a:ext>
            </a:extLst>
          </p:cNvPr>
          <p:cNvSpPr txBox="1"/>
          <p:nvPr/>
        </p:nvSpPr>
        <p:spPr>
          <a:xfrm>
            <a:off x="4097810" y="166001"/>
            <a:ext cx="4774641" cy="11541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00206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Tài</a:t>
            </a:r>
            <a:r>
              <a:rPr lang="en-US" sz="4400" b="1" dirty="0">
                <a:solidFill>
                  <a:srgbClr val="00206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năng</a:t>
            </a:r>
            <a:r>
              <a:rPr lang="en-US" sz="4400" b="1" dirty="0">
                <a:solidFill>
                  <a:srgbClr val="00206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tỏa</a:t>
            </a:r>
            <a:r>
              <a:rPr lang="en-US" sz="4400" b="1" dirty="0">
                <a:solidFill>
                  <a:srgbClr val="00206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sáng</a:t>
            </a:r>
            <a:endParaRPr lang="en-US" sz="4400" b="1" dirty="0">
              <a:solidFill>
                <a:srgbClr val="002060"/>
              </a:solidFill>
              <a:latin typeface="#9Slide03 IcielPanton Black" panose="00000A00000000000000" pitchFamily="2" charset="0"/>
              <a:cs typeface="Times New Roman" panose="02020603050405020304" pitchFamily="18" charset="0"/>
            </a:endParaRPr>
          </a:p>
          <a:p>
            <a:pPr algn="ctr"/>
            <a:endParaRPr lang="en-US" sz="25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Karaoke-HD-Đường-Và-Chân-Âm-Nhạc-Lớp-1-CD-Chuẩn-Bộ-Giáo-Dục">
            <a:hlinkClick r:id="" action="ppaction://media"/>
            <a:extLst>
              <a:ext uri="{FF2B5EF4-FFF2-40B4-BE49-F238E27FC236}">
                <a16:creationId xmlns:a16="http://schemas.microsoft.com/office/drawing/2014/main" id="{AD10779C-8A1D-8917-5A17-0E6155C5CDB2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42351.4489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4899" y="624711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164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81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C8CC4F9-474E-4AA0-9FBB-6E231FFA4E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65" b="4965"/>
          <a:stretch/>
        </p:blipFill>
        <p:spPr>
          <a:xfrm>
            <a:off x="9525" y="1"/>
            <a:ext cx="12182475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01EE900-1B93-4061-8A1F-5F40FD3ED0C5}"/>
              </a:ext>
            </a:extLst>
          </p:cNvPr>
          <p:cNvSpPr txBox="1"/>
          <p:nvPr/>
        </p:nvSpPr>
        <p:spPr>
          <a:xfrm>
            <a:off x="4097810" y="166001"/>
            <a:ext cx="4774641" cy="11541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00206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Tài</a:t>
            </a:r>
            <a:r>
              <a:rPr lang="en-US" sz="4400" b="1" dirty="0">
                <a:solidFill>
                  <a:srgbClr val="00206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năng</a:t>
            </a:r>
            <a:r>
              <a:rPr lang="en-US" sz="4400" b="1" dirty="0">
                <a:solidFill>
                  <a:srgbClr val="00206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tỏa</a:t>
            </a:r>
            <a:r>
              <a:rPr lang="en-US" sz="4400" b="1" dirty="0">
                <a:solidFill>
                  <a:srgbClr val="00206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sáng</a:t>
            </a:r>
            <a:endParaRPr lang="en-US" sz="4400" b="1" dirty="0">
              <a:solidFill>
                <a:srgbClr val="002060"/>
              </a:solidFill>
              <a:latin typeface="#9Slide03 IcielPanton Black" panose="00000A00000000000000" pitchFamily="2" charset="0"/>
              <a:cs typeface="Times New Roman" panose="02020603050405020304" pitchFamily="18" charset="0"/>
            </a:endParaRPr>
          </a:p>
          <a:p>
            <a:pPr algn="ctr"/>
            <a:endParaRPr lang="en-US" sz="25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Karaoke-HD-Đường-Và-Chân-Âm-Nhạc-Lớp-1-CD-Chuẩn-Bộ-Giáo-Dục">
            <a:hlinkClick r:id="" action="ppaction://media"/>
            <a:extLst>
              <a:ext uri="{FF2B5EF4-FFF2-40B4-BE49-F238E27FC236}">
                <a16:creationId xmlns:a16="http://schemas.microsoft.com/office/drawing/2014/main" id="{7FFF83E5-DF29-5107-0B9B-234B11241F4B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42351.4489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4899" y="624711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936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81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DA8D5B3-251F-45AE-840C-B88C2BEF7F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3000750" y="1705349"/>
            <a:ext cx="5571067" cy="557106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3A0E42E-1249-40BE-BEE9-7762B165AE40}"/>
              </a:ext>
            </a:extLst>
          </p:cNvPr>
          <p:cNvSpPr txBox="1"/>
          <p:nvPr/>
        </p:nvSpPr>
        <p:spPr>
          <a:xfrm>
            <a:off x="2406591" y="117147"/>
            <a:ext cx="8431795" cy="18312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00206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Hoạt</a:t>
            </a:r>
            <a:r>
              <a:rPr lang="en-US" sz="4400" b="1" dirty="0">
                <a:solidFill>
                  <a:srgbClr val="00206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động</a:t>
            </a:r>
            <a:r>
              <a:rPr lang="en-US" sz="4400" b="1" dirty="0">
                <a:solidFill>
                  <a:srgbClr val="00206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 2:</a:t>
            </a:r>
          </a:p>
          <a:p>
            <a:pPr algn="ctr"/>
            <a:r>
              <a:rPr lang="en-US" sz="4400" b="1" dirty="0">
                <a:solidFill>
                  <a:srgbClr val="00206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Trò</a:t>
            </a:r>
            <a:r>
              <a:rPr lang="en-US" sz="4400" b="1" dirty="0">
                <a:solidFill>
                  <a:srgbClr val="00206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chơi</a:t>
            </a:r>
            <a:r>
              <a:rPr lang="en-US" sz="4400" b="1" dirty="0">
                <a:solidFill>
                  <a:srgbClr val="00206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: Nghe </a:t>
            </a:r>
            <a:r>
              <a:rPr lang="en-US" sz="4400" b="1" dirty="0" err="1">
                <a:solidFill>
                  <a:srgbClr val="00206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nhanh</a:t>
            </a:r>
            <a:r>
              <a:rPr lang="en-US" sz="4400" b="1" dirty="0">
                <a:solidFill>
                  <a:srgbClr val="00206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đoán</a:t>
            </a:r>
            <a:r>
              <a:rPr lang="en-US" sz="4400" b="1" dirty="0">
                <a:solidFill>
                  <a:srgbClr val="00206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giỏi</a:t>
            </a:r>
            <a:endParaRPr lang="en-US" sz="4400" b="1" dirty="0">
              <a:solidFill>
                <a:srgbClr val="002060"/>
              </a:solidFill>
              <a:latin typeface="#9Slide03 IcielPanton Black" panose="00000A00000000000000" pitchFamily="2" charset="0"/>
              <a:cs typeface="Times New Roman" panose="02020603050405020304" pitchFamily="18" charset="0"/>
            </a:endParaRPr>
          </a:p>
          <a:p>
            <a:pPr algn="ctr"/>
            <a:endParaRPr lang="en-US" sz="25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9645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company name&#10;&#10;Description automatically generated">
            <a:extLst>
              <a:ext uri="{FF2B5EF4-FFF2-40B4-BE49-F238E27FC236}">
                <a16:creationId xmlns:a16="http://schemas.microsoft.com/office/drawing/2014/main" id="{A4E201FF-469D-40C1-B27C-CE26B4E6B9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250" y="1285875"/>
            <a:ext cx="666750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2292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626</TotalTime>
  <Words>78</Words>
  <Application>Microsoft Office PowerPoint</Application>
  <PresentationFormat>Widescreen</PresentationFormat>
  <Paragraphs>14</Paragraphs>
  <Slides>7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#9Slide03 IcielPanton Black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Trần Thị Trà My</dc:creator>
  <cp:lastModifiedBy>Ha Ha</cp:lastModifiedBy>
  <cp:revision>4</cp:revision>
  <dcterms:created xsi:type="dcterms:W3CDTF">2022-10-10T13:59:19Z</dcterms:created>
  <dcterms:modified xsi:type="dcterms:W3CDTF">2025-09-28T15:16:05Z</dcterms:modified>
</cp:coreProperties>
</file>