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77" r:id="rId5"/>
    <p:sldId id="273" r:id="rId6"/>
    <p:sldId id="27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6.jpeg"/><Relationship Id="rId2" Type="http://schemas.microsoft.com/office/2007/relationships/media" Target="../media/media2.mp3"/><Relationship Id="rId1" Type="http://schemas.openxmlformats.org/officeDocument/2006/relationships/audio" Target="file:///D:\Videos\nhac%20yen.wma" TargetMode="External"/><Relationship Id="rId6" Type="http://schemas.openxmlformats.org/officeDocument/2006/relationships/slideLayout" Target="../slideLayouts/slideLayout2.xml"/><Relationship Id="rId5" Type="http://schemas.microsoft.com/office/2007/relationships/media" Target="../media/media3.mp3"/><Relationship Id="rId4" Type="http://schemas.openxmlformats.org/officeDocument/2006/relationships/audio" Target="NULL" TargetMode="Externa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Hình ảnh có liên quan"/>
          <p:cNvSpPr>
            <a:spLocks noChangeAspect="1" noChangeArrowheads="1"/>
          </p:cNvSpPr>
          <p:nvPr/>
        </p:nvSpPr>
        <p:spPr bwMode="auto">
          <a:xfrm>
            <a:off x="172121" y="52304"/>
            <a:ext cx="33922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AutoShape 7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" name="Picture 1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312777" cy="62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930778" y="85470"/>
            <a:ext cx="6995026" cy="7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2055" name="WordArt 15"/>
          <p:cNvSpPr>
            <a:spLocks noChangeArrowheads="1" noChangeShapeType="1" noTextEdit="1"/>
          </p:cNvSpPr>
          <p:nvPr/>
        </p:nvSpPr>
        <p:spPr bwMode="auto">
          <a:xfrm>
            <a:off x="1198314" y="1035627"/>
            <a:ext cx="6633911" cy="432793"/>
          </a:xfrm>
          <a:prstGeom prst="rect">
            <a:avLst/>
          </a:prstGeom>
        </p:spPr>
        <p:txBody>
          <a:bodyPr spcFirstLastPara="1" wrap="none" fromWordArt="1">
            <a:prstTxWarp prst="textInflate">
              <a:avLst/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LÀM QUEN VỚI TOÁN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FFF00"/>
                  </a:gs>
                </a:gsLst>
                <a:lin ang="18900000" scaled="1"/>
              </a:gradFill>
              <a:latin typeface=".VnBahamasBH"/>
            </a:endParaRP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422777" y="1714501"/>
            <a:ext cx="8382000" cy="14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trái-phải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WordArt 13"/>
          <p:cNvSpPr>
            <a:spLocks noChangeArrowheads="1" noChangeShapeType="1" noTextEdit="1"/>
          </p:cNvSpPr>
          <p:nvPr/>
        </p:nvSpPr>
        <p:spPr bwMode="auto">
          <a:xfrm>
            <a:off x="1295400" y="3409950"/>
            <a:ext cx="5867400" cy="4510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MGL A3</a:t>
            </a:r>
            <a:endParaRPr lang="en-US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1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700746"/>
            <a:ext cx="4572000" cy="1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200" b="1" dirty="0" err="1" smtClean="0">
                <a:solidFill>
                  <a:srgbClr val="0000FF"/>
                </a:solidFill>
              </a:rPr>
              <a:t>Bài</a:t>
            </a:r>
            <a:r>
              <a:rPr lang="en-US" sz="6200" b="1" dirty="0" smtClean="0">
                <a:solidFill>
                  <a:srgbClr val="0000FF"/>
                </a:solidFill>
              </a:rPr>
              <a:t> </a:t>
            </a:r>
            <a:r>
              <a:rPr lang="en-US" sz="6200" b="1" dirty="0" err="1" smtClean="0">
                <a:solidFill>
                  <a:srgbClr val="0000FF"/>
                </a:solidFill>
              </a:rPr>
              <a:t>hát</a:t>
            </a:r>
            <a:r>
              <a:rPr lang="en-US" sz="6200" b="1" dirty="0" smtClean="0">
                <a:solidFill>
                  <a:srgbClr val="0000FF"/>
                </a:solidFill>
              </a:rPr>
              <a:t>:</a:t>
            </a:r>
            <a:endParaRPr lang="en-US" sz="6200" b="1" dirty="0">
              <a:solidFill>
                <a:srgbClr val="0000FF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149224" y="1733550"/>
            <a:ext cx="48778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đạp</a:t>
            </a:r>
            <a:r>
              <a:rPr lang="en-US" sz="6600" b="1" dirty="0" smtClean="0">
                <a:solidFill>
                  <a:srgbClr val="FF0000"/>
                </a:solidFill>
              </a:rPr>
              <a:t>”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BÀi HÁT- ĐI XE ĐẠ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88.0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71500" y="314582"/>
            <a:ext cx="8001000" cy="22571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Ôn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xác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định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phía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phải-trái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</a:p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của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bản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thân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trẻ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71500" y="314582"/>
            <a:ext cx="8001000" cy="22571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Dạy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trẻ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xác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định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phía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phải-trái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</a:p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của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đối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tượng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khác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00400" y="2724150"/>
            <a:ext cx="609600" cy="609600"/>
          </a:xfrm>
          <a:prstGeom prst="rect">
            <a:avLst/>
          </a:prstGeom>
        </p:spPr>
      </p:pic>
      <p:pic>
        <p:nvPicPr>
          <p:cNvPr id="3" name="Em Làm Công An Tí Hon  Ngọc Ngân  Nhạc Thiếu Nhi Vui Nhộ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6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2724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47224" y="455414"/>
            <a:ext cx="7366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On-screen Show (16:9)</PresentationFormat>
  <Paragraphs>14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Win7U</cp:lastModifiedBy>
  <cp:revision>3</cp:revision>
  <dcterms:created xsi:type="dcterms:W3CDTF">2024-11-10T09:41:14Z</dcterms:created>
  <dcterms:modified xsi:type="dcterms:W3CDTF">2025-03-16T11:42:44Z</dcterms:modified>
</cp:coreProperties>
</file>