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6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70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2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0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7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7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3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5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0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8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BBAB5-5D3B-411A-AF29-58C53071D813}" type="datetimeFigureOut">
              <a:rPr lang="en-US" smtClean="0"/>
              <a:t>12-May-25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5AB41-166C-42E0-8115-09F494118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12273"/>
            <a:ext cx="9144793" cy="6858594"/>
          </a:xfrm>
          <a:prstGeom prst="rect">
            <a:avLst/>
          </a:prstGeom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0" y="2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 GIANG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74320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27660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vi-VN" sz="2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54" y="3816059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 TÀI: TÌM HIỀU VỀ KHÔNG KHÍ</a:t>
            </a:r>
            <a:endParaRPr lang="vi-VN" sz="1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3855" y="42480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vi-VN" sz="1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648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3855" y="20574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824" r="17373" b="5513"/>
          <a:stretch/>
        </p:blipFill>
        <p:spPr>
          <a:xfrm>
            <a:off x="3968423" y="779761"/>
            <a:ext cx="1126640" cy="1115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3855" y="46482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 VIÊN: NGUYỄN THỊ BÍCH NGỌC</a:t>
            </a:r>
            <a:endParaRPr lang="vi-VN" sz="1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4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1646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4064" y="48767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7651" y="2270400"/>
            <a:ext cx="4240151" cy="681977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5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83877" y="3580465"/>
            <a:ext cx="3888680" cy="627618"/>
            <a:chOff x="5333999" y="4821703"/>
            <a:chExt cx="2529758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6615" y="4949210"/>
              <a:ext cx="2527142" cy="544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617346"/>
            <a:ext cx="954354" cy="802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04" y="2277953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0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4624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84946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52600" y="2216675"/>
            <a:ext cx="1219866" cy="553462"/>
            <a:chOff x="5333999" y="4821703"/>
            <a:chExt cx="2529758" cy="768763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4" y="4949210"/>
              <a:ext cx="2527143" cy="64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59017" y="3501808"/>
            <a:ext cx="1322450" cy="609600"/>
            <a:chOff x="5333999" y="4821703"/>
            <a:chExt cx="2529758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6616" y="4949210"/>
              <a:ext cx="2527141" cy="56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98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4170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8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2" y="3541146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56" y="2198747"/>
            <a:ext cx="694011" cy="6940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56951" y="2237025"/>
            <a:ext cx="1238650" cy="655733"/>
            <a:chOff x="1617514" y="4821702"/>
            <a:chExt cx="2514549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48637" y="4956017"/>
              <a:ext cx="2483426" cy="52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56950" y="3486886"/>
            <a:ext cx="1391050" cy="807538"/>
            <a:chOff x="5316512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6512" y="4982271"/>
              <a:ext cx="2483423" cy="42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52400" y="508325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4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262" y="335086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4083" y="1976483"/>
            <a:ext cx="5094368" cy="1108352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55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78146" y="3733800"/>
            <a:ext cx="4660654" cy="12954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47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472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394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" y="435840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9668" y="2163785"/>
            <a:ext cx="4897618" cy="1047799"/>
            <a:chOff x="1584734" y="4855218"/>
            <a:chExt cx="2344453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584734" y="4855218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4"/>
              <a:ext cx="2272268" cy="58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4400" y="3733801"/>
            <a:ext cx="4508254" cy="10668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577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28" y="4134017"/>
            <a:ext cx="954354" cy="802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2" y="2420191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" y="-280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acDanceRapIQ-DJ-432173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697288"/>
            <a:ext cx="609600" cy="609600"/>
          </a:xfr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524000"/>
            <a:ext cx="9144000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9600" b="1" dirty="0" err="1">
                <a:solidFill>
                  <a:srgbClr val="FF0000"/>
                </a:solidFill>
                <a:latin typeface=".VnAristote" pitchFamily="34" charset="0"/>
              </a:rPr>
              <a:t>Trß</a:t>
            </a:r>
            <a:r>
              <a:rPr lang="en-US" sz="96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.VnAristote" pitchFamily="34" charset="0"/>
              </a:rPr>
              <a:t>ch¬i</a:t>
            </a:r>
            <a:endParaRPr lang="en-US" sz="9600" b="1" dirty="0">
              <a:solidFill>
                <a:srgbClr val="FF0000"/>
              </a:solidFill>
              <a:latin typeface=".VnAristote" pitchFamily="34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“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Thi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xem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®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éi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nµo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nhanh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”</a:t>
            </a: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FF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0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29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3733800" cy="2523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56" y="184482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biệt!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 trong bài học tiếp theo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13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"/>
    </mc:Choice>
    <mc:Fallback xmlns="">
      <p:transition spd="slow" advTm="951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762002"/>
            <a:ext cx="9144000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vi-VN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 eaLnBrk="1" hangingPunct="1">
              <a:spcBef>
                <a:spcPts val="600"/>
              </a:spcBef>
            </a:pPr>
            <a:r>
              <a:rPr lang="vi-VN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thông minh nhanh trí”</a:t>
            </a:r>
            <a:endParaRPr lang="en-US" sz="9600" b="1" dirty="0">
              <a:solidFill>
                <a:srgbClr val="FF0000"/>
              </a:solidFill>
              <a:latin typeface=".VnAristote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FF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2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-64222" y="44626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7651" y="1335695"/>
            <a:ext cx="1268351" cy="645507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52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7649" y="2667003"/>
            <a:ext cx="1420752" cy="609599"/>
            <a:chOff x="5333999" y="4821703"/>
            <a:chExt cx="2535755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331" y="4860807"/>
              <a:ext cx="2483423" cy="56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24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514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8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2" y="2980523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56" y="1638124"/>
            <a:ext cx="694011" cy="6940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56951" y="1676402"/>
            <a:ext cx="1238650" cy="655733"/>
            <a:chOff x="1617514" y="4821702"/>
            <a:chExt cx="2514549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48637" y="4956017"/>
              <a:ext cx="2483426" cy="52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56950" y="2926263"/>
            <a:ext cx="1391050" cy="807538"/>
            <a:chOff x="5316512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6512" y="4982271"/>
              <a:ext cx="2483423" cy="42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-19665" y="228602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5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533400" y="406237"/>
            <a:ext cx="93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7651" y="1640495"/>
            <a:ext cx="1420751" cy="721707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47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Nhẹ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7649" y="2971803"/>
            <a:ext cx="1496952" cy="761999"/>
            <a:chOff x="5333999" y="4821703"/>
            <a:chExt cx="2535755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332" y="4995604"/>
              <a:ext cx="2483422" cy="44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7529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880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43" y="1658763"/>
            <a:ext cx="954354" cy="80225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09149" y="1728327"/>
            <a:ext cx="1538853" cy="732690"/>
            <a:chOff x="5333999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33999" y="4855087"/>
              <a:ext cx="2483423" cy="56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691477" y="1810176"/>
            <a:ext cx="3269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673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524000" y="2833522"/>
            <a:ext cx="1524000" cy="630588"/>
            <a:chOff x="5333999" y="4821703"/>
            <a:chExt cx="2483423" cy="740897"/>
          </a:xfrm>
        </p:grpSpPr>
        <p:sp>
          <p:nvSpPr>
            <p:cNvPr id="64" name="Rounded Rectangle 63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33999" y="4855087"/>
              <a:ext cx="2483423" cy="65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706330" y="2915370"/>
            <a:ext cx="3269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10" y="2770100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78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6"/>
    </mc:Choice>
    <mc:Fallback xmlns="">
      <p:transition spd="slow" advTm="489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601050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43003" y="2178022"/>
            <a:ext cx="4240151" cy="727371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47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3001" y="3429000"/>
            <a:ext cx="3868798" cy="703818"/>
            <a:chOff x="5333999" y="4821703"/>
            <a:chExt cx="2529758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6615" y="4949210"/>
              <a:ext cx="2527142" cy="485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56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8|4.6|4.6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426</Words>
  <Application>Microsoft Office PowerPoint</Application>
  <PresentationFormat>On-screen Show (4:3)</PresentationFormat>
  <Paragraphs>79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.VnAristote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2025-05-12T09:43:59Z</dcterms:created>
  <dcterms:modified xsi:type="dcterms:W3CDTF">2025-05-12T09:45:57Z</dcterms:modified>
</cp:coreProperties>
</file>