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37" r:id="rId2"/>
    <p:sldId id="318" r:id="rId3"/>
    <p:sldId id="309" r:id="rId4"/>
    <p:sldId id="259" r:id="rId5"/>
    <p:sldId id="269" r:id="rId6"/>
    <p:sldId id="335" r:id="rId7"/>
    <p:sldId id="338" r:id="rId8"/>
    <p:sldId id="339" r:id="rId9"/>
    <p:sldId id="341" r:id="rId10"/>
    <p:sldId id="342" r:id="rId11"/>
    <p:sldId id="271" r:id="rId12"/>
    <p:sldId id="343" r:id="rId13"/>
    <p:sldId id="34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1D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>
      <p:cViewPr varScale="1">
        <p:scale>
          <a:sx n="65" d="100"/>
          <a:sy n="65" d="100"/>
        </p:scale>
        <p:origin x="700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2E783-7DB2-41C8-97D4-440B03F6603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DDADB-2D48-4BC2-BEF1-93EDB8B65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9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8B5A-BAB2-47FE-8F93-972FD0501D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51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10421-BEB3-4430-815F-9CE165BA9763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5" indent="-342905" algn="l" defTabSz="91441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0" indent="-285753" algn="l" defTabSz="91441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28"/>
            <a:ext cx="12192000" cy="6867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-959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TRƯỜNG MẦM NON ĐỨC GIANG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9301" y="2258923"/>
            <a:ext cx="7955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2100" y="3252559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3527" y="4626523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Lớp: Nhà trẻ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D2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8274" y="5463571"/>
            <a:ext cx="5195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18" y="593040"/>
            <a:ext cx="777764" cy="79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93241"/>
      </p:ext>
    </p:extLst>
  </p:cSld>
  <p:clrMapOvr>
    <a:masterClrMapping/>
  </p:clrMapOvr>
  <p:transition advClick="0" advTm="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88"/>
            <a:ext cx="12192000" cy="68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8128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676401"/>
            <a:ext cx="8839200" cy="2819399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LUYỆN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13309"/>
      </p:ext>
    </p:extLst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268200" cy="708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9000" y="2590801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 BIỆT CÁC CON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80295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219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35588" y="1981200"/>
            <a:ext cx="3714479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mơ 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 Bác Hồ” </a:t>
            </a:r>
          </a:p>
        </p:txBody>
      </p:sp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53" end="86683.53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1" y="3124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038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6824"/>
            <a:ext cx="8839200" cy="715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8977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1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2721114"/>
            <a:ext cx="8610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ngoãn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ồ</a:t>
            </a:r>
            <a:endParaRPr lang="en-US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2168184"/>
            <a:ext cx="10286999" cy="1754326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2" y="0"/>
            <a:ext cx="1217950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73"/>
            <a:ext cx="12192000" cy="6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532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0"/>
            <a:ext cx="572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6701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61" y="-1"/>
            <a:ext cx="6332561" cy="6864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0"/>
            <a:ext cx="5867400" cy="686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5509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9" y="0"/>
            <a:ext cx="6848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2096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92</Words>
  <Application>Microsoft Office PowerPoint</Application>
  <PresentationFormat>Widescreen</PresentationFormat>
  <Paragraphs>15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MyPC</cp:lastModifiedBy>
  <cp:revision>136</cp:revision>
  <dcterms:created xsi:type="dcterms:W3CDTF">2019-10-23T14:01:40Z</dcterms:created>
  <dcterms:modified xsi:type="dcterms:W3CDTF">2025-05-13T02:00:20Z</dcterms:modified>
</cp:coreProperties>
</file>