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0" r:id="rId11"/>
    <p:sldId id="270" r:id="rId12"/>
    <p:sldId id="259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2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82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32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3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4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9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3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8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2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8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7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33797-1704-4A75-96F4-F71E11A8D8BA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4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27.jp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1.jp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29.jp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962"/>
            <a:ext cx="12192000" cy="70649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3323" y="395280"/>
            <a:ext cx="7405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7746" y="2470131"/>
            <a:ext cx="784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LĨNH VỰC PHÁT TRIỂN NHẬN THỨC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505" y="3539437"/>
            <a:ext cx="11343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LQVT: </a:t>
            </a:r>
            <a:r>
              <a:rPr lang="en-US" sz="3600" b="1" dirty="0" err="1">
                <a:solidFill>
                  <a:srgbClr val="C00000"/>
                </a:solidFill>
              </a:rPr>
              <a:t>Dạy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trẻ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nhận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biết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ngày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và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đêm</a:t>
            </a:r>
            <a:endParaRPr lang="en-US" sz="3600" b="1" dirty="0">
              <a:solidFill>
                <a:srgbClr val="C00000"/>
              </a:solidFill>
            </a:endParaRP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045639-60B7-BDDA-A316-32B51D40C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810" y="366662"/>
            <a:ext cx="1133756" cy="1141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72603A-B4C0-4D33-959D-78C2D1938953}"/>
              </a:ext>
            </a:extLst>
          </p:cNvPr>
          <p:cNvSpPr txBox="1"/>
          <p:nvPr/>
        </p:nvSpPr>
        <p:spPr>
          <a:xfrm>
            <a:off x="3220278" y="5294714"/>
            <a:ext cx="53273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660066"/>
                </a:solidFill>
              </a:rPr>
              <a:t>Giáo</a:t>
            </a:r>
            <a:r>
              <a:rPr lang="en-US" sz="2600" b="1" dirty="0">
                <a:solidFill>
                  <a:srgbClr val="660066"/>
                </a:solidFill>
              </a:rPr>
              <a:t> </a:t>
            </a:r>
            <a:r>
              <a:rPr lang="en-US" sz="2600" b="1" dirty="0" err="1">
                <a:solidFill>
                  <a:srgbClr val="660066"/>
                </a:solidFill>
              </a:rPr>
              <a:t>viên</a:t>
            </a:r>
            <a:r>
              <a:rPr lang="en-US" sz="2600" b="1" dirty="0">
                <a:solidFill>
                  <a:srgbClr val="660066"/>
                </a:solidFill>
              </a:rPr>
              <a:t>: </a:t>
            </a:r>
            <a:r>
              <a:rPr lang="en-US" sz="2600" b="1" dirty="0" err="1">
                <a:solidFill>
                  <a:srgbClr val="660066"/>
                </a:solidFill>
              </a:rPr>
              <a:t>Đinh</a:t>
            </a:r>
            <a:r>
              <a:rPr lang="en-US" sz="2600" b="1" dirty="0">
                <a:solidFill>
                  <a:srgbClr val="660066"/>
                </a:solidFill>
              </a:rPr>
              <a:t> Thu Trang</a:t>
            </a:r>
          </a:p>
        </p:txBody>
      </p:sp>
    </p:spTree>
    <p:extLst>
      <p:ext uri="{BB962C8B-B14F-4D97-AF65-F5344CB8AC3E}">
        <p14:creationId xmlns:p14="http://schemas.microsoft.com/office/powerpoint/2010/main" val="4200536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18328" y="155483"/>
            <a:ext cx="6222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Bầu trời ban đêm thì như thế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/>
        </p:blipFill>
        <p:spPr>
          <a:xfrm>
            <a:off x="321971" y="895740"/>
            <a:ext cx="11578107" cy="5724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1218"/>
            <a:ext cx="727813" cy="727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66" y="1463363"/>
            <a:ext cx="617112" cy="617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31" y="2080475"/>
            <a:ext cx="617112" cy="617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49" y="1244803"/>
            <a:ext cx="617112" cy="617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089" y="1566931"/>
            <a:ext cx="513543" cy="513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714" y="2604601"/>
            <a:ext cx="401542" cy="401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714" y="1156645"/>
            <a:ext cx="504573" cy="5045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130" y="2866433"/>
            <a:ext cx="617112" cy="6171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039" y="3255985"/>
            <a:ext cx="617112" cy="6171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31" y="3451158"/>
            <a:ext cx="843878" cy="8438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243" y="2648098"/>
            <a:ext cx="879516" cy="87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8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80446" y="361545"/>
            <a:ext cx="766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Sau 1 ngày làm việc thì mọi người sẽ làm gì?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5" y="1181686"/>
            <a:ext cx="11368454" cy="52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ideo ngay va d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806" y="525535"/>
            <a:ext cx="10213145" cy="56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0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675250"/>
            <a:ext cx="5855165" cy="4642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2191" y="28919"/>
            <a:ext cx="233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BAN NGÀY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505" y="5686920"/>
            <a:ext cx="5373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Bầu trời sáng , có ông mặt trời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/>
        </p:blipFill>
        <p:spPr>
          <a:xfrm>
            <a:off x="6336834" y="675251"/>
            <a:ext cx="5785619" cy="4642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7404" y="28919"/>
            <a:ext cx="233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BAN ĐÊM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8093" y="5686920"/>
            <a:ext cx="5373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Bầu trời tối, trên bầu trời có trăng và sao lấp lánh</a:t>
            </a:r>
          </a:p>
        </p:txBody>
      </p:sp>
    </p:spTree>
    <p:extLst>
      <p:ext uri="{BB962C8B-B14F-4D97-AF65-F5344CB8AC3E}">
        <p14:creationId xmlns:p14="http://schemas.microsoft.com/office/powerpoint/2010/main" val="187266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7922" y="1156977"/>
            <a:ext cx="569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TRÒ CHƠI: AI THÔNG MINH HƠN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87922" y="2421228"/>
            <a:ext cx="5306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chemeClr val="accent2">
                    <a:lumMod val="75000"/>
                  </a:schemeClr>
                </a:solidFill>
              </a:rPr>
              <a:t>Cách chơi: Mỗi 1 câu hỏi có 2 đáp án  1, 2 để các con lựa chọn. Các con chọn đáp án đúng cho câu hỏi đó. Thời gian sũy nghĩ là 5 giây.</a:t>
            </a:r>
          </a:p>
        </p:txBody>
      </p:sp>
    </p:spTree>
    <p:extLst>
      <p:ext uri="{BB962C8B-B14F-4D97-AF65-F5344CB8AC3E}">
        <p14:creationId xmlns:p14="http://schemas.microsoft.com/office/powerpoint/2010/main" val="4247341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5" y="1336431"/>
            <a:ext cx="5625393" cy="346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/>
        </p:blipFill>
        <p:spPr>
          <a:xfrm>
            <a:off x="6716316" y="1336431"/>
            <a:ext cx="5311561" cy="3460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325" y="228655"/>
            <a:ext cx="1130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Khoảng thời gian lúc mặt trời mọc đến khi mặt trời lặn gọi là gì? </a:t>
            </a:r>
          </a:p>
        </p:txBody>
      </p:sp>
      <p:sp>
        <p:nvSpPr>
          <p:cNvPr id="6" name="Oval 5"/>
          <p:cNvSpPr/>
          <p:nvPr/>
        </p:nvSpPr>
        <p:spPr>
          <a:xfrm>
            <a:off x="550325" y="5000751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8970" y="4845998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Ban ngày</a:t>
            </a:r>
          </a:p>
        </p:txBody>
      </p:sp>
      <p:sp>
        <p:nvSpPr>
          <p:cNvPr id="8" name="Oval 7"/>
          <p:cNvSpPr/>
          <p:nvPr/>
        </p:nvSpPr>
        <p:spPr>
          <a:xfrm>
            <a:off x="7371785" y="5155504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90430" y="5000751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Ban đêm</a:t>
            </a:r>
          </a:p>
        </p:txBody>
      </p:sp>
      <p:sp>
        <p:nvSpPr>
          <p:cNvPr id="10" name="Oval 9"/>
          <p:cNvSpPr/>
          <p:nvPr/>
        </p:nvSpPr>
        <p:spPr>
          <a:xfrm>
            <a:off x="5297503" y="4944926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47657" y="5206659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9189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2388 -0.0226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-113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28997 -0.0118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6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8594 -0.0115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97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5" y="1336431"/>
            <a:ext cx="5625393" cy="346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/>
        </p:blipFill>
        <p:spPr>
          <a:xfrm>
            <a:off x="6716316" y="1336431"/>
            <a:ext cx="5311561" cy="3460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325" y="228655"/>
            <a:ext cx="11308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Khi bầu trời buông xuống, bầu trời xuất hiện trăng và sao, </a:t>
            </a:r>
          </a:p>
          <a:p>
            <a:pPr algn="ctr"/>
            <a:r>
              <a:rPr lang="en-US" sz="3200" b="1">
                <a:solidFill>
                  <a:srgbClr val="FFFF00"/>
                </a:solidFill>
              </a:rPr>
              <a:t>thời điểm đó gọi là gì? </a:t>
            </a:r>
          </a:p>
        </p:txBody>
      </p:sp>
      <p:sp>
        <p:nvSpPr>
          <p:cNvPr id="6" name="Oval 5"/>
          <p:cNvSpPr/>
          <p:nvPr/>
        </p:nvSpPr>
        <p:spPr>
          <a:xfrm>
            <a:off x="550325" y="5000751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8970" y="4845998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Ban ngày</a:t>
            </a:r>
          </a:p>
        </p:txBody>
      </p:sp>
      <p:sp>
        <p:nvSpPr>
          <p:cNvPr id="8" name="Oval 7"/>
          <p:cNvSpPr/>
          <p:nvPr/>
        </p:nvSpPr>
        <p:spPr>
          <a:xfrm>
            <a:off x="7371785" y="5155504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90430" y="5000751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Ban đêm</a:t>
            </a:r>
          </a:p>
        </p:txBody>
      </p:sp>
      <p:sp>
        <p:nvSpPr>
          <p:cNvPr id="10" name="Oval 9"/>
          <p:cNvSpPr/>
          <p:nvPr/>
        </p:nvSpPr>
        <p:spPr>
          <a:xfrm>
            <a:off x="5297503" y="4965260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47657" y="5226993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4920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7544" y="214588"/>
            <a:ext cx="6356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Hình ảnh nào là hình ảnh ban ngày?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15" y="1030996"/>
            <a:ext cx="5009893" cy="4796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5" y="1050414"/>
            <a:ext cx="5476617" cy="475716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80652" y="5867583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8823695" y="5943255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5515967" y="5031086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66121" y="5292819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612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6" y="1013951"/>
            <a:ext cx="5015914" cy="4768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37" y="1058053"/>
            <a:ext cx="5357315" cy="4768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7544" y="214588"/>
            <a:ext cx="6356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Hình ảnh nào là hình ảnh ban đêm?</a:t>
            </a:r>
          </a:p>
        </p:txBody>
      </p:sp>
      <p:sp>
        <p:nvSpPr>
          <p:cNvPr id="6" name="Oval 5"/>
          <p:cNvSpPr/>
          <p:nvPr/>
        </p:nvSpPr>
        <p:spPr>
          <a:xfrm>
            <a:off x="2280652" y="5867583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823695" y="5943255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5028978" y="4986711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79132" y="5248444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004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6397" y="995932"/>
            <a:ext cx="4051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TRÒ CHƠI: ĐỘI NÀO GIỎI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9196" y="1798256"/>
            <a:ext cx="63529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Cách chơi: </a:t>
            </a:r>
          </a:p>
          <a:p>
            <a:pPr algn="just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Chia trẻ thành 2 đội ( 10 trẻ / đội – Đội 1 lấy hình ảnh về hoạt động vào ban ngày; đội 2 lấy hình ảnh về hoạt động diễn ra vào ban đêm.</a:t>
            </a:r>
          </a:p>
          <a:p>
            <a:pPr algn="just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Khi nào có nhạc thì 2 bạn đứng đầu hàng chạy nhanh lên lấy hình ảnh của đội mình để gắn lên bảng của đội mình.</a:t>
            </a:r>
          </a:p>
          <a:p>
            <a:pPr algn="just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-Trò chơi diễn ra trong 1 bản nhạc. Mỗi bạn chỉ lấy 1 hình ảnh</a:t>
            </a:r>
          </a:p>
          <a:p>
            <a:pPr algn="just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-Đội nào lấy đúng và nhiều hơn thì đội đó sẽ thắng</a:t>
            </a:r>
          </a:p>
        </p:txBody>
      </p:sp>
    </p:spTree>
    <p:extLst>
      <p:ext uri="{BB962C8B-B14F-4D97-AF65-F5344CB8AC3E}">
        <p14:creationId xmlns:p14="http://schemas.microsoft.com/office/powerpoint/2010/main" val="2910915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0320" y="2446986"/>
            <a:ext cx="5460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Trẻ đọc bài thơ: Ngày và đêm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8049" y="3031761"/>
            <a:ext cx="511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Sáng tác: Chu Thị Bích Ngọc</a:t>
            </a:r>
          </a:p>
        </p:txBody>
      </p:sp>
    </p:spTree>
    <p:extLst>
      <p:ext uri="{BB962C8B-B14F-4D97-AF65-F5344CB8AC3E}">
        <p14:creationId xmlns:p14="http://schemas.microsoft.com/office/powerpoint/2010/main" val="394107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19374" y="1935962"/>
            <a:ext cx="8553251" cy="23128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các bé chăm ngoan </a:t>
            </a:r>
          </a:p>
          <a:p>
            <a:pPr algn="ctr"/>
            <a:r>
              <a:rPr lang="en-US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 giỏi</a:t>
            </a:r>
          </a:p>
        </p:txBody>
      </p:sp>
    </p:spTree>
    <p:extLst>
      <p:ext uri="{BB962C8B-B14F-4D97-AF65-F5344CB8AC3E}">
        <p14:creationId xmlns:p14="http://schemas.microsoft.com/office/powerpoint/2010/main" val="4270585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8038" y="1586696"/>
            <a:ext cx="481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Tinh mơ gà trống gáy</a:t>
            </a:r>
          </a:p>
          <a:p>
            <a:r>
              <a:rPr lang="en-US" sz="2800" b="1">
                <a:solidFill>
                  <a:srgbClr val="0070C0"/>
                </a:solidFill>
              </a:rPr>
              <a:t>Ò ó o o o</a:t>
            </a:r>
          </a:p>
          <a:p>
            <a:r>
              <a:rPr lang="en-US" sz="2800" b="1">
                <a:solidFill>
                  <a:srgbClr val="0070C0"/>
                </a:solidFill>
              </a:rPr>
              <a:t>Ông mặt trời thức giấc </a:t>
            </a:r>
          </a:p>
          <a:p>
            <a:r>
              <a:rPr lang="en-US" sz="2800" b="1">
                <a:solidFill>
                  <a:srgbClr val="0070C0"/>
                </a:solidFill>
              </a:rPr>
              <a:t>Gọi ngày mới bắt đầu</a:t>
            </a:r>
          </a:p>
          <a:p>
            <a:r>
              <a:rPr lang="en-US" sz="2800" b="1">
                <a:solidFill>
                  <a:srgbClr val="0070C0"/>
                </a:solidFill>
              </a:rPr>
              <a:t>Bé ơi dậy mau mau</a:t>
            </a:r>
          </a:p>
          <a:p>
            <a:r>
              <a:rPr lang="en-US" sz="2800" b="1">
                <a:solidFill>
                  <a:srgbClr val="0070C0"/>
                </a:solidFill>
              </a:rPr>
              <a:t>Cùng nhau đi tới lớp</a:t>
            </a:r>
          </a:p>
          <a:p>
            <a:r>
              <a:rPr lang="en-US" sz="2800" b="1">
                <a:solidFill>
                  <a:srgbClr val="0070C0"/>
                </a:solidFill>
              </a:rPr>
              <a:t>Khắp phố phường tấp nập</a:t>
            </a:r>
          </a:p>
          <a:p>
            <a:r>
              <a:rPr lang="en-US" sz="2800" b="1">
                <a:solidFill>
                  <a:srgbClr val="0070C0"/>
                </a:solidFill>
              </a:rPr>
              <a:t>Tàu và xe ngang qua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56607" y="1155808"/>
            <a:ext cx="49154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>
              <a:solidFill>
                <a:srgbClr val="00B050"/>
              </a:solidFill>
            </a:endParaRPr>
          </a:p>
          <a:p>
            <a:r>
              <a:rPr lang="en-US" sz="2800" b="1">
                <a:solidFill>
                  <a:srgbClr val="0070C0"/>
                </a:solidFill>
              </a:rPr>
              <a:t>Khi buổi chiều ghé qua</a:t>
            </a:r>
          </a:p>
          <a:p>
            <a:r>
              <a:rPr lang="en-US" sz="2800" b="1">
                <a:solidFill>
                  <a:srgbClr val="0070C0"/>
                </a:solidFill>
              </a:rPr>
              <a:t>Là lúc ba mẹ đón</a:t>
            </a:r>
          </a:p>
          <a:p>
            <a:r>
              <a:rPr lang="en-US" sz="2800" b="1">
                <a:solidFill>
                  <a:srgbClr val="0070C0"/>
                </a:solidFill>
              </a:rPr>
              <a:t>Rồi bóng tối buông xuống</a:t>
            </a:r>
          </a:p>
          <a:p>
            <a:r>
              <a:rPr lang="en-US" sz="2800" b="1">
                <a:solidFill>
                  <a:srgbClr val="0070C0"/>
                </a:solidFill>
              </a:rPr>
              <a:t>Mời màn đêm xuống chơi</a:t>
            </a:r>
          </a:p>
          <a:p>
            <a:r>
              <a:rPr lang="en-US" sz="2800" b="1">
                <a:solidFill>
                  <a:srgbClr val="0070C0"/>
                </a:solidFill>
              </a:rPr>
              <a:t>Sao mọc khắp nơi nơi</a:t>
            </a:r>
          </a:p>
          <a:p>
            <a:r>
              <a:rPr lang="en-US" sz="2800" b="1">
                <a:solidFill>
                  <a:srgbClr val="0070C0"/>
                </a:solidFill>
              </a:rPr>
              <a:t>Quanh ông trăng thanh vắng</a:t>
            </a:r>
          </a:p>
          <a:p>
            <a:r>
              <a:rPr lang="en-US" sz="2800" b="1">
                <a:solidFill>
                  <a:srgbClr val="0070C0"/>
                </a:solidFill>
              </a:rPr>
              <a:t>Trong giấc ngủ yên lặng</a:t>
            </a:r>
          </a:p>
          <a:p>
            <a:r>
              <a:rPr lang="en-US" sz="2800" b="1">
                <a:solidFill>
                  <a:srgbClr val="0070C0"/>
                </a:solidFill>
              </a:rPr>
              <a:t>Bé chìm vào giấc mơ</a:t>
            </a:r>
          </a:p>
        </p:txBody>
      </p:sp>
    </p:spTree>
    <p:extLst>
      <p:ext uri="{BB962C8B-B14F-4D97-AF65-F5344CB8AC3E}">
        <p14:creationId xmlns:p14="http://schemas.microsoft.com/office/powerpoint/2010/main" val="93664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1655" y="5810244"/>
            <a:ext cx="7250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Bầu trời ban ngày như thế nào?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7"/>
          <a:stretch/>
        </p:blipFill>
        <p:spPr>
          <a:xfrm>
            <a:off x="-115910" y="-36528"/>
            <a:ext cx="2079205" cy="2046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8" r="5907" b="28418"/>
          <a:stretch/>
        </p:blipFill>
        <p:spPr>
          <a:xfrm>
            <a:off x="3348508" y="154547"/>
            <a:ext cx="3245476" cy="1803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8" r="5907" b="28418"/>
          <a:stretch/>
        </p:blipFill>
        <p:spPr>
          <a:xfrm flipH="1">
            <a:off x="9706376" y="154547"/>
            <a:ext cx="2266682" cy="133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1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1617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0" b="1033"/>
          <a:stretch/>
        </p:blipFill>
        <p:spPr>
          <a:xfrm>
            <a:off x="-111617" y="1"/>
            <a:ext cx="3022242" cy="5692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7"/>
          <a:stretch/>
        </p:blipFill>
        <p:spPr>
          <a:xfrm>
            <a:off x="0" y="0"/>
            <a:ext cx="1468192" cy="1445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3"/>
          <a:stretch/>
        </p:blipFill>
        <p:spPr>
          <a:xfrm>
            <a:off x="2910625" y="1"/>
            <a:ext cx="9169758" cy="56924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8192" y="5861759"/>
            <a:ext cx="9502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Khi ông mặt trời thức dậy thì bạn nhỏ đã làm gì?</a:t>
            </a:r>
          </a:p>
        </p:txBody>
      </p:sp>
    </p:spTree>
    <p:extLst>
      <p:ext uri="{BB962C8B-B14F-4D97-AF65-F5344CB8AC3E}">
        <p14:creationId xmlns:p14="http://schemas.microsoft.com/office/powerpoint/2010/main" val="32223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4"/>
          <a:stretch/>
        </p:blipFill>
        <p:spPr>
          <a:xfrm>
            <a:off x="208209" y="489397"/>
            <a:ext cx="5640946" cy="6130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45" y="489397"/>
            <a:ext cx="5965065" cy="61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2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40" y="541900"/>
            <a:ext cx="5051996" cy="5498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" y="541900"/>
            <a:ext cx="4876800" cy="549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" y="515156"/>
            <a:ext cx="11153105" cy="59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59228" y="246571"/>
            <a:ext cx="875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Trong khi các con đi học thì bố mẹ các con đi đâu?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91"/>
            <a:ext cx="3587976" cy="4828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77" y="1052292"/>
            <a:ext cx="3778804" cy="4828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78" y="1052291"/>
            <a:ext cx="3995225" cy="482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5065" y="6597748"/>
            <a:ext cx="4262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92777" y="6101240"/>
            <a:ext cx="4519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Bố mẹ các con sẽ đi làm đấy</a:t>
            </a:r>
          </a:p>
        </p:txBody>
      </p:sp>
    </p:spTree>
    <p:extLst>
      <p:ext uri="{BB962C8B-B14F-4D97-AF65-F5344CB8AC3E}">
        <p14:creationId xmlns:p14="http://schemas.microsoft.com/office/powerpoint/2010/main" val="36859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465</Words>
  <Application>Microsoft Office PowerPoint</Application>
  <PresentationFormat>Widescreen</PresentationFormat>
  <Paragraphs>82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31</cp:revision>
  <dcterms:created xsi:type="dcterms:W3CDTF">2024-03-06T12:47:14Z</dcterms:created>
  <dcterms:modified xsi:type="dcterms:W3CDTF">2025-03-15T10:00:05Z</dcterms:modified>
</cp:coreProperties>
</file>