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6" r:id="rId2"/>
    <p:sldId id="282" r:id="rId3"/>
    <p:sldId id="289" r:id="rId4"/>
    <p:sldId id="294" r:id="rId5"/>
    <p:sldId id="295" r:id="rId6"/>
    <p:sldId id="281" r:id="rId7"/>
    <p:sldId id="285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85" autoAdjust="0"/>
  </p:normalViewPr>
  <p:slideViewPr>
    <p:cSldViewPr>
      <p:cViewPr varScale="1">
        <p:scale>
          <a:sx n="66" d="100"/>
          <a:sy n="66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CC6CD-F79E-44AC-B1C1-33901F41B1C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213C4-2D90-4113-8AFA-E6112E1D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6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213C4-2D90-4113-8AFA-E6112E1D34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5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4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3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4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6982F-BC4F-4104-A6E0-F5F68390F786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hinh nen don g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15"/>
            <a:ext cx="9144000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Kết quả hình ảnh cho hinh nen power point dep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-257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928661" y="285729"/>
            <a:ext cx="7000925" cy="2786082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1751" y="2786058"/>
            <a:ext cx="4985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VĂN HỌC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6172200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24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2024 - 2025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7429" y="233067"/>
            <a:ext cx="3246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Times New Roman"/>
              </a:rPr>
              <a:t>UBND </a:t>
            </a:r>
            <a:r>
              <a:rPr lang="vi-VN" sz="2000" b="1">
                <a:solidFill>
                  <a:srgbClr val="002060"/>
                </a:solidFill>
                <a:latin typeface="Times New Roman"/>
              </a:rPr>
              <a:t>QUẬN </a:t>
            </a:r>
            <a:r>
              <a:rPr lang="vi-VN" sz="2000" b="1" dirty="0">
                <a:solidFill>
                  <a:srgbClr val="002060"/>
                </a:solidFill>
                <a:latin typeface="Times New Roman"/>
              </a:rPr>
              <a:t>LONG BIÊN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5270" y="658892"/>
            <a:ext cx="4270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Times New Roman"/>
              </a:rPr>
              <a:t>TRƯỜNG MẦM </a:t>
            </a:r>
            <a:r>
              <a:rPr lang="vi-VN" sz="2000" b="1">
                <a:solidFill>
                  <a:srgbClr val="002060"/>
                </a:solidFill>
                <a:latin typeface="Times New Roman"/>
              </a:rPr>
              <a:t>NON </a:t>
            </a:r>
            <a:r>
              <a:rPr lang="en-US" sz="2000" b="1">
                <a:solidFill>
                  <a:srgbClr val="002060"/>
                </a:solidFill>
                <a:latin typeface="Times New Roman"/>
              </a:rPr>
              <a:t>ĐỨC GIANG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6080" y="3916506"/>
            <a:ext cx="5220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AA5B06-9E8E-2C53-1190-148632B9CE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71" y="1159158"/>
            <a:ext cx="1577058" cy="158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1"/>
          <p:cNvSpPr>
            <a:spLocks noChangeArrowheads="1"/>
          </p:cNvSpPr>
          <p:nvPr/>
        </p:nvSpPr>
        <p:spPr bwMode="auto">
          <a:xfrm>
            <a:off x="539552" y="1844824"/>
            <a:ext cx="75608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vi-VN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Ổn định tổ chức: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>
                <a:latin typeface="Time New Roman"/>
              </a:rPr>
              <a:t>- Cô và trẻ hát bài: Em tập lái ô tô</a:t>
            </a:r>
            <a:endParaRPr lang="en-US" sz="2800" dirty="0">
              <a:latin typeface="Time New Roman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5424" y="18704"/>
            <a:ext cx="74034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9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1648311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417479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2400" dirty="0">
              <a:solidFill>
                <a:srgbClr val="3C3C3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1052736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Dạy trẻ đọc thơ </a:t>
            </a:r>
          </a:p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cho cả lớp đọc 3 - 4 lần.</a:t>
            </a:r>
          </a:p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Mời tổ, nhóm, cá nhân trẻ đọc.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764704"/>
            <a:ext cx="78488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/>
              <a:t>- </a:t>
            </a:r>
            <a:r>
              <a:rPr lang="en-US" sz="2400" smtClean="0">
                <a:latin typeface="Time New Roman"/>
              </a:rPr>
              <a:t>Cô</a:t>
            </a:r>
            <a:r>
              <a:rPr lang="en-US" sz="2400" dirty="0" smtClean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và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trẻ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hát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bài</a:t>
            </a:r>
            <a:r>
              <a:rPr lang="en-US" sz="2400" dirty="0">
                <a:latin typeface="Time New Roman"/>
              </a:rPr>
              <a:t>:  “</a:t>
            </a:r>
            <a:r>
              <a:rPr lang="en-US" sz="2400" dirty="0" err="1">
                <a:latin typeface="Time New Roman"/>
              </a:rPr>
              <a:t>Em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tập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lái</a:t>
            </a:r>
            <a:r>
              <a:rPr lang="en-US" sz="2400" dirty="0">
                <a:latin typeface="Time New Roman"/>
              </a:rPr>
              <a:t> ô </a:t>
            </a:r>
            <a:r>
              <a:rPr lang="en-US" sz="2400" dirty="0" err="1">
                <a:latin typeface="Time New Roman"/>
              </a:rPr>
              <a:t>tô</a:t>
            </a:r>
            <a:r>
              <a:rPr lang="en-US" sz="2400" dirty="0">
                <a:latin typeface="Time New Roman"/>
              </a:rPr>
              <a:t>”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.A – Cả Nhà Thương Nh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7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137</Words>
  <Application>Microsoft Office PowerPoint</Application>
  <PresentationFormat>On-screen Show (4:3)</PresentationFormat>
  <Paragraphs>19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Administrator</cp:lastModifiedBy>
  <cp:revision>71</cp:revision>
  <dcterms:created xsi:type="dcterms:W3CDTF">2018-10-20T05:57:48Z</dcterms:created>
  <dcterms:modified xsi:type="dcterms:W3CDTF">2025-04-11T09:44:26Z</dcterms:modified>
</cp:coreProperties>
</file>