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2" r:id="rId3"/>
    <p:sldId id="263" r:id="rId4"/>
    <p:sldId id="256" r:id="rId5"/>
    <p:sldId id="257" r:id="rId6"/>
    <p:sldId id="258" r:id="rId7"/>
    <p:sldId id="275" r:id="rId8"/>
    <p:sldId id="264" r:id="rId9"/>
    <p:sldId id="265" r:id="rId10"/>
    <p:sldId id="267" r:id="rId11"/>
    <p:sldId id="269" r:id="rId12"/>
    <p:sldId id="268" r:id="rId13"/>
    <p:sldId id="270" r:id="rId14"/>
    <p:sldId id="272" r:id="rId15"/>
    <p:sldId id="273" r:id="rId16"/>
    <p:sldId id="271" r:id="rId17"/>
    <p:sldId id="274" r:id="rId18"/>
    <p:sldId id="276" r:id="rId19"/>
    <p:sldId id="277" r:id="rId20"/>
    <p:sldId id="278" r:id="rId21"/>
    <p:sldId id="279" r:id="rId22"/>
    <p:sldId id="280" r:id="rId23"/>
    <p:sldId id="28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B78E4-CD0D-4FA9-B836-0681629BE9B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D42E6-5D96-4448-99B8-A922475026B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B78E4-CD0D-4FA9-B836-0681629BE9B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D42E6-5D96-4448-99B8-A922475026B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B78E4-CD0D-4FA9-B836-0681629BE9B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D42E6-5D96-4448-99B8-A922475026B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B78E4-CD0D-4FA9-B836-0681629BE9B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D42E6-5D96-4448-99B8-A922475026B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B78E4-CD0D-4FA9-B836-0681629BE9B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D42E6-5D96-4448-99B8-A922475026B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B78E4-CD0D-4FA9-B836-0681629BE9BB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D42E6-5D96-4448-99B8-A922475026B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B78E4-CD0D-4FA9-B836-0681629BE9BB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D42E6-5D96-4448-99B8-A922475026B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B78E4-CD0D-4FA9-B836-0681629BE9BB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D42E6-5D96-4448-99B8-A922475026B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B78E4-CD0D-4FA9-B836-0681629BE9BB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D42E6-5D96-4448-99B8-A922475026B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B78E4-CD0D-4FA9-B836-0681629BE9BB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D42E6-5D96-4448-99B8-A922475026B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B78E4-CD0D-4FA9-B836-0681629BE9BB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D42E6-5D96-4448-99B8-A922475026B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9B78E4-CD0D-4FA9-B836-0681629BE9B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D42E6-5D96-4448-99B8-A922475026BA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1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4100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479800" y="-42863"/>
            <a:ext cx="5334000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000" b="1">
                <a:solidFill>
                  <a:srgbClr val="9900CC"/>
                </a:solidFill>
              </a:rPr>
              <a:t>ỦY BAN NHÂN DÂN QUẬN LONG BIÊN</a:t>
            </a:r>
            <a:endParaRPr lang="en-US" altLang="en-US" sz="2000" b="1">
              <a:solidFill>
                <a:srgbClr val="9900CC"/>
              </a:solidFill>
            </a:endParaRPr>
          </a:p>
          <a:p>
            <a:pPr algn="ctr" eaLnBrk="1" hangingPunct="1"/>
            <a:r>
              <a:rPr lang="en-US" altLang="en-US" sz="2000" b="1">
                <a:solidFill>
                  <a:srgbClr val="9900CC"/>
                </a:solidFill>
              </a:rPr>
              <a:t>TRƯỜNG MẦM NON ĐỨC GIANG</a:t>
            </a:r>
            <a:endParaRPr lang="en-US" altLang="en-US" sz="2000" b="1">
              <a:solidFill>
                <a:srgbClr val="9900CC"/>
              </a:solidFill>
            </a:endParaRPr>
          </a:p>
          <a:p>
            <a:pPr algn="ctr" eaLnBrk="1" hangingPunct="1"/>
            <a:r>
              <a:rPr lang="en-US" altLang="en-US" b="1">
                <a:solidFill>
                  <a:srgbClr val="9900CC"/>
                </a:solidFill>
              </a:rPr>
              <a:t>******</a:t>
            </a:r>
            <a:endParaRPr lang="en-US" altLang="en-US" b="1">
              <a:solidFill>
                <a:srgbClr val="9900CC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53342" y="2687264"/>
            <a:ext cx="6582379" cy="1483471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algn="ctr" eaLnBrk="1" hangingPunct="1">
              <a:defRPr/>
            </a:pPr>
            <a:r>
              <a:rPr lang="en-US" sz="4800" b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 QUEN VĂN HỌC</a:t>
            </a:r>
            <a:endParaRPr lang="en-US" sz="4800" b="1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612771" y="3432176"/>
            <a:ext cx="658495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0000FF"/>
                </a:solidFill>
              </a:rPr>
              <a:t>Đề tài: Thơ </a:t>
            </a:r>
            <a:r>
              <a:rPr lang="en-US" altLang="en-US" sz="2400" b="1" smtClean="0">
                <a:solidFill>
                  <a:srgbClr val="0000FF"/>
                </a:solidFill>
              </a:rPr>
              <a:t>“Lên </a:t>
            </a:r>
            <a:r>
              <a:rPr lang="en-US" altLang="en-US" sz="2400" b="1">
                <a:solidFill>
                  <a:srgbClr val="0000FF"/>
                </a:solidFill>
              </a:rPr>
              <a:t>bốn”</a:t>
            </a:r>
            <a:endParaRPr lang="en-US" altLang="en-US" sz="2400" b="1">
              <a:solidFill>
                <a:srgbClr val="0000FF"/>
              </a:solidFill>
            </a:endParaRPr>
          </a:p>
          <a:p>
            <a:pPr eaLnBrk="1" hangingPunct="1"/>
            <a:r>
              <a:rPr lang="en-US" altLang="en-US" sz="2400" b="1">
                <a:solidFill>
                  <a:srgbClr val="0000FF"/>
                </a:solidFill>
              </a:rPr>
              <a:t>Lứa tuổi: Mẫu giáo bé</a:t>
            </a:r>
            <a:endParaRPr lang="en-US" altLang="en-US" sz="2400" b="1">
              <a:solidFill>
                <a:srgbClr val="0000FF"/>
              </a:solidFill>
            </a:endParaRPr>
          </a:p>
          <a:p>
            <a:pPr eaLnBrk="1" hangingPunct="1"/>
            <a:r>
              <a:rPr lang="en-US" altLang="en-US" sz="2400" b="1">
                <a:solidFill>
                  <a:srgbClr val="0000FF"/>
                </a:solidFill>
              </a:rPr>
              <a:t>Giáo viên thực hiện: Nguyễn Kiều Trang</a:t>
            </a:r>
            <a:endParaRPr lang="en-US" altLang="en-US" sz="2400" b="1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704" y="907365"/>
            <a:ext cx="1399654" cy="1122364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ransition spd="slow" advTm="20078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5217"/>
          </a:xfrm>
        </p:spPr>
      </p:pic>
      <p:sp>
        <p:nvSpPr>
          <p:cNvPr id="5" name="TextBox 4"/>
          <p:cNvSpPr txBox="1"/>
          <p:nvPr/>
        </p:nvSpPr>
        <p:spPr>
          <a:xfrm>
            <a:off x="2547257" y="1542625"/>
            <a:ext cx="73413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400" b="1" noProof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thơ nói về điều gì</a:t>
            </a: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US" sz="4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4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146629" cy="918416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2905"/>
          </a:xfrm>
        </p:spPr>
      </p:pic>
      <p:sp>
        <p:nvSpPr>
          <p:cNvPr id="5" name="TextBox 4"/>
          <p:cNvSpPr txBox="1"/>
          <p:nvPr/>
        </p:nvSpPr>
        <p:spPr>
          <a:xfrm>
            <a:off x="2299062" y="1690688"/>
            <a:ext cx="78115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nhỏ trong bài thơ lên mấy?</a:t>
            </a:r>
            <a:endParaRPr lang="en-US" sz="44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đã làm được những gì?</a:t>
            </a:r>
            <a:endParaRPr lang="en-US" sz="44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159737" cy="928915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Bài Thơ Em Lên Bốn - (Bài Thơ Em Lên 4 Mầm Non)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57680" cy="6675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loud 3"/>
          <p:cNvSpPr/>
          <p:nvPr/>
        </p:nvSpPr>
        <p:spPr>
          <a:xfrm>
            <a:off x="1254033" y="190681"/>
            <a:ext cx="3631475" cy="2996655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29590" y="525262"/>
            <a:ext cx="263216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 lên bốn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 lớn rồi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 không vòi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 quấy nữa.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4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tắm rửa </a:t>
            </a:r>
            <a:endParaRPr lang="en-US" sz="2400" b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4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 vầy lâu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394" y="1"/>
            <a:ext cx="1051234" cy="842008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2905"/>
          </a:xfrm>
        </p:spPr>
      </p:pic>
      <p:sp>
        <p:nvSpPr>
          <p:cNvPr id="5" name="TextBox 4"/>
          <p:cNvSpPr txBox="1"/>
          <p:nvPr/>
        </p:nvSpPr>
        <p:spPr>
          <a:xfrm>
            <a:off x="2299062" y="1690688"/>
            <a:ext cx="78115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400" b="1" noProof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mẹ bạn nhỏ đi vắng , bạn nhỏ thế nào?</a:t>
            </a:r>
            <a:endParaRPr kumimoji="0" lang="en-US" sz="4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001486" cy="802161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Em lên bốn | Bài thơ Em lên bốn (Nhược Thủy) | GợiÝ.vn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4"/>
          <p:cNvSpPr/>
          <p:nvPr/>
        </p:nvSpPr>
        <p:spPr>
          <a:xfrm>
            <a:off x="156755" y="-106906"/>
            <a:ext cx="3566162" cy="2210026"/>
          </a:xfrm>
          <a:prstGeom prst="cloud">
            <a:avLst/>
          </a:prstGeom>
          <a:solidFill>
            <a:srgbClr val="00FFFF"/>
          </a:solidFill>
          <a:ln>
            <a:solidFill>
              <a:srgbClr val="00FFFF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230188"/>
            <a:ext cx="25712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Mẹ đi đâu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 không khóc.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03237"/>
            <a:ext cx="838200" cy="6713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732" y="-1"/>
            <a:ext cx="12288732" cy="6861969"/>
          </a:xfrm>
        </p:spPr>
      </p:pic>
      <p:sp>
        <p:nvSpPr>
          <p:cNvPr id="5" name="TextBox 4"/>
          <p:cNvSpPr txBox="1"/>
          <p:nvPr/>
        </p:nvSpPr>
        <p:spPr>
          <a:xfrm>
            <a:off x="1463040" y="1449977"/>
            <a:ext cx="884355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 khi tan học về bạn nhỏ đi đâu các con </a:t>
            </a:r>
            <a:r>
              <a:rPr lang="en-US" sz="44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nhỉ?</a:t>
            </a:r>
            <a:endParaRPr lang="en-US" sz="4400" b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6731" y="0"/>
            <a:ext cx="934932" cy="7488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Bài thơ Bé đi học: Bé đi học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0831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4"/>
          <p:cNvSpPr/>
          <p:nvPr/>
        </p:nvSpPr>
        <p:spPr>
          <a:xfrm>
            <a:off x="655320" y="204628"/>
            <a:ext cx="3224349" cy="2431385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6116" y="622042"/>
            <a:ext cx="24427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Giờ</a:t>
            </a:r>
            <a:r>
              <a:rPr kumimoji="0" lang="en-US" sz="2400" b="1" i="0" u="none" strike="noStrike" kern="1200" cap="none" spc="0" normalizeH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tan học</a:t>
            </a:r>
            <a:endParaRPr kumimoji="0" lang="en-US" sz="2400" b="1" i="0" u="none" strike="noStrike" kern="1200" cap="none" spc="0" normalizeH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400" b="1" baseline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về nhà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 la ca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Chơi ngoài phố.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79" y="-79186"/>
            <a:ext cx="1076595" cy="862321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3" y="1"/>
            <a:ext cx="11544953" cy="6850936"/>
          </a:xfrm>
        </p:spPr>
      </p:pic>
      <p:sp>
        <p:nvSpPr>
          <p:cNvPr id="5" name="Rectangle 4"/>
          <p:cNvSpPr/>
          <p:nvPr/>
        </p:nvSpPr>
        <p:spPr>
          <a:xfrm>
            <a:off x="4032777" y="2967335"/>
            <a:ext cx="41264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 thơ lần 3</a:t>
            </a:r>
            <a:endParaRPr lang="en-US" sz="5400" b="1" cap="none" spc="0">
              <a:ln w="0"/>
              <a:solidFill>
                <a:srgbClr val="00009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4" y="1"/>
            <a:ext cx="1032889" cy="82731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Bài thơ: &quot;Em lên bốn&quot; | MN Thạch Bàn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106"/>
            <a:ext cx="12192000" cy="687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44983" y="3519715"/>
            <a:ext cx="4715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Tác giả: Nhược Thủy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030514" cy="8254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Bài Thơ Em Lên Bốn - (Bài Thơ Em Lên 4 Mầm Non)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57680" cy="6675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loud 3"/>
          <p:cNvSpPr/>
          <p:nvPr/>
        </p:nvSpPr>
        <p:spPr>
          <a:xfrm>
            <a:off x="1254034" y="190682"/>
            <a:ext cx="3383280" cy="2273572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29590" y="525262"/>
            <a:ext cx="26321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 lên bốn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 lớn rồi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 không vòi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 quấy nữa.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52" y="0"/>
            <a:ext cx="850265" cy="681037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77595"/>
          </a:xfrm>
        </p:spPr>
      </p:pic>
      <p:sp>
        <p:nvSpPr>
          <p:cNvPr id="5" name="TextBox 4"/>
          <p:cNvSpPr txBox="1"/>
          <p:nvPr/>
        </p:nvSpPr>
        <p:spPr>
          <a:xfrm>
            <a:off x="1841863" y="1959429"/>
            <a:ext cx="864761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 định tổ chức: Cô cho trẻ hát bài </a:t>
            </a:r>
            <a:r>
              <a:rPr lang="en-US" sz="44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“Vui </a:t>
            </a:r>
            <a:r>
              <a:rPr lang="en-US" sz="44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 trường”</a:t>
            </a:r>
            <a:endParaRPr lang="en-US" sz="4400" b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40310" cy="9144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Em lên bốn | Bài thơ Em lên bốn (Nhược Thủy) | GợiÝ.vn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4"/>
          <p:cNvSpPr/>
          <p:nvPr/>
        </p:nvSpPr>
        <p:spPr>
          <a:xfrm>
            <a:off x="156755" y="-106906"/>
            <a:ext cx="3566162" cy="2210026"/>
          </a:xfrm>
          <a:prstGeom prst="cloud">
            <a:avLst/>
          </a:prstGeom>
          <a:solidFill>
            <a:srgbClr val="00FFFF"/>
          </a:solidFill>
          <a:ln>
            <a:solidFill>
              <a:srgbClr val="00FFFF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-73285"/>
            <a:ext cx="257120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 tắm rửa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Chẳng vầy lâu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Mẹ đi đâu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 không khóc.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50265" cy="6810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Bài thơ Bé đi học: Bé đi học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0831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4"/>
          <p:cNvSpPr/>
          <p:nvPr/>
        </p:nvSpPr>
        <p:spPr>
          <a:xfrm>
            <a:off x="655320" y="204628"/>
            <a:ext cx="3224349" cy="2431385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6116" y="622042"/>
            <a:ext cx="24427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Giờ tan học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 về nhà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 la ca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Chơi ngoài phố.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9379"/>
            <a:ext cx="1026480" cy="82218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26976"/>
          </a:xfrm>
        </p:spPr>
      </p:pic>
      <p:sp>
        <p:nvSpPr>
          <p:cNvPr id="5" name="Rectangle 4"/>
          <p:cNvSpPr/>
          <p:nvPr/>
        </p:nvSpPr>
        <p:spPr>
          <a:xfrm>
            <a:off x="1309272" y="2277881"/>
            <a:ext cx="957345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con chăm ngoan, học giỏi!</a:t>
            </a:r>
            <a:endParaRPr lang="en-US" sz="4800" b="1" cap="none" spc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51011" cy="841829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Bài thơ: &quot;Em lên bốn&quot; | MN Thạch Bàn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106"/>
            <a:ext cx="12192000" cy="687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44983" y="3519715"/>
            <a:ext cx="4715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 giả: Nhược Thủy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4106"/>
            <a:ext cx="995000" cy="7978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813" y="1825625"/>
            <a:ext cx="5426374" cy="4351338"/>
          </a:xfrm>
        </p:spPr>
      </p:pic>
      <p:pic>
        <p:nvPicPr>
          <p:cNvPr id="2050" name="Picture 2" descr="Bài Thơ Em Lên Bốn - (Bài Thơ Em Lên 4 Mầm Non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57680" cy="6675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loud 3"/>
          <p:cNvSpPr/>
          <p:nvPr/>
        </p:nvSpPr>
        <p:spPr>
          <a:xfrm>
            <a:off x="1254034" y="190682"/>
            <a:ext cx="3383280" cy="2273572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29590" y="525262"/>
            <a:ext cx="26321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lên bốn</a:t>
            </a:r>
            <a:endParaRPr lang="en-US" sz="2400" b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 lớn rồi</a:t>
            </a:r>
            <a:endParaRPr lang="en-US" sz="2400" b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không vòi</a:t>
            </a:r>
            <a:endParaRPr lang="en-US" sz="2400" b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quấy nữa.</a:t>
            </a:r>
            <a:endParaRPr lang="en-US" sz="2400" b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54033" cy="1005593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Em lên bốn | Bài thơ Em lên bốn (Nhược Thủy) | GợiÝ.vn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4"/>
          <p:cNvSpPr/>
          <p:nvPr/>
        </p:nvSpPr>
        <p:spPr>
          <a:xfrm>
            <a:off x="156755" y="-106906"/>
            <a:ext cx="3566162" cy="2210026"/>
          </a:xfrm>
          <a:prstGeom prst="cloud">
            <a:avLst/>
          </a:prstGeom>
          <a:solidFill>
            <a:srgbClr val="00FFFF"/>
          </a:solidFill>
          <a:ln>
            <a:solidFill>
              <a:srgbClr val="00FFFF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38200" y="-73285"/>
            <a:ext cx="257120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Em tắm rửa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Chẳng vầy lâu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Mẹ đi đâu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Em không khóc.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73285"/>
            <a:ext cx="743846" cy="5957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Bài thơ Bé đi học: Bé đi học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0831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4"/>
          <p:cNvSpPr/>
          <p:nvPr/>
        </p:nvSpPr>
        <p:spPr>
          <a:xfrm>
            <a:off x="655320" y="204628"/>
            <a:ext cx="3224349" cy="2431385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6116" y="622042"/>
            <a:ext cx="24427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Giờ tan học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 về nhà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 la ca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Chơi ngoài phố.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8425"/>
            <a:ext cx="932743" cy="7471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33384" cy="6858000"/>
          </a:xfrm>
        </p:spPr>
      </p:pic>
      <p:sp>
        <p:nvSpPr>
          <p:cNvPr id="5" name="TextBox 4"/>
          <p:cNvSpPr txBox="1"/>
          <p:nvPr/>
        </p:nvSpPr>
        <p:spPr>
          <a:xfrm>
            <a:off x="2756263" y="1690688"/>
            <a:ext cx="70408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Đàm thoại nội dung bài thơ</a:t>
            </a:r>
            <a:endParaRPr lang="en-US" sz="44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6964"/>
            <a:ext cx="1255885" cy="10059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5217"/>
          </a:xfrm>
        </p:spPr>
      </p:pic>
      <p:sp>
        <p:nvSpPr>
          <p:cNvPr id="5" name="TextBox 4"/>
          <p:cNvSpPr txBox="1"/>
          <p:nvPr/>
        </p:nvSpPr>
        <p:spPr>
          <a:xfrm>
            <a:off x="2547257" y="1542625"/>
            <a:ext cx="734132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 mình vừa nghe cô đọc bài thơ gì? Do ai sáng tác?</a:t>
            </a:r>
            <a:endParaRPr lang="en-US" sz="44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4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5992"/>
            <a:ext cx="1255885" cy="1005927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Bài thơ: &quot;Em lên bốn&quot; | MN Thạch Bàn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106"/>
            <a:ext cx="12192000" cy="687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44983" y="3519715"/>
            <a:ext cx="4715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 giả: Nhược Thủy</a:t>
            </a:r>
            <a:endParaRPr lang="en-US" sz="36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4" y="-26125"/>
            <a:ext cx="1255885" cy="10059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p="http://schemas.openxmlformats.org/presentationml/2006/main">
  <p:tag name="TIMING" val="|4.7|5|1|1.9|5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978</Words>
  <Application>WPS Slides</Application>
  <PresentationFormat>Widescreen</PresentationFormat>
  <Paragraphs>85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2" baseType="lpstr">
      <vt:lpstr>Arial</vt:lpstr>
      <vt:lpstr>SimSun</vt:lpstr>
      <vt:lpstr>Wingdings</vt:lpstr>
      <vt:lpstr>Times New Roman</vt:lpstr>
      <vt:lpstr>Calibri Light</vt:lpstr>
      <vt:lpstr>Calibri</vt:lpstr>
      <vt:lpstr>Microsoft YaHei</vt:lpstr>
      <vt:lpstr>Arial Unicode MS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KHANH PRO</dc:creator>
  <cp:lastModifiedBy>Kiều Anh Nguyễn</cp:lastModifiedBy>
  <cp:revision>16</cp:revision>
  <dcterms:created xsi:type="dcterms:W3CDTF">2022-09-01T01:26:00Z</dcterms:created>
  <dcterms:modified xsi:type="dcterms:W3CDTF">2025-04-16T08:07:09Z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0D0854462D6E4D2E9A85316334F65AA0_12</vt:lpwstr>
  </property>
  <property fmtid="{D5CDD505-2E9C-101B-9397-08002B2CF9AE}" pid="3" name="KSOProductBuildVer">
    <vt:lpwstr>1033-12.2.0.20795</vt:lpwstr>
  </property>
</Properties>
</file>