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61" r:id="rId4"/>
    <p:sldId id="269" r:id="rId5"/>
    <p:sldId id="274" r:id="rId6"/>
    <p:sldId id="277" r:id="rId7"/>
    <p:sldId id="262" r:id="rId8"/>
    <p:sldId id="272" r:id="rId9"/>
    <p:sldId id="265" r:id="rId10"/>
    <p:sldId id="288" r:id="rId11"/>
    <p:sldId id="289" r:id="rId12"/>
    <p:sldId id="280" r:id="rId13"/>
    <p:sldId id="290" r:id="rId14"/>
    <p:sldId id="291" r:id="rId15"/>
    <p:sldId id="292" r:id="rId16"/>
    <p:sldId id="267" r:id="rId17"/>
    <p:sldId id="293" r:id="rId18"/>
    <p:sldId id="294" r:id="rId19"/>
    <p:sldId id="286" r:id="rId20"/>
    <p:sldId id="287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5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1DFA-CD51-4C03-B319-C7277D12F92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982" y="166255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MN ĐỨC GIANG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045639-60B7-BDDA-A316-32B51D40C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78" y="1274179"/>
            <a:ext cx="902952" cy="909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818" y="2289113"/>
            <a:ext cx="9116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2595418" y="3150887"/>
            <a:ext cx="727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Gộp 2 nhóm có tổng là 4 và đếm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6400" y="3814619"/>
            <a:ext cx="5671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3 – 4 tuổi</a:t>
            </a:r>
          </a:p>
          <a:p>
            <a:pPr algn="ctr"/>
            <a:r>
              <a:rPr lang="vi-V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Đinh ThuTrang</a:t>
            </a:r>
            <a:endParaRPr lang="vi-VN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779" y="94389"/>
            <a:ext cx="616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</a:rPr>
              <a:t>Gộp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</a:rPr>
              <a:t> 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9" y="1331259"/>
            <a:ext cx="2878096" cy="2621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76" y="1331259"/>
            <a:ext cx="2878096" cy="2621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77" y="1418940"/>
            <a:ext cx="2878096" cy="2621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50" y="4027486"/>
            <a:ext cx="2878096" cy="26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87 L 0.60599 -0.382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38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90055" y="932426"/>
            <a:ext cx="2612437" cy="308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363802" y="932425"/>
            <a:ext cx="2612437" cy="3084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90056" y="3258269"/>
            <a:ext cx="2612437" cy="3084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575674" y="3258269"/>
            <a:ext cx="2612437" cy="30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394 L 0.48295 -0.33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0" y="-164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45 0.0081 L 0.41706 -0.325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3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6033" y="2251961"/>
            <a:ext cx="4157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Trẻ  gộp theo ý thích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4727" y="96137"/>
            <a:ext cx="1210055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5770" y="158024"/>
            <a:ext cx="514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Trẻ  gộp theo yêu cầu của cô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0280" y="1086843"/>
            <a:ext cx="5963324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50933" y="1086842"/>
            <a:ext cx="3173678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90" y="1263226"/>
            <a:ext cx="1663488" cy="1663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78" y="1263226"/>
            <a:ext cx="1663488" cy="1663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7" y="1263226"/>
            <a:ext cx="1663488" cy="1663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08" y="1277955"/>
            <a:ext cx="1663488" cy="16634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9515" y="4654005"/>
            <a:ext cx="10300447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6200000">
            <a:off x="3842469" y="3670414"/>
            <a:ext cx="1378079" cy="41627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6200000">
            <a:off x="8437529" y="3667348"/>
            <a:ext cx="1367212" cy="43327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00716 0.5192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594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3 -0.00811 L 0.07526 0.505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5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09244 0.5173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2585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3972 0.5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0055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7344" y="1086842"/>
            <a:ext cx="5963324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83292" y="1086842"/>
            <a:ext cx="4206197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1223399" y="944170"/>
            <a:ext cx="1838633" cy="2349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601824" y="867927"/>
            <a:ext cx="1838633" cy="2349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7796168" y="920458"/>
            <a:ext cx="1838633" cy="2349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9647240" y="920457"/>
            <a:ext cx="1838633" cy="2349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9515" y="4654005"/>
            <a:ext cx="10300447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200000">
            <a:off x="3038419" y="3670414"/>
            <a:ext cx="1378079" cy="41627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6200000">
            <a:off x="9029839" y="3624804"/>
            <a:ext cx="1367212" cy="43327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2604 0.5145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2571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4844 0.4925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463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05533 0.508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2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4649 0.5180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00559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6550" y="255730"/>
            <a:ext cx="840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Gộp</a:t>
            </a:r>
            <a:r>
              <a:rPr lang="en-US" sz="2800" b="1" dirty="0" smtClean="0">
                <a:solidFill>
                  <a:srgbClr val="FF0000"/>
                </a:solidFill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tổng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gộp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9106" y="1299174"/>
            <a:ext cx="3973240" cy="23131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62346" y="1289703"/>
            <a:ext cx="2259106" cy="23131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" y="1311279"/>
            <a:ext cx="1536394" cy="1404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65" y="1360276"/>
            <a:ext cx="1536394" cy="1404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02" y="2122644"/>
            <a:ext cx="1536394" cy="1404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41" y="1763276"/>
            <a:ext cx="1536394" cy="1404943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11849966">
            <a:off x="6592270" y="2288517"/>
            <a:ext cx="1314839" cy="35445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32215" y="1034680"/>
            <a:ext cx="4049486" cy="457955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58" y="1717485"/>
            <a:ext cx="1536394" cy="14049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28" y="1338793"/>
            <a:ext cx="1536394" cy="14049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355">
            <a:off x="8107928" y="3156656"/>
            <a:ext cx="1536394" cy="14049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74" y="3288990"/>
            <a:ext cx="1536394" cy="140494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05706" y="3991462"/>
            <a:ext cx="3331028" cy="231316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736734" y="3991462"/>
            <a:ext cx="2990626" cy="2313167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2" y="4887581"/>
            <a:ext cx="1536394" cy="14049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48" y="4873195"/>
            <a:ext cx="1536394" cy="14049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34" y="4427421"/>
            <a:ext cx="1536394" cy="14049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85" y="4538659"/>
            <a:ext cx="1536394" cy="1404943"/>
          </a:xfrm>
          <a:prstGeom prst="rect">
            <a:avLst/>
          </a:prstGeom>
        </p:spPr>
      </p:pic>
      <p:sp>
        <p:nvSpPr>
          <p:cNvPr id="25" name="Left Arrow 24"/>
          <p:cNvSpPr/>
          <p:nvPr/>
        </p:nvSpPr>
        <p:spPr>
          <a:xfrm rot="9241710">
            <a:off x="6741472" y="4600390"/>
            <a:ext cx="1389183" cy="35445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8" grpId="0" animBg="1"/>
      <p:bldP spid="19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0935" y="410400"/>
            <a:ext cx="4390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3: 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7270" y="2089165"/>
            <a:ext cx="10233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Cách chơi: </a:t>
            </a:r>
            <a:r>
              <a:rPr lang="en-US" sz="4400" b="1" smtClean="0"/>
              <a:t>Trên màn hình sẽ xuất hiện câu hỏi. Các con hãy chọn đáp án đúng nhé. Thời gian suy nghĩ là 5 giây</a:t>
            </a:r>
            <a:endParaRPr lang="en-US" sz="4400" b="1"/>
          </a:p>
        </p:txBody>
      </p:sp>
      <p:sp>
        <p:nvSpPr>
          <p:cNvPr id="5" name="TextBox 4"/>
          <p:cNvSpPr txBox="1"/>
          <p:nvPr/>
        </p:nvSpPr>
        <p:spPr>
          <a:xfrm>
            <a:off x="3606224" y="1179841"/>
            <a:ext cx="643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</a:rPr>
              <a:t>Trò chơi 1: Ai đoán đúng</a:t>
            </a:r>
            <a:endParaRPr lang="en-US" sz="4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626"/>
            <a:ext cx="12100559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4946" y="2908859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83926" y="2806883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8879" y="2829743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49589" y="2869393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66877" y="2899069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753336" y="3265819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4" y="1058881"/>
            <a:ext cx="3871969" cy="18105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67" y="985204"/>
            <a:ext cx="3871969" cy="18105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23" y="1141166"/>
            <a:ext cx="3871969" cy="18105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568636">
            <a:off x="1004595" y="1179805"/>
            <a:ext cx="1104936" cy="10904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1061033">
            <a:off x="2106790" y="1068319"/>
            <a:ext cx="1187640" cy="11721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1153832">
            <a:off x="5583839" y="951288"/>
            <a:ext cx="1304560" cy="12875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855960">
            <a:off x="8610592" y="1035871"/>
            <a:ext cx="1078097" cy="10640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855960">
            <a:off x="9403718" y="1137997"/>
            <a:ext cx="1094096" cy="10797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25457" y="240436"/>
            <a:ext cx="1129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gộp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tây</a:t>
            </a:r>
            <a:r>
              <a:rPr lang="en-US" sz="2800" b="1" dirty="0" smtClean="0">
                <a:solidFill>
                  <a:srgbClr val="FF0000"/>
                </a:solidFill>
              </a:rPr>
              <a:t> ở 2 </a:t>
            </a:r>
            <a:r>
              <a:rPr lang="en-US" sz="2800" b="1" dirty="0" err="1" smtClean="0">
                <a:solidFill>
                  <a:srgbClr val="FF0000"/>
                </a:solidFill>
              </a:rPr>
              <a:t>rổ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</a:rPr>
              <a:t>rổ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tây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9282" y="3882793"/>
            <a:ext cx="679269" cy="700811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1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3359" y="3763329"/>
            <a:ext cx="3866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Rổ 1 chấm tròn với rổ 2 chấm tròn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6326" y="5253782"/>
            <a:ext cx="679269" cy="700811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2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0403" y="5134318"/>
            <a:ext cx="3866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Rổ 1 chấm tròn với rổ 3 chấm tròn</a:t>
            </a:r>
            <a:endParaRPr lang="en-US" sz="2800" b="1">
              <a:solidFill>
                <a:srgbClr val="002060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59" y="4172023"/>
            <a:ext cx="5218611" cy="266735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66880" y="863651"/>
            <a:ext cx="3883373" cy="27939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223456" y="780253"/>
            <a:ext cx="3883373" cy="27939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27789" y="834726"/>
            <a:ext cx="3883373" cy="27939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95262" y="3888343"/>
            <a:ext cx="4992312" cy="27939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271681" y="499204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521835" y="525378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0773391" y="509155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73391" y="509155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773391" y="509155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773391" y="509155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773391" y="509155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568636">
            <a:off x="930090" y="1004226"/>
            <a:ext cx="1304560" cy="128750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1061033">
            <a:off x="2054372" y="989459"/>
            <a:ext cx="1304560" cy="128750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855960">
            <a:off x="8560028" y="966776"/>
            <a:ext cx="1257242" cy="124080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855960">
            <a:off x="9347893" y="989459"/>
            <a:ext cx="1304560" cy="12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44101 0.4921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2460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43424 0.5479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2738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06589 0.42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2145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7695 0.546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27315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  <p:bldP spid="36" grpId="1"/>
      <p:bldP spid="37" grpId="0" animBg="1"/>
      <p:bldP spid="38" grpId="0"/>
      <p:bldP spid="48" grpId="0" animBg="1"/>
      <p:bldP spid="48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222" y="0"/>
            <a:ext cx="12100559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457" y="240436"/>
            <a:ext cx="1065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</a:rPr>
              <a:t>củ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rốt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gộp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thêm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rốt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</a:rPr>
              <a:t>củ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rốt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12" y="958555"/>
            <a:ext cx="2412698" cy="21507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5457" y="3279868"/>
            <a:ext cx="2259106" cy="191069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50278" y="3410374"/>
            <a:ext cx="4841839" cy="191069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0" y="3039777"/>
            <a:ext cx="2412698" cy="2150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30" y="3170283"/>
            <a:ext cx="2412698" cy="2150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32" y="3248867"/>
            <a:ext cx="2412698" cy="2150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03" y="3170283"/>
            <a:ext cx="2412698" cy="215078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515375" y="5410771"/>
            <a:ext cx="679269" cy="700811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1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43138" y="5478240"/>
            <a:ext cx="679269" cy="700811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2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71914" y="4664686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22068" y="4926419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73624" y="476419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3624" y="476419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73624" y="476419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3624" y="476419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624" y="476419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33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8789 -0.3268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1634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8829 -0.3217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-16088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16601 -0.3208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5841" y="2681712"/>
            <a:ext cx="8285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Cách chơi: </a:t>
            </a:r>
            <a:r>
              <a:rPr lang="en-US" sz="3600" b="1" smtClean="0"/>
              <a:t>Chia trẻ thành 2 đội , các đội lấy theo yêu cầu của cô. Kết quả đội nào lấy được nhiều hơn và đúng thì đội đó chiến thắng. Trò chơi diễn ra trong 1 bản nhạc.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2614422" y="1526154"/>
            <a:ext cx="7635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Trò chơi 2: Đội nào nhanh nhất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1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2891" y="2318196"/>
            <a:ext cx="565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Trẻ hát </a:t>
            </a:r>
            <a:r>
              <a:rPr lang="en-US" sz="4400" b="1" smtClean="0">
                <a:solidFill>
                  <a:srgbClr val="FF0000"/>
                </a:solidFill>
              </a:rPr>
              <a:t>bài: Tập </a:t>
            </a:r>
            <a:r>
              <a:rPr lang="en-US" sz="4400" b="1">
                <a:solidFill>
                  <a:srgbClr val="FF0000"/>
                </a:solidFill>
              </a:rPr>
              <a:t>đếm</a:t>
            </a:r>
          </a:p>
        </p:txBody>
      </p:sp>
      <p:pic>
        <p:nvPicPr>
          <p:cNvPr id="2" name="Tập đếm - Karaoke - Beat chuẩn -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5348" y="5998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9868" y="2602386"/>
            <a:ext cx="497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Trẻ chơi trò chơi: </a:t>
            </a:r>
          </a:p>
          <a:p>
            <a:pPr algn="ctr"/>
            <a:r>
              <a:rPr lang="en-US" sz="4400" b="1" smtClean="0">
                <a:solidFill>
                  <a:schemeClr val="accent2">
                    <a:lumMod val="50000"/>
                  </a:schemeClr>
                </a:solidFill>
              </a:rPr>
              <a:t>Đội nào nhanh nhất</a:t>
            </a:r>
            <a:endParaRPr lang="en-US" sz="4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Trời Nắng Trời Mưa  có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1730" y="6109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" b="-1"/>
          <a:stretch/>
        </p:blipFill>
        <p:spPr>
          <a:xfrm>
            <a:off x="-91440" y="-40341"/>
            <a:ext cx="12382052" cy="7503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2926" y="2554941"/>
            <a:ext cx="8553251" cy="2312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bé chăm ngoan </a:t>
            </a:r>
          </a:p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54057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715" y="2472743"/>
            <a:ext cx="5012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Phần</a:t>
            </a:r>
            <a:r>
              <a:rPr lang="en-US" sz="4400" b="1" dirty="0">
                <a:solidFill>
                  <a:srgbClr val="FF0000"/>
                </a:solidFill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</a:rPr>
              <a:t>Ôn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số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lượng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trong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phạm</a:t>
            </a:r>
            <a:r>
              <a:rPr lang="en-US" sz="4400" b="1" dirty="0">
                <a:solidFill>
                  <a:srgbClr val="FF0000"/>
                </a:solidFill>
              </a:rPr>
              <a:t> vi 4</a:t>
            </a:r>
          </a:p>
        </p:txBody>
      </p:sp>
    </p:spTree>
    <p:extLst>
      <p:ext uri="{BB962C8B-B14F-4D97-AF65-F5344CB8AC3E}">
        <p14:creationId xmlns:p14="http://schemas.microsoft.com/office/powerpoint/2010/main" val="187051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937" y="535900"/>
            <a:ext cx="5712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chơi: </a:t>
            </a:r>
            <a:r>
              <a:rPr lang="en-US" sz="4400" b="1" smtClean="0">
                <a:solidFill>
                  <a:srgbClr val="FF0000"/>
                </a:solidFill>
              </a:rPr>
              <a:t>Bé nhanh trí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4024" y="1361431"/>
            <a:ext cx="10233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Cách chơi: </a:t>
            </a:r>
            <a:r>
              <a:rPr lang="en-US" sz="4400" b="1" smtClean="0"/>
              <a:t>Trên màn hình sẽ xuất hiện câu hỏi. Các con hãy chọn đáp án đúng nhé. Thời gian suy nghĩ là 5 giây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157979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06A2A-02AE-6EE4-2D78-6B95E9B4207D}"/>
              </a:ext>
            </a:extLst>
          </p:cNvPr>
          <p:cNvSpPr/>
          <p:nvPr/>
        </p:nvSpPr>
        <p:spPr>
          <a:xfrm>
            <a:off x="-122478" y="29561"/>
            <a:ext cx="6218478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567C7-6462-8B92-0F7A-0526245CB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57746" r="1656" b="1"/>
          <a:stretch/>
        </p:blipFill>
        <p:spPr>
          <a:xfrm>
            <a:off x="6096000" y="0"/>
            <a:ext cx="6096000" cy="7050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4A1A3-9347-A163-FE98-FCF1A0C54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00" y="3606544"/>
            <a:ext cx="2485068" cy="2485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52BE0D-F45C-CA32-171E-75579E76A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69" y="3582134"/>
            <a:ext cx="2286079" cy="2286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A6E7-9DF7-BEE2-9425-A82346492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74" y="1297218"/>
            <a:ext cx="2130738" cy="213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C024FF-FCFC-D757-9BBD-F767A89C2A59}"/>
              </a:ext>
            </a:extLst>
          </p:cNvPr>
          <p:cNvSpPr txBox="1"/>
          <p:nvPr/>
        </p:nvSpPr>
        <p:spPr>
          <a:xfrm>
            <a:off x="151611" y="178280"/>
            <a:ext cx="565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1: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rừng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4</a:t>
            </a:r>
            <a:r>
              <a:rPr lang="en-US" sz="3600" b="1" dirty="0" smtClean="0"/>
              <a:t> </a:t>
            </a:r>
            <a:r>
              <a:rPr lang="en-US" sz="3600" b="1" dirty="0" err="1"/>
              <a:t>khóm</a:t>
            </a:r>
            <a:r>
              <a:rPr lang="en-US" sz="3600" b="1" dirty="0"/>
              <a:t> hoa </a:t>
            </a:r>
            <a:r>
              <a:rPr lang="en-US" sz="3600" b="1" dirty="0" err="1"/>
              <a:t>tuy</a:t>
            </a:r>
            <a:r>
              <a:rPr lang="en-US" sz="3600" b="1" dirty="0"/>
              <a:t> </a:t>
            </a:r>
            <a:r>
              <a:rPr lang="en-US" sz="3600" b="1" dirty="0" err="1"/>
              <a:t>lip,đúng</a:t>
            </a:r>
            <a:r>
              <a:rPr lang="en-US" sz="3600" b="1" dirty="0"/>
              <a:t> hay </a:t>
            </a:r>
            <a:r>
              <a:rPr lang="en-US" sz="3600" b="1" dirty="0" err="1"/>
              <a:t>sai</a:t>
            </a:r>
            <a:r>
              <a:rPr lang="en-US" sz="3600" b="1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3E5CD-9C04-B161-FC90-74BB48FC8DE6}"/>
              </a:ext>
            </a:extLst>
          </p:cNvPr>
          <p:cNvSpPr txBox="1"/>
          <p:nvPr/>
        </p:nvSpPr>
        <p:spPr>
          <a:xfrm>
            <a:off x="1257124" y="2135636"/>
            <a:ext cx="169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Đúng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E5CB7A-9167-B645-D92F-A83A6C0817CF}"/>
              </a:ext>
            </a:extLst>
          </p:cNvPr>
          <p:cNvSpPr/>
          <p:nvPr/>
        </p:nvSpPr>
        <p:spPr>
          <a:xfrm>
            <a:off x="290149" y="221272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75AB1-72F3-2E67-9101-582AEF5EFCC2}"/>
              </a:ext>
            </a:extLst>
          </p:cNvPr>
          <p:cNvSpPr txBox="1"/>
          <p:nvPr/>
        </p:nvSpPr>
        <p:spPr>
          <a:xfrm>
            <a:off x="1112490" y="3497683"/>
            <a:ext cx="162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Sai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309F47-2643-6620-26AA-BA73C35A03DF}"/>
              </a:ext>
            </a:extLst>
          </p:cNvPr>
          <p:cNvSpPr/>
          <p:nvPr/>
        </p:nvSpPr>
        <p:spPr>
          <a:xfrm>
            <a:off x="214344" y="3672111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2439589" y="4644716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2689743" y="4906449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2910073" y="470875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7F3D2B-F308-EAD0-8736-14E8C7234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24" y="1347879"/>
            <a:ext cx="2477523" cy="247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2: Có bao nhiêu lãng hoa hồng?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6" y="1836790"/>
            <a:ext cx="2784877" cy="250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76" y="1836790"/>
            <a:ext cx="2784877" cy="2506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57" y="1910777"/>
            <a:ext cx="2784877" cy="2506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31" y="1930508"/>
            <a:ext cx="2784877" cy="25066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3682" y="3966882"/>
            <a:ext cx="9224683" cy="806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61018" y="4187473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3 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4044" y="4264559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1018" y="5092457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660033"/>
                </a:solidFill>
              </a:rPr>
              <a:t> </a:t>
            </a:r>
            <a:r>
              <a:rPr lang="en-US" sz="3600" b="1" dirty="0">
                <a:solidFill>
                  <a:srgbClr val="660033"/>
                </a:solidFill>
              </a:rPr>
              <a:t>4</a:t>
            </a:r>
            <a:r>
              <a:rPr lang="en-US" sz="3600" b="1" dirty="0" smtClean="0">
                <a:solidFill>
                  <a:srgbClr val="660033"/>
                </a:solidFill>
              </a:rPr>
              <a:t> </a:t>
            </a:r>
            <a:r>
              <a:rPr lang="en-US" sz="3600" b="1" dirty="0" err="1">
                <a:solidFill>
                  <a:srgbClr val="660033"/>
                </a:solidFill>
              </a:rPr>
              <a:t>lãng</a:t>
            </a:r>
            <a:r>
              <a:rPr lang="en-US" sz="3600" b="1" dirty="0">
                <a:solidFill>
                  <a:srgbClr val="660033"/>
                </a:solidFill>
              </a:rPr>
              <a:t>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4044" y="5169543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747811" y="473160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97965" y="499333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03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29768" y="1594965"/>
            <a:ext cx="1568227" cy="1976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5197546" y="4266118"/>
            <a:ext cx="2056206" cy="215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931" y="295755"/>
            <a:ext cx="895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1: Bé hãy chọn nhóm có số lượng là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631065" y="1598806"/>
            <a:ext cx="1568227" cy="1976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913528" y="1598806"/>
            <a:ext cx="1568227" cy="197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52" y="2104854"/>
            <a:ext cx="2158316" cy="1687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32" y="2003234"/>
            <a:ext cx="2158316" cy="1687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937BA1-EC34-DFF1-F2A0-F7FBA00E88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059536" y="3143933"/>
            <a:ext cx="1568227" cy="197671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573381" y="482562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23535" y="508736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075091" y="492513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75091" y="492513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75091" y="492513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75091" y="492513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75091" y="492513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99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316" r="8229" b="23810"/>
          <a:stretch/>
        </p:blipFill>
        <p:spPr>
          <a:xfrm>
            <a:off x="8270685" y="1709294"/>
            <a:ext cx="1719706" cy="171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1515166" y="1477951"/>
            <a:ext cx="1857887" cy="204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2876438" y="1416199"/>
            <a:ext cx="1857887" cy="2041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3774755" y="3735064"/>
            <a:ext cx="1919140" cy="2074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824715" y="3741835"/>
            <a:ext cx="1919140" cy="2074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823203" y="3861949"/>
            <a:ext cx="1919140" cy="2074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7133512" y="3861949"/>
            <a:ext cx="1919140" cy="207451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538024" y="3412757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9853224" y="2842358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757586" y="587106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3: </a:t>
            </a: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lượng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4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15" name="Oval 14"/>
          <p:cNvSpPr/>
          <p:nvPr/>
        </p:nvSpPr>
        <p:spPr>
          <a:xfrm>
            <a:off x="9501498" y="465291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51652" y="491464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03374" y="5925187"/>
            <a:ext cx="4865591" cy="924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4" grpId="0"/>
      <p:bldP spid="15" grpId="0" animBg="1"/>
      <p:bldP spid="15" grpId="1" animBg="1"/>
      <p:bldP spid="19" grpId="0" animBg="1"/>
      <p:bldP spid="19" grpId="1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4848" y="2852944"/>
            <a:ext cx="930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</a:rPr>
              <a:t> 2: </a:t>
            </a:r>
            <a:r>
              <a:rPr lang="en-US" sz="4000" b="1" dirty="0" err="1" smtClean="0">
                <a:solidFill>
                  <a:srgbClr val="C00000"/>
                </a:solidFill>
              </a:rPr>
              <a:t>Gộp</a:t>
            </a:r>
            <a:r>
              <a:rPr lang="en-US" sz="4000" b="1" dirty="0" smtClean="0">
                <a:solidFill>
                  <a:srgbClr val="C00000"/>
                </a:solidFill>
              </a:rPr>
              <a:t> 2 </a:t>
            </a:r>
            <a:r>
              <a:rPr lang="en-US" sz="4000" b="1" dirty="0" err="1" smtClean="0">
                <a:solidFill>
                  <a:srgbClr val="C00000"/>
                </a:solidFill>
              </a:rPr>
              <a:t>nhóm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có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tổng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là</a:t>
            </a:r>
            <a:r>
              <a:rPr lang="en-US" sz="4000" b="1" dirty="0" smtClean="0">
                <a:solidFill>
                  <a:srgbClr val="C00000"/>
                </a:solidFill>
              </a:rPr>
              <a:t> 4 </a:t>
            </a:r>
            <a:r>
              <a:rPr lang="en-US" sz="4000" b="1" dirty="0" err="1" smtClean="0">
                <a:solidFill>
                  <a:srgbClr val="C00000"/>
                </a:solidFill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đếm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410</Words>
  <Application>Microsoft Office PowerPoint</Application>
  <PresentationFormat>Widescreen</PresentationFormat>
  <Paragraphs>77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</cp:lastModifiedBy>
  <cp:revision>83</cp:revision>
  <dcterms:created xsi:type="dcterms:W3CDTF">2024-01-30T13:50:26Z</dcterms:created>
  <dcterms:modified xsi:type="dcterms:W3CDTF">2025-04-14T14:17:02Z</dcterms:modified>
</cp:coreProperties>
</file>