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8" r:id="rId4"/>
    <p:sldId id="261" r:id="rId5"/>
    <p:sldId id="275" r:id="rId6"/>
    <p:sldId id="276" r:id="rId7"/>
    <p:sldId id="277" r:id="rId8"/>
    <p:sldId id="278" r:id="rId9"/>
    <p:sldId id="279" r:id="rId10"/>
    <p:sldId id="280" r:id="rId11"/>
    <p:sldId id="262" r:id="rId12"/>
    <p:sldId id="27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5451-FE09-4B7E-B7A7-FFFEB5BACA2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1008-A2EB-479B-9AA5-456FA6B0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5.wav"/><Relationship Id="rId7" Type="http://schemas.openxmlformats.org/officeDocument/2006/relationships/image" Target="../media/image6.jpg"/><Relationship Id="rId2" Type="http://schemas.microsoft.com/office/2007/relationships/media" Target="../media/media5.wav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6.jpg"/><Relationship Id="rId2" Type="http://schemas.microsoft.com/office/2007/relationships/media" Target="../media/media3.mp3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964" y="2344624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ngôn ngữ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746" y="3401291"/>
            <a:ext cx="750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Ngót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Rau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745144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042703"/>
            <a:ext cx="533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 Nguyễn Thị Thu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1342261-C0B6-7086-1197-F14EBF9F5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265112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124BA-2343-B8B7-0867-6EBD79B0C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135969"/>
            <a:ext cx="1143000" cy="1149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5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9331"/>
    </mc:Choice>
    <mc:Fallback xmlns="">
      <p:transition spd="slow" advTm="29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7057" y="6088559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1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2063"/>
    </mc:Choice>
    <mc:Fallback xmlns="">
      <p:transition spd="slow" advTm="12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813464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ò chơ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705600"/>
            <a:ext cx="187036" cy="18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5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1203"/>
    </mc:Choice>
    <mc:Fallback xmlns="">
      <p:transition spd="slow" advTm="41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43035"/>
              </p:ext>
            </p:extLst>
          </p:nvPr>
        </p:nvGraphicFramePr>
        <p:xfrm>
          <a:off x="-20782" y="13851"/>
          <a:ext cx="9164782" cy="684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0393"/>
            <a:ext cx="4585855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392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93"/>
            <a:ext cx="4572000" cy="3428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4" y="3429000"/>
            <a:ext cx="4585855" cy="3429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6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1166"/>
    </mc:Choice>
    <mc:Fallback xmlns="">
      <p:transition spd="slow" advTm="21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676400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cậu kết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469" y="6639804"/>
            <a:ext cx="206080" cy="2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5204"/>
    </mc:Choice>
    <mc:Fallback xmlns="">
      <p:transition spd="slow" advTm="2520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ận biết hình tròn 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754091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8556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2149" y="5950987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54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ngót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710353">
            <a:off x="1670841" y="3293635"/>
            <a:ext cx="1595749" cy="29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0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1916"/>
    </mc:Choice>
    <mc:Fallback xmlns="">
      <p:transition spd="slow" advTm="41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ậu đố hình vuông 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705600"/>
            <a:ext cx="152400" cy="15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62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6873" y="5934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5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116991">
            <a:off x="283802" y="3635990"/>
            <a:ext cx="1676400" cy="339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0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74034"/>
    </mc:Choice>
    <mc:Fallback xmlns="">
      <p:transition spd="slow" advTm="7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ận biết hình vuông 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0836" y="6705600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095"/>
            <a:ext cx="4599709" cy="6054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824804"/>
            <a:ext cx="4572000" cy="6026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5115" y="6172200"/>
            <a:ext cx="2464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Rau </a:t>
            </a:r>
            <a:r>
              <a:rPr lang="en-US" sz="4800" b="1" cap="none" spc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ngót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5625" y="6188977"/>
            <a:ext cx="20149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Rau </a:t>
            </a:r>
            <a:r>
              <a:rPr lang="en-US" sz="4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cải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1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7552"/>
    </mc:Choice>
    <mc:Fallback xmlns="">
      <p:transition spd="slow" advTm="2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893" y="2967335"/>
            <a:ext cx="8278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505"/>
    </mc:Choice>
    <mc:Fallback xmlns="">
      <p:transition spd="slow" advTm="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3872" y="6088559"/>
            <a:ext cx="2991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867"/>
    </mc:Choice>
    <mc:Fallback xmlns="">
      <p:transition advClick="0" advTm="8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1099" y="6088559"/>
            <a:ext cx="30700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3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7672"/>
    </mc:Choice>
    <mc:Fallback xmlns="">
      <p:transition spd="slow" advTm="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30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7241" y="5978696"/>
            <a:ext cx="2880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rền</a:t>
            </a:r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7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70"/>
    </mc:Choice>
    <mc:Fallback xmlns="">
      <p:transition spd="slow" advClick="0" advTm="10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8" cy="6876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4188" y="6106928"/>
            <a:ext cx="3475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4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5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816"/>
    </mc:Choice>
    <mc:Fallback xmlns="">
      <p:transition spd="slow" advTm="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1|2.6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1.3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10.6|4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3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</TotalTime>
  <Words>98</Words>
  <Application>Microsoft Office PowerPoint</Application>
  <PresentationFormat>On-screen Show (4:3)</PresentationFormat>
  <Paragraphs>23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45</cp:revision>
  <dcterms:created xsi:type="dcterms:W3CDTF">2020-04-21T06:40:47Z</dcterms:created>
  <dcterms:modified xsi:type="dcterms:W3CDTF">2025-03-19T04:02:35Z</dcterms:modified>
</cp:coreProperties>
</file>