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71" r:id="rId3"/>
    <p:sldId id="274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7" r:id="rId12"/>
    <p:sldId id="26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68" r:id="rId35"/>
    <p:sldId id="269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77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5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2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2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1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6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6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46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FE99A-0D91-4482-9846-E6005818847A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3DC89-D86E-425C-B960-33C8093A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228601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4601" y="1828800"/>
            <a:ext cx="752481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sen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4534019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24 – 36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32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0927" y="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43934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1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-34636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pngtree-cute-cartoon-sunflower-sun-background-poster-image_206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86200" y="1828800"/>
            <a:ext cx="4343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Phương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pháp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thức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chức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Cô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977544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214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4782" y="2770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286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6"/>
            <a:ext cx="12191999" cy="6844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854" y="20783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Thoang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4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2370"/>
            <a:ext cx="50385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19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0927" y="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5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43934"/>
            <a:ext cx="1909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rung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-34636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2819400"/>
            <a:ext cx="29384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800" b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en-US" sz="4800" b="1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68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92250" y="381000"/>
            <a:ext cx="9207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tác giả nào?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62200"/>
            <a:ext cx="3683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772400" y="3035300"/>
            <a:ext cx="25939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Sen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894" y="1701322"/>
            <a:ext cx="5765306" cy="4242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8952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" y="7961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62200"/>
            <a:ext cx="411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4800" y="2819400"/>
            <a:ext cx="228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dirty="0"/>
              <a:t> 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40" y="1543704"/>
            <a:ext cx="6231995" cy="45522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447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" y="7961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62200"/>
            <a:ext cx="411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4800" y="2819400"/>
            <a:ext cx="228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dirty="0"/>
              <a:t> 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47800"/>
            <a:ext cx="6606978" cy="48659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2949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152400"/>
            <a:ext cx="42482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Thoang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35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" y="7961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62200"/>
            <a:ext cx="411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4800" y="2819400"/>
            <a:ext cx="228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dirty="0"/>
              <a:t> 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64" y="1600200"/>
            <a:ext cx="6553728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808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pngtree-cute-cartoon-sunflower-sun-background-poster-image_206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86200" y="1828800"/>
            <a:ext cx="4343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Phương pháp hình thức tổ chức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Cô đọc lần 1</a:t>
            </a:r>
          </a:p>
        </p:txBody>
      </p:sp>
    </p:spTree>
    <p:extLst>
      <p:ext uri="{BB962C8B-B14F-4D97-AF65-F5344CB8AC3E}">
        <p14:creationId xmlns:p14="http://schemas.microsoft.com/office/powerpoint/2010/main" val="2653824497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-7961"/>
            <a:ext cx="434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" y="7961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362200"/>
            <a:ext cx="41148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24800" y="2819400"/>
            <a:ext cx="228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dirty="0"/>
              <a:t> 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25" y="1524000"/>
            <a:ext cx="6553729" cy="472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9779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1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:\pngtree-cute-cartoon-sunflower-sun-background-poster-image_2068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86200" y="2438400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Dạy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trẻ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thơ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66051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8587" y="2967335"/>
            <a:ext cx="6894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Video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thơ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Hoa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5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thơ; Hpa s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41"/>
            <a:ext cx="12192000" cy="69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6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32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4782" y="2770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7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286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6"/>
            <a:ext cx="12191999" cy="6844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854" y="20783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Thoang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5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2370"/>
            <a:ext cx="50385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16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182</Words>
  <Application>Microsoft Office PowerPoint</Application>
  <PresentationFormat>Widescreen</PresentationFormat>
  <Paragraphs>47</Paragraphs>
  <Slides>36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14</cp:revision>
  <dcterms:created xsi:type="dcterms:W3CDTF">2021-01-18T14:26:19Z</dcterms:created>
  <dcterms:modified xsi:type="dcterms:W3CDTF">2025-03-17T09:05:04Z</dcterms:modified>
</cp:coreProperties>
</file>