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79" r:id="rId3"/>
    <p:sldId id="280" r:id="rId4"/>
    <p:sldId id="288" r:id="rId5"/>
    <p:sldId id="281" r:id="rId6"/>
    <p:sldId id="265" r:id="rId7"/>
    <p:sldId id="283" r:id="rId8"/>
    <p:sldId id="269" r:id="rId9"/>
    <p:sldId id="267" r:id="rId10"/>
    <p:sldId id="268" r:id="rId11"/>
    <p:sldId id="270" r:id="rId12"/>
    <p:sldId id="258" r:id="rId13"/>
    <p:sldId id="272" r:id="rId14"/>
    <p:sldId id="263" r:id="rId15"/>
    <p:sldId id="264" r:id="rId16"/>
    <p:sldId id="284" r:id="rId17"/>
    <p:sldId id="278" r:id="rId18"/>
    <p:sldId id="289" r:id="rId19"/>
    <p:sldId id="290" r:id="rId20"/>
    <p:sldId id="293" r:id="rId21"/>
    <p:sldId id="294" r:id="rId22"/>
    <p:sldId id="295" r:id="rId23"/>
    <p:sldId id="296" r:id="rId24"/>
    <p:sldId id="291" r:id="rId25"/>
    <p:sldId id="292" r:id="rId26"/>
    <p:sldId id="287" r:id="rId27"/>
    <p:sldId id="271" r:id="rId28"/>
    <p:sldId id="273" r:id="rId29"/>
    <p:sldId id="277" r:id="rId30"/>
    <p:sldId id="274" r:id="rId31"/>
    <p:sldId id="275" r:id="rId32"/>
    <p:sldId id="276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A32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829A2-9B5E-44DD-8EF0-54FD110FAE6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A8B5A-BAB2-47FE-8F93-972FD0501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81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8B5A-BAB2-47FE-8F93-972FD0501D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78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8B5A-BAB2-47FE-8F93-972FD0501D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78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9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1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0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0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3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3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1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93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02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68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60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3B1EC-AE54-4E6A-8034-3BAAC9918CD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1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microsoft.com/office/2007/relationships/hdphoto" Target="../media/hdphoto13.wdp"/><Relationship Id="rId17" Type="http://schemas.openxmlformats.org/officeDocument/2006/relationships/audio" Target="../media/audio2.wav"/><Relationship Id="rId2" Type="http://schemas.openxmlformats.org/officeDocument/2006/relationships/audio" Target="../media/media3.mp3"/><Relationship Id="rId16" Type="http://schemas.openxmlformats.org/officeDocument/2006/relationships/audio" Target="../media/audio1.wav"/><Relationship Id="rId1" Type="http://schemas.microsoft.com/office/2007/relationships/media" Target="../media/media3.mp3"/><Relationship Id="rId6" Type="http://schemas.openxmlformats.org/officeDocument/2006/relationships/image" Target="../media/image41.jpeg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5" Type="http://schemas.openxmlformats.org/officeDocument/2006/relationships/image" Target="../media/image47.png"/><Relationship Id="rId10" Type="http://schemas.microsoft.com/office/2007/relationships/hdphoto" Target="../media/hdphoto12.wdp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microsoft.com/office/2007/relationships/hdphoto" Target="../media/hdphoto1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11" Type="http://schemas.openxmlformats.org/officeDocument/2006/relationships/image" Target="../media/image44.png"/><Relationship Id="rId5" Type="http://schemas.openxmlformats.org/officeDocument/2006/relationships/image" Target="../media/image41.jpeg"/><Relationship Id="rId15" Type="http://schemas.openxmlformats.org/officeDocument/2006/relationships/audio" Target="../media/audio3.wav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28"/>
            <a:ext cx="12192000" cy="6867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-9595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TRƯỜNG MẦM NON ĐỨC GIANG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9301" y="2258923"/>
            <a:ext cx="7955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2100" y="3252559"/>
            <a:ext cx="929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3527" y="4626523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24 – 36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8273" y="5463570"/>
            <a:ext cx="5195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118" y="593040"/>
            <a:ext cx="777764" cy="79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62000"/>
            <a:ext cx="7391400" cy="525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4709" y="3429001"/>
            <a:ext cx="42825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65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28600"/>
            <a:ext cx="8839200" cy="7086600"/>
          </a:xfrm>
          <a:prstGeom prst="rect">
            <a:avLst/>
          </a:prstGeom>
        </p:spPr>
      </p:pic>
      <p:pic>
        <p:nvPicPr>
          <p:cNvPr id="4" name="y2mate.com - Câu ĐỐ VUI CHO BÉ về CÁC LOẠI QUẢ  Đố vui giáo dục cho TRẺ MẦM NON  PHẦN 2  Thần Đồng_1080p 00_05_41.30-00_06_10.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0"/>
            <a:ext cx="929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3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8200" y="611664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37" y="304800"/>
            <a:ext cx="7111525" cy="587412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929676">
            <a:off x="2733860" y="1997974"/>
            <a:ext cx="1237883" cy="3389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57526" y="1232848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82926" y="685801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13088">
            <a:off x="8050579" y="1969435"/>
            <a:ext cx="11334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91400" y="148273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3947" y="5634336"/>
            <a:ext cx="3593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838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2" grpId="1" animBg="1"/>
      <p:bldP spid="2" grpId="2" animBg="1"/>
      <p:bldP spid="4" grpId="0"/>
      <p:bldP spid="4" grpId="1"/>
      <p:bldP spid="6" grpId="0"/>
      <p:bldP spid="6" grpId="1"/>
      <p:bldP spid="5" grpId="0"/>
      <p:bldP spid="5" grpId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600" l="10000" r="91500">
                        <a14:foregroundMark x1="63167" y1="38533" x2="63167" y2="38533"/>
                        <a14:foregroundMark x1="73167" y1="30533" x2="73167" y2="30533"/>
                        <a14:foregroundMark x1="70583" y1="58800" x2="72917" y2="30533"/>
                        <a14:foregroundMark x1="66667" y1="93333" x2="66667" y2="93333"/>
                        <a14:foregroundMark x1="73500" y1="87867" x2="73500" y2="87867"/>
                        <a14:foregroundMark x1="73500" y1="92667" x2="73500" y2="92667"/>
                        <a14:foregroundMark x1="73500" y1="92667" x2="73500" y2="92667"/>
                        <a14:foregroundMark x1="73667" y1="88933" x2="73667" y2="92933"/>
                        <a14:foregroundMark x1="65000" y1="94000" x2="65000" y2="94000"/>
                        <a14:foregroundMark x1="59083" y1="88667" x2="59083" y2="88667"/>
                        <a14:foregroundMark x1="59083" y1="88667" x2="65750" y2="94400"/>
                        <a14:foregroundMark x1="67167" y1="93600" x2="72667" y2="92933"/>
                        <a14:foregroundMark x1="64917" y1="93867" x2="69667" y2="94533"/>
                        <a14:foregroundMark x1="63417" y1="95600" x2="72000" y2="95600"/>
                        <a14:foregroundMark x1="80750" y1="92533" x2="82917" y2="86000"/>
                        <a14:foregroundMark x1="85000" y1="83067" x2="84417" y2="87733"/>
                        <a14:backgroundMark x1="63750" y1="96933" x2="71833" y2="9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78432"/>
            <a:ext cx="8382000" cy="632460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4993949">
            <a:off x="9057247" y="3540626"/>
            <a:ext cx="283865" cy="11517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8712">
            <a:off x="7530729" y="2377217"/>
            <a:ext cx="119538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62800" y="6172201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05800" y="1583400"/>
            <a:ext cx="273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6096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497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1"/>
            <a:ext cx="12192000" cy="6837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741200" y="838201"/>
            <a:ext cx="3159753" cy="45263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18086" y="1981200"/>
            <a:ext cx="631294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5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6293308"/>
            <a:ext cx="2667000" cy="5646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37809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5" b="90741" l="64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79601"/>
            <a:ext cx="4572000" cy="5710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16" l="0" r="9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23220"/>
            <a:ext cx="4604238" cy="56978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52600" y="5959491"/>
            <a:ext cx="18694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khế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81313" y="6221101"/>
            <a:ext cx="2010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2800" y="28637"/>
            <a:ext cx="4462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6400" y="54818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múi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5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04220"/>
            <a:ext cx="4791891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596" y="1201783"/>
            <a:ext cx="426547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rc 2"/>
          <p:cNvSpPr/>
          <p:nvPr/>
        </p:nvSpPr>
        <p:spPr>
          <a:xfrm>
            <a:off x="3390244" y="3799820"/>
            <a:ext cx="1828800" cy="1752600"/>
          </a:xfrm>
          <a:prstGeom prst="arc">
            <a:avLst>
              <a:gd name="adj1" fmla="val 16044045"/>
              <a:gd name="adj2" fmla="val 15766756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/>
          <p:cNvSpPr/>
          <p:nvPr/>
        </p:nvSpPr>
        <p:spPr>
          <a:xfrm>
            <a:off x="8528735" y="2725783"/>
            <a:ext cx="2057401" cy="2057400"/>
          </a:xfrm>
          <a:prstGeom prst="arc">
            <a:avLst>
              <a:gd name="adj1" fmla="val 39773"/>
              <a:gd name="adj2" fmla="val 0"/>
            </a:avLst>
          </a:prstGeom>
          <a:ln w="28575">
            <a:solidFill>
              <a:srgbClr val="00B0F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52600" y="311046"/>
            <a:ext cx="369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0731" y="3048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1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" y="-19987"/>
            <a:ext cx="12194498" cy="67601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57401" y="1828800"/>
            <a:ext cx="776879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MỞ RỘNG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MỘT SỐ LOẠI QUẢ QUANH BÉ</a:t>
            </a:r>
          </a:p>
        </p:txBody>
      </p:sp>
    </p:spTree>
    <p:extLst>
      <p:ext uri="{BB962C8B-B14F-4D97-AF65-F5344CB8AC3E}">
        <p14:creationId xmlns:p14="http://schemas.microsoft.com/office/powerpoint/2010/main" val="27382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4" b="92969" l="2273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6286500" cy="487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53000" y="5791200"/>
            <a:ext cx="24513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Quả chuối</a:t>
            </a:r>
            <a:endParaRPr lang="en-US" sz="4000" b="1" cap="none" spc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968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86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6172200" cy="58978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49129" y="6019800"/>
            <a:ext cx="28937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Quả dâu tây</a:t>
            </a:r>
            <a:endParaRPr lang="en-US" sz="40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52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44400" cy="69437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914400"/>
            <a:ext cx="108966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MỤC ĐÍCH - YÊU CẦU:</a:t>
            </a:r>
            <a:endParaRPr lang="en-US" sz="2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Khế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vitamin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khế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nhẵn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”; “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nhẵn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”..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khế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1085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4" b="96667" l="3125" r="96667">
                        <a14:foregroundMark x1="13750" y1="30556" x2="7083" y2="34444"/>
                        <a14:foregroundMark x1="23125" y1="19444" x2="15417" y2="17778"/>
                        <a14:foregroundMark x1="44792" y1="21667" x2="36042" y2="22222"/>
                        <a14:foregroundMark x1="51458" y1="9444" x2="43958" y2="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293777"/>
            <a:ext cx="6934200" cy="52006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59310" y="5867400"/>
            <a:ext cx="22733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Quả bưởi</a:t>
            </a:r>
            <a:endParaRPr lang="en-US" sz="40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941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87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69" y="1257300"/>
            <a:ext cx="8297839" cy="434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0" y="5867400"/>
            <a:ext cx="21659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Quả cam</a:t>
            </a:r>
            <a:endParaRPr lang="en-US" sz="40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164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0"/>
            <a:ext cx="6324600" cy="59156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92461" y="5940230"/>
            <a:ext cx="36070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Quả thanh long</a:t>
            </a:r>
            <a:endParaRPr lang="en-US" sz="40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77535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6" b="98459" l="980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5589740" cy="533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54693" y="5934670"/>
            <a:ext cx="19383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Quả táo</a:t>
            </a:r>
            <a:endParaRPr lang="en-US" sz="40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57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838200"/>
            <a:ext cx="7803050" cy="495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69491" y="5943600"/>
            <a:ext cx="16530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Quả ổi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20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876300"/>
            <a:ext cx="6815972" cy="5105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97970" y="5981700"/>
            <a:ext cx="19960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Quả mít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659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1" y="1752600"/>
            <a:ext cx="3100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Giáo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dục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3048001"/>
            <a:ext cx="7772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vitamin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19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5000" y="2133601"/>
            <a:ext cx="74598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30043" y="748145"/>
            <a:ext cx="6201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Ôn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luyện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củng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cố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3124201"/>
            <a:ext cx="7086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5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371859"/>
              </p:ext>
            </p:extLst>
          </p:nvPr>
        </p:nvGraphicFramePr>
        <p:xfrm>
          <a:off x="838199" y="-34636"/>
          <a:ext cx="10820402" cy="6892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463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63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-16762"/>
            <a:ext cx="5257801" cy="3445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4130"/>
            <a:ext cx="5562599" cy="34523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0"/>
            <a:ext cx="5224128" cy="3680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327" y="3401290"/>
            <a:ext cx="5596271" cy="368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3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3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38442" y="1295401"/>
            <a:ext cx="58830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2687415"/>
            <a:ext cx="7162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696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56" y="0"/>
            <a:ext cx="12358056" cy="68842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78238" y="1828801"/>
            <a:ext cx="54355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4070" y="3266214"/>
            <a:ext cx="57438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7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857750" y="1"/>
            <a:ext cx="2971799" cy="2718823"/>
          </a:xfrm>
          <a:prstGeom prst="ellipse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410200" y="6297474"/>
            <a:ext cx="1676400" cy="4519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3" b="93913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231" y="84293"/>
            <a:ext cx="3160568" cy="2718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814" l="9402" r="927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92" y="3948015"/>
            <a:ext cx="2544020" cy="2337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53" b="94716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4067130"/>
            <a:ext cx="2519521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3" b="9391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3862907"/>
            <a:ext cx="3120735" cy="27188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24500" y="6285469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925" y="6323197"/>
            <a:ext cx="1723948" cy="4397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9379999" y="6328064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ả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FILE_20210115_153713_ Đung rồ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77800" y="84292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71599" y="6305704"/>
            <a:ext cx="1752600" cy="45712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523999" y="631544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ả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0645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4.16667E-6 -4.81481E-6 L 0.30885 -0.54606 " pathEditMode="relative" rAng="0" ptsTypes="AA" p14:bounceEnd="50000">
                                          <p:cBhvr>
                                            <p:cTn id="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443" y="-2731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1.11111E-6 L -0.32201 -0.57639 " pathEditMode="relative" rAng="0" ptsTypes="AA" p14:bounceEnd="50000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107" y="-2881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2.59259E-6 L -0.01549 -0.55023 " pathEditMode="relative" rAng="0" ptsTypes="AA" p14:bounceEnd="50000">
                                          <p:cBhvr>
                                            <p:cTn id="1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1" y="-2752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7524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 vol="10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4.16667E-6 -4.81481E-6 L 0.30885 -0.54606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443" y="-2731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1.11111E-6 L -0.32201 -0.57639 " pathEditMode="relative" rAng="0" ptsTypes="AA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107" y="-2881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2.59259E-6 L -0.01549 -0.55023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1" y="-2752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7524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 vol="10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4415586" y="152400"/>
            <a:ext cx="2594815" cy="22860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186" y="6366402"/>
            <a:ext cx="1723948" cy="4397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260260" y="6371269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ả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88949" y="6274954"/>
            <a:ext cx="1676400" cy="4519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03249" y="623842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38755" y="6382898"/>
            <a:ext cx="1752600" cy="45712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891155" y="6392634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ả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ế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65" b="92670" l="9920" r="93834">
                        <a14:backgroundMark x1="21582" y1="80279" x2="21582" y2="80279"/>
                        <a14:backgroundMark x1="24397" y1="82548" x2="24397" y2="82548"/>
                        <a14:backgroundMark x1="28284" y1="86213" x2="28284" y2="86213"/>
                      </a14:backgroundRemoval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586" y="381000"/>
            <a:ext cx="2471437" cy="189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43" b="9391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09" y="4209355"/>
            <a:ext cx="2696440" cy="2349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53" b="94716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4343400"/>
            <a:ext cx="2291015" cy="228654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65" b="92670" l="9920" r="93834">
                        <a14:backgroundMark x1="21582" y1="80279" x2="21582" y2="80279"/>
                        <a14:backgroundMark x1="24397" y1="82548" x2="24397" y2="82548"/>
                        <a14:backgroundMark x1="28284" y1="86213" x2="28284" y2="86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659877"/>
            <a:ext cx="2471437" cy="189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ILE_20210115_153713_ Đung rồ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96800" y="403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2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-3.7037E-6 L 0.29049 -0.60717 " pathEditMode="relative" rAng="0" ptsTypes="AA" p14:bounceEnd="50000">
                                          <p:cBhvr>
                                            <p:cTn id="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518" y="-3037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0 L -0.0085 -0.63333 " pathEditMode="relative" rAng="0" ptsTypes="AA" p14:bounceEnd="50000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4" y="-3166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008 -0.00324 L -0.32005 -0.62893 " pathEditMode="relative" rAng="0" ptsTypes="AA" p14:bounceEnd="50000">
                                          <p:cBhvr>
                                            <p:cTn id="16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13" y="-3129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 tmFilter="0, 0; .2, .5; .8, .5; 1, 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250" autoRev="1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752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-3.7037E-6 L 0.29049 -0.60717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518" y="-3037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0 L -0.0085 -0.63333 " pathEditMode="relative" rAng="0" ptsTypes="AA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4" y="-3166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008 -0.00324 L -0.32005 -0.62893 " pathEditMode="relative" rAng="0" ptsTypes="AA">
                                          <p:cBhvr>
                                            <p:cTn id="16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13" y="-3129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 tmFilter="0, 0; .2, .5; .8, .5; 1, 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250" autoRev="1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752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42221" y="2743201"/>
            <a:ext cx="77075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30337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Quả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748" y="0"/>
            <a:ext cx="12195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36027" y="2057401"/>
            <a:ext cx="86945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52154" y="3411836"/>
            <a:ext cx="44877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khế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5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31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0"/>
            <a:ext cx="7543800" cy="67995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9000" y="1295400"/>
            <a:ext cx="5486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     </a:t>
            </a:r>
            <a:r>
              <a:rPr lang="vi-VN" sz="3200" dirty="0">
                <a:latin typeface="+mj-lt"/>
              </a:rPr>
              <a:t>Quả gì năm múi</a:t>
            </a:r>
          </a:p>
          <a:p>
            <a:r>
              <a:rPr lang="en-US" sz="3200" dirty="0">
                <a:latin typeface="+mj-lt"/>
              </a:rPr>
              <a:t>     </a:t>
            </a:r>
            <a:r>
              <a:rPr lang="vi-VN" sz="3200" dirty="0">
                <a:latin typeface="+mj-lt"/>
              </a:rPr>
              <a:t>Cắt thành hình sao</a:t>
            </a:r>
          </a:p>
          <a:p>
            <a:r>
              <a:rPr lang="en-US" sz="3200" dirty="0">
                <a:latin typeface="+mj-lt"/>
              </a:rPr>
              <a:t>     </a:t>
            </a:r>
            <a:r>
              <a:rPr lang="vi-VN" sz="3200" dirty="0">
                <a:latin typeface="+mj-lt"/>
              </a:rPr>
              <a:t>Bé nếm thử nào</a:t>
            </a:r>
          </a:p>
          <a:p>
            <a:r>
              <a:rPr lang="en-US" sz="3200" dirty="0">
                <a:latin typeface="+mj-lt"/>
              </a:rPr>
              <a:t>     </a:t>
            </a:r>
            <a:r>
              <a:rPr lang="vi-VN" sz="3200" dirty="0">
                <a:latin typeface="+mj-lt"/>
              </a:rPr>
              <a:t>Ôi </a:t>
            </a:r>
            <a:r>
              <a:rPr lang="vi-VN" sz="3200" dirty="0" smtClean="0">
                <a:latin typeface="+mj-lt"/>
              </a:rPr>
              <a:t>chao! </a:t>
            </a:r>
            <a:r>
              <a:rPr lang="vi-VN" sz="3200" dirty="0">
                <a:latin typeface="+mj-lt"/>
              </a:rPr>
              <a:t>chua </a:t>
            </a:r>
            <a:r>
              <a:rPr lang="vi-VN" sz="3200" dirty="0" smtClean="0">
                <a:latin typeface="+mj-lt"/>
              </a:rPr>
              <a:t>quá!</a:t>
            </a:r>
            <a:endParaRPr lang="vi-VN" sz="3200" dirty="0">
              <a:latin typeface="+mj-lt"/>
            </a:endParaRPr>
          </a:p>
          <a:p>
            <a:r>
              <a:rPr lang="vi-VN" dirty="0"/>
              <a:t> </a:t>
            </a:r>
          </a:p>
          <a:p>
            <a:r>
              <a:rPr lang="vi-VN" dirty="0"/>
              <a:t>                                  </a:t>
            </a:r>
            <a:r>
              <a:rPr lang="en-US" dirty="0"/>
              <a:t>                     </a:t>
            </a:r>
            <a:r>
              <a:rPr lang="vi-VN" sz="2400" dirty="0">
                <a:latin typeface="+mj-lt"/>
              </a:rPr>
              <a:t>Đố bé là quả gì</a:t>
            </a:r>
            <a:r>
              <a:rPr lang="en-US" sz="2400" dirty="0">
                <a:latin typeface="+mj-lt"/>
              </a:rPr>
              <a:t>?</a:t>
            </a:r>
            <a:r>
              <a:rPr lang="vi-VN" sz="2400" dirty="0">
                <a:latin typeface="+mj-lt"/>
              </a:rPr>
              <a:t> </a:t>
            </a:r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99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79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8953" y="2967336"/>
            <a:ext cx="445410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Khế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82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33" y="360948"/>
            <a:ext cx="7367933" cy="60228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99200" y="6053328"/>
            <a:ext cx="19672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Khế</a:t>
            </a:r>
            <a:endParaRPr 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Down Arrow 1"/>
          <p:cNvSpPr/>
          <p:nvPr/>
        </p:nvSpPr>
        <p:spPr>
          <a:xfrm rot="19109268">
            <a:off x="4316875" y="745595"/>
            <a:ext cx="328386" cy="1160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81201" y="282409"/>
            <a:ext cx="2292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1" y="744074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0842">
            <a:off x="8892383" y="1970209"/>
            <a:ext cx="8842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01000" y="130816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004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2" grpId="1" animBg="1"/>
      <p:bldP spid="5" grpId="0"/>
      <p:bldP spid="5" grpId="1"/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59" y="199244"/>
            <a:ext cx="8612681" cy="645951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9613072">
            <a:off x="4088806" y="2285696"/>
            <a:ext cx="231201" cy="10783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57589" y="4367213"/>
            <a:ext cx="712787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1624564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01" y="5564833"/>
            <a:ext cx="326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199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SPRING_UUID" val="{863AF2FD-4C2F-4903-B14F-393AF42C6EFD}"/>
  <p:tag name="ISPRING_RESOURCE_FOLDER" val="D:\Desktop\1. NBTN Quả Na-quả quýt\"/>
  <p:tag name="ISPRING_PRESENTATION_PATH" val="D:\Desktop\1. NBTN Quả Na-quả quýt.pptx"/>
  <p:tag name="ISPRING_PROJECT_VERSION" val="9"/>
  <p:tag name="ISPRING_PROJECT_FOLDER_UPDATED" val="1"/>
  <p:tag name="ISPRING_SCREEN_RECS_UPDATED" val="D:\Desktop\1. NBTN Quả Na-quả quýt\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269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68&quot;/&gt;&lt;/object&gt;&lt;object type=&quot;3&quot; unique_id=&quot;10009&quot;&gt;&lt;property id=&quot;20148&quot; value=&quot;5&quot;/&gt;&lt;property id=&quot;20300&quot; value=&quot;Slide 7&quot;/&gt;&lt;property id=&quot;20307&quot; value=&quot;270&quot;/&gt;&lt;/object&gt;&lt;object type=&quot;3&quot; unique_id=&quot;10010&quot;&gt;&lt;property id=&quot;20148&quot; value=&quot;5&quot;/&gt;&lt;property id=&quot;20300&quot; value=&quot;Slide 8&quot;/&gt;&lt;property id=&quot;20307&quot; value=&quot;258&quot;/&gt;&lt;/object&gt;&lt;object type=&quot;3&quot; unique_id=&quot;10011&quot;&gt;&lt;property id=&quot;20148&quot; value=&quot;5&quot;/&gt;&lt;property id=&quot;20300&quot; value=&quot;Slide 9&quot;/&gt;&lt;property id=&quot;20307&quot; value=&quot;272&quot;/&gt;&lt;/object&gt;&lt;object type=&quot;3&quot; unique_id=&quot;10012&quot;&gt;&lt;property id=&quot;20148&quot; value=&quot;5&quot;/&gt;&lt;property id=&quot;20300&quot; value=&quot;Slide 10&quot;/&gt;&lt;property id=&quot;20307&quot; value=&quot;263&quot;/&gt;&lt;/object&gt;&lt;object type=&quot;3&quot; unique_id=&quot;10013&quot;&gt;&lt;property id=&quot;20148&quot; value=&quot;5&quot;/&gt;&lt;property id=&quot;20300&quot; value=&quot;Slide 11&quot;/&gt;&lt;property id=&quot;20307&quot; value=&quot;264&quot;/&gt;&lt;/object&gt;&lt;object type=&quot;3&quot; unique_id=&quot;10014&quot;&gt;&lt;property id=&quot;20148&quot; value=&quot;5&quot;/&gt;&lt;property id=&quot;20300&quot; value=&quot;Slide 13&quot;/&gt;&lt;property id=&quot;20307&quot; value=&quot;271&quot;/&gt;&lt;/object&gt;&lt;object type=&quot;3&quot; unique_id=&quot;10015&quot;&gt;&lt;property id=&quot;20148&quot; value=&quot;5&quot;/&gt;&lt;property id=&quot;20300&quot; value=&quot;Slide 14&quot;/&gt;&lt;property id=&quot;20307&quot; value=&quot;273&quot;/&gt;&lt;/object&gt;&lt;object type=&quot;3&quot; unique_id=&quot;10016&quot;&gt;&lt;property id=&quot;20148&quot; value=&quot;5&quot;/&gt;&lt;property id=&quot;20300&quot; value=&quot;Slide 16&quot;/&gt;&lt;property id=&quot;20307&quot; value=&quot;274&quot;/&gt;&lt;/object&gt;&lt;object type=&quot;3&quot; unique_id=&quot;10065&quot;&gt;&lt;property id=&quot;20148&quot; value=&quot;5&quot;/&gt;&lt;property id=&quot;20300&quot; value=&quot;Slide 17&quot;/&gt;&lt;property id=&quot;20307&quot; value=&quot;275&quot;/&gt;&lt;/object&gt;&lt;object type=&quot;3&quot; unique_id=&quot;10168&quot;&gt;&lt;property id=&quot;20148&quot; value=&quot;5&quot;/&gt;&lt;property id=&quot;20300&quot; value=&quot;Slide 18&quot;/&gt;&lt;property id=&quot;20307&quot; value=&quot;276&quot;/&gt;&lt;/object&gt;&lt;object type=&quot;3&quot; unique_id=&quot;10291&quot;&gt;&lt;property id=&quot;20148&quot; value=&quot;5&quot;/&gt;&lt;property id=&quot;20300&quot; value=&quot;Slide 12&quot;/&gt;&lt;property id=&quot;20307&quot; value=&quot;278&quot;/&gt;&lt;/object&gt;&lt;object type=&quot;3&quot; unique_id=&quot;10292&quot;&gt;&lt;property id=&quot;20148&quot; value=&quot;5&quot;/&gt;&lt;property id=&quot;20300&quot; value=&quot;Slide 15&quot;/&gt;&lt;property id=&quot;20307&quot; value=&quot;277&quot;/&gt;&lt;/object&gt;&lt;/object&gt;&lt;object type=&quot;8&quot; unique_id=&quot;1003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1033</TotalTime>
  <Words>553</Words>
  <Application>Microsoft Office PowerPoint</Application>
  <PresentationFormat>Widescreen</PresentationFormat>
  <Paragraphs>81</Paragraphs>
  <Slides>32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85</cp:revision>
  <dcterms:created xsi:type="dcterms:W3CDTF">2020-04-28T02:00:05Z</dcterms:created>
  <dcterms:modified xsi:type="dcterms:W3CDTF">2025-03-17T09:03:04Z</dcterms:modified>
</cp:coreProperties>
</file>