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8" r:id="rId3"/>
    <p:sldId id="286" r:id="rId4"/>
    <p:sldId id="278" r:id="rId5"/>
    <p:sldId id="273" r:id="rId6"/>
    <p:sldId id="274" r:id="rId7"/>
    <p:sldId id="275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690620" y="98007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ĐỨC GIANG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95419" y="2990016"/>
            <a:ext cx="769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Lĩnh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 cúc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Lứa tuổi: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24-36 </a:t>
            </a:r>
            <a:r>
              <a:rPr lang="en-US" altLang="vi-VN" b="1" err="1">
                <a:solidFill>
                  <a:srgbClr val="C0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Giáo </a:t>
            </a:r>
            <a:r>
              <a:rPr lang="en-US" altLang="vi-VN" b="1" err="1">
                <a:solidFill>
                  <a:srgbClr val="C0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>
                <a:solidFill>
                  <a:srgbClr val="C00000"/>
                </a:solidFill>
                <a:latin typeface="Times New Roman" panose="02020603050405020304" pitchFamily="18" charset="0"/>
              </a:rPr>
              <a:t>: Nguyễn Kiều Anh</a:t>
            </a:r>
            <a:endParaRPr lang="en-US" altLang="vi-VN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D2AA6-61BB-96DE-F427-41CD68F96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09" y="1114007"/>
            <a:ext cx="1977336" cy="19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337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815D9-1A51-32B2-E3E9-0AE938F8DD0A}"/>
              </a:ext>
            </a:extLst>
          </p:cNvPr>
          <p:cNvSpPr txBox="1"/>
          <p:nvPr/>
        </p:nvSpPr>
        <p:spPr>
          <a:xfrm>
            <a:off x="1335314" y="1088571"/>
            <a:ext cx="751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  <a:p>
            <a:r>
              <a:rPr lang="en-US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hát cùng hát bài hát: “Màu hoa”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D9B73-4766-5E45-F6D0-966511A13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05547-8133-3EAA-0D8A-B664016268BF}"/>
              </a:ext>
            </a:extLst>
          </p:cNvPr>
          <p:cNvSpPr txBox="1"/>
          <p:nvPr/>
        </p:nvSpPr>
        <p:spPr>
          <a:xfrm>
            <a:off x="2590800" y="312137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</a:p>
        </p:txBody>
      </p:sp>
    </p:spTree>
    <p:extLst>
      <p:ext uri="{BB962C8B-B14F-4D97-AF65-F5344CB8AC3E}">
        <p14:creationId xmlns:p14="http://schemas.microsoft.com/office/powerpoint/2010/main" val="17736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163</Words>
  <Application>Microsoft Office PowerPoint</Application>
  <PresentationFormat>Widescreen</PresentationFormat>
  <Paragraphs>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11</cp:revision>
  <dcterms:created xsi:type="dcterms:W3CDTF">2020-12-30T04:48:50Z</dcterms:created>
  <dcterms:modified xsi:type="dcterms:W3CDTF">2025-03-13T09:34:06Z</dcterms:modified>
</cp:coreProperties>
</file>