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89" r:id="rId3"/>
    <p:sldId id="286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13/3/2025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13/3/2025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-7696200" y="52959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latin typeface="+mj-lt"/>
              </a:rPr>
              <a:t>“Rau gì trong trắng ngoài xanh</a:t>
            </a:r>
            <a:br>
              <a:rPr lang="vi-VN" sz="3200" b="1" i="1" dirty="0">
                <a:latin typeface="+mj-lt"/>
              </a:rPr>
            </a:br>
            <a:r>
              <a:rPr lang="vi-VN" sz="3200" b="1" i="1" dirty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440354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Âu Thị Hiển</a:t>
            </a:r>
          </a:p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24-36 tháng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0A864-FEA9-4C55-0C82-ED3A0C40060A}"/>
              </a:ext>
            </a:extLst>
          </p:cNvPr>
          <p:cNvSpPr txBox="1"/>
          <p:nvPr/>
        </p:nvSpPr>
        <p:spPr>
          <a:xfrm>
            <a:off x="1534155" y="266700"/>
            <a:ext cx="6059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3F1776-AC7F-8160-37EF-8BDC1E6C3176}"/>
              </a:ext>
            </a:extLst>
          </p:cNvPr>
          <p:cNvSpPr txBox="1"/>
          <p:nvPr/>
        </p:nvSpPr>
        <p:spPr>
          <a:xfrm>
            <a:off x="667583" y="2289794"/>
            <a:ext cx="78088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THƠ: BẮP CẢI XANH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“Lá cải sắp như thế nào?”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“Búp cải non nằm ở đâu?”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+mj-lt"/>
              </a:rPr>
              <a:t>* </a:t>
            </a:r>
            <a:r>
              <a:rPr lang="vi-VN" sz="4400" b="1">
                <a:solidFill>
                  <a:srgbClr val="002060"/>
                </a:solidFill>
                <a:latin typeface="+mj-lt"/>
              </a:rPr>
              <a:t>Dạy </a:t>
            </a:r>
            <a:r>
              <a:rPr lang="vi-VN" sz="4400" b="1" dirty="0">
                <a:solidFill>
                  <a:srgbClr val="002060"/>
                </a:solidFill>
                <a:latin typeface="+mj-lt"/>
              </a:rPr>
              <a:t>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400" b="1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028700" y="337039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28700" y="1378654"/>
            <a:ext cx="70485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52500" y="2843540"/>
            <a:ext cx="742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52500" y="3993773"/>
            <a:ext cx="7124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rau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cơ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786" y="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61789" y="1752600"/>
            <a:ext cx="6324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algn="ctr">
              <a:buAutoNum type="arabicPeriod"/>
              <a:defRPr/>
            </a:pPr>
            <a:r>
              <a:rPr lang="en-US" sz="4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Ổn định tổ chức:</a:t>
            </a:r>
          </a:p>
          <a:p>
            <a:pPr algn="ctr">
              <a:defRPr/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- Cô đọc câu đố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22654-EEF6-C9EE-C884-2F01D78B9F0A}"/>
              </a:ext>
            </a:extLst>
          </p:cNvPr>
          <p:cNvSpPr txBox="1"/>
          <p:nvPr/>
        </p:nvSpPr>
        <p:spPr>
          <a:xfrm>
            <a:off x="1485900" y="3060273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gì trong trắng ngoài xanh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ôm nhau cuộn trái banh giữa vườn?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16173" y="1188951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D5CCD-7A6F-CC1D-B5AA-4D63944780BD}"/>
              </a:ext>
            </a:extLst>
          </p:cNvPr>
          <p:cNvSpPr txBox="1"/>
          <p:nvPr/>
        </p:nvSpPr>
        <p:spPr>
          <a:xfrm>
            <a:off x="1219200" y="526854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2.Phương pháp, hình thức tổ chức: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Cô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066800" y="1752600"/>
            <a:ext cx="7239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4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Đàm thoại trích dẫn:</a:t>
            </a:r>
          </a:p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 “Các con vừa nghe cô đọc bài thơ gì?”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“Trong bài thơ, cây bắp cải có màu gì?”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454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Administrator</cp:lastModifiedBy>
  <cp:revision>65</cp:revision>
  <dcterms:created xsi:type="dcterms:W3CDTF">2021-09-07T10:29:06Z</dcterms:created>
  <dcterms:modified xsi:type="dcterms:W3CDTF">2025-03-13T09:31:34Z</dcterms:modified>
</cp:coreProperties>
</file>