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0" r:id="rId12"/>
    <p:sldId id="270" r:id="rId13"/>
    <p:sldId id="259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33797-1704-4A75-96F4-F71E11A8D8B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D58AA-0CE7-4E28-80EA-8E93B07D79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33797-1704-4A75-96F4-F71E11A8D8B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D58AA-0CE7-4E28-80EA-8E93B07D79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16.jpeg"/><Relationship Id="rId2" Type="http://schemas.openxmlformats.org/officeDocument/2006/relationships/image" Target="../media/image27.jpe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16.jpeg"/><Relationship Id="rId2" Type="http://schemas.openxmlformats.org/officeDocument/2006/relationships/image" Target="../media/image27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962"/>
            <a:ext cx="12192000" cy="70649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93323" y="305128"/>
            <a:ext cx="7405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ỦY BAN NHÂN DÂN QUẬN LONG BIÊN</a:t>
            </a:r>
            <a:endParaRPr lang="en-US" sz="3200" b="1" smtClean="0">
              <a:solidFill>
                <a:srgbClr val="002060"/>
              </a:solidFill>
            </a:endParaRPr>
          </a:p>
          <a:p>
            <a:pPr algn="ctr"/>
            <a:r>
              <a:rPr lang="en-US" sz="3200" b="1" u="sng" smtClean="0">
                <a:solidFill>
                  <a:srgbClr val="002060"/>
                </a:solidFill>
              </a:rPr>
              <a:t>TRƯỜNG MẦM NON ĐỨC GIANG</a:t>
            </a:r>
            <a:endParaRPr lang="en-US" sz="3200" b="1" u="sng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3310" y="2884868"/>
            <a:ext cx="7845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B050"/>
                </a:solidFill>
              </a:rPr>
              <a:t>LĨNH VỰC PHÁT TRIỂN NHẬN THỨC</a:t>
            </a:r>
            <a:endParaRPr lang="en-US" sz="4000" b="1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3310" y="3605835"/>
            <a:ext cx="810510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C00000"/>
                </a:solidFill>
              </a:rPr>
              <a:t>LQVT: Dạy trẻ nhận biết ban ngày</a:t>
            </a:r>
            <a:endParaRPr lang="en-US" sz="4000" b="1" smtClean="0">
              <a:solidFill>
                <a:srgbClr val="C00000"/>
              </a:solidFill>
            </a:endParaRPr>
          </a:p>
          <a:p>
            <a:pPr algn="ctr"/>
            <a:r>
              <a:rPr lang="en-US" sz="4000" b="1" smtClean="0">
                <a:solidFill>
                  <a:srgbClr val="C00000"/>
                </a:solidFill>
              </a:rPr>
              <a:t> và ban </a:t>
            </a:r>
            <a:r>
              <a:rPr lang="en-US" sz="4000" b="1" smtClean="0">
                <a:solidFill>
                  <a:srgbClr val="C00000"/>
                </a:solidFill>
              </a:rPr>
              <a:t>đêm</a:t>
            </a:r>
            <a:endParaRPr lang="en-US" sz="4000" b="1" smtClean="0">
              <a:solidFill>
                <a:srgbClr val="C00000"/>
              </a:solidFill>
            </a:endParaRPr>
          </a:p>
          <a:p>
            <a:pPr algn="ctr"/>
            <a:r>
              <a:rPr lang="en-US" sz="4000" b="1" smtClean="0">
                <a:solidFill>
                  <a:srgbClr val="C00000"/>
                </a:solidFill>
              </a:rPr>
              <a:t>Lớp: Mẫu giáo bé C1</a:t>
            </a:r>
            <a:endParaRPr lang="en-US" sz="4000" b="1" smtClean="0">
              <a:solidFill>
                <a:srgbClr val="C00000"/>
              </a:solidFill>
            </a:endParaRPr>
          </a:p>
          <a:p>
            <a:pPr algn="ctr"/>
            <a:r>
              <a:rPr lang="en-US" sz="4000" b="1" smtClean="0">
                <a:solidFill>
                  <a:srgbClr val="660066"/>
                </a:solidFill>
              </a:rPr>
              <a:t>Giáo viên: Nguyễn Kiều Trang</a:t>
            </a:r>
            <a:endParaRPr lang="en-US" sz="4000" b="1">
              <a:solidFill>
                <a:srgbClr val="660066"/>
              </a:solidFill>
            </a:endParaRPr>
          </a:p>
        </p:txBody>
      </p:sp>
      <p:pic>
        <p:nvPicPr>
          <p:cNvPr id="7" name="Picture 6" descr="A picture containing text, clipart&#10;&#10;Description automatically generated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809" y="1468256"/>
            <a:ext cx="1472379" cy="1482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18328" y="155483"/>
            <a:ext cx="6222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Bầu trời ban đêm thì như thế nào?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>
            <a:fillRect/>
          </a:stretch>
        </p:blipFill>
        <p:spPr>
          <a:xfrm>
            <a:off x="321971" y="895740"/>
            <a:ext cx="11578107" cy="5724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1218"/>
            <a:ext cx="727813" cy="727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666" y="1463363"/>
            <a:ext cx="617112" cy="617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31" y="2080475"/>
            <a:ext cx="617112" cy="6171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49" y="1244803"/>
            <a:ext cx="617112" cy="617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089" y="1566931"/>
            <a:ext cx="513543" cy="5135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714" y="2604601"/>
            <a:ext cx="401542" cy="401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714" y="1156645"/>
            <a:ext cx="504573" cy="5045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130" y="2866433"/>
            <a:ext cx="617112" cy="6171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039" y="3255985"/>
            <a:ext cx="617112" cy="6171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31" y="3451158"/>
            <a:ext cx="843878" cy="8438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243" y="2648098"/>
            <a:ext cx="879516" cy="8795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380446" y="361545"/>
            <a:ext cx="766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Sau 1 ngày làm việc thì mọi người sẽ làm gì?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5" y="1181686"/>
            <a:ext cx="11368454" cy="5289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eo ngay va d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806" y="525535"/>
            <a:ext cx="10213145" cy="56079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675250"/>
            <a:ext cx="5855165" cy="4642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2191" y="28919"/>
            <a:ext cx="233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BAN NGÀY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505" y="5686920"/>
            <a:ext cx="5373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Bầu trời sáng , có ông mặt trời</a:t>
            </a:r>
            <a:endParaRPr lang="en-US" sz="3200" b="1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>
            <a:fillRect/>
          </a:stretch>
        </p:blipFill>
        <p:spPr>
          <a:xfrm>
            <a:off x="6336834" y="675251"/>
            <a:ext cx="5785619" cy="46423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7404" y="28919"/>
            <a:ext cx="2335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BAN ĐÊM</a:t>
            </a:r>
            <a:endParaRPr lang="en-US" sz="3600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8093" y="5686920"/>
            <a:ext cx="5373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</a:rPr>
              <a:t>Bầu trời tối, trên bầu trời có trăng và sao lấp lánh</a:t>
            </a:r>
            <a:endParaRPr lang="en-US" sz="32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7922" y="1156977"/>
            <a:ext cx="5692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</a:rPr>
              <a:t>TRÒ CHƠI: AI THÔNG MINH HƠN</a:t>
            </a:r>
            <a:endParaRPr lang="en-US" sz="2800" b="1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7922" y="2421228"/>
            <a:ext cx="53060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</a:rPr>
              <a:t>Cách chơi: Mỗi 1 câu hỏi có 2 đáp án  1, 2 để các con lựa chọn. Các con chọn đáp án đúng cho câu hỏi đó. Thời gian sũy nghĩ là 5 giây.</a:t>
            </a:r>
            <a:endParaRPr lang="en-US" sz="32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5" y="1336431"/>
            <a:ext cx="5625393" cy="346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>
            <a:fillRect/>
          </a:stretch>
        </p:blipFill>
        <p:spPr>
          <a:xfrm>
            <a:off x="6716316" y="1336431"/>
            <a:ext cx="5311561" cy="3460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325" y="228655"/>
            <a:ext cx="11308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FF00"/>
                </a:solidFill>
              </a:rPr>
              <a:t>Khoảng thời gian lúc mặt trời mọc đến khi mặt trời lặn gọi là gì? </a:t>
            </a: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50325" y="5000751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1</a:t>
            </a:r>
            <a:endParaRPr lang="en-US" sz="6000" b="1"/>
          </a:p>
        </p:txBody>
      </p:sp>
      <p:sp>
        <p:nvSpPr>
          <p:cNvPr id="7" name="TextBox 6"/>
          <p:cNvSpPr txBox="1"/>
          <p:nvPr/>
        </p:nvSpPr>
        <p:spPr>
          <a:xfrm>
            <a:off x="1468970" y="4845998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</a:rPr>
              <a:t>Ban ngày</a:t>
            </a:r>
            <a:endParaRPr lang="en-US" sz="6600" b="1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371785" y="5155504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2</a:t>
            </a:r>
            <a:endParaRPr lang="en-US" sz="6000" b="1"/>
          </a:p>
        </p:txBody>
      </p:sp>
      <p:sp>
        <p:nvSpPr>
          <p:cNvPr id="9" name="TextBox 8"/>
          <p:cNvSpPr txBox="1"/>
          <p:nvPr/>
        </p:nvSpPr>
        <p:spPr>
          <a:xfrm>
            <a:off x="8290430" y="5000751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</a:rPr>
              <a:t>Ban </a:t>
            </a:r>
            <a:r>
              <a:rPr lang="en-US" sz="6600" b="1" smtClean="0">
                <a:solidFill>
                  <a:srgbClr val="FF0000"/>
                </a:solidFill>
              </a:rPr>
              <a:t>đêm</a:t>
            </a:r>
            <a:endParaRPr lang="en-US" sz="6600" b="1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97503" y="4944926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47657" y="5206659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5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4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3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2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9213" y="504443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</a:t>
            </a:r>
            <a:endParaRPr lang="en-US" sz="9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22222E-6 L 0.2388 -0.02268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0" y="-113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28997 -0.01181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6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8594 -0.0115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97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5" y="1336431"/>
            <a:ext cx="5625393" cy="3460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9"/>
          <a:stretch>
            <a:fillRect/>
          </a:stretch>
        </p:blipFill>
        <p:spPr>
          <a:xfrm>
            <a:off x="6716316" y="1336431"/>
            <a:ext cx="5311561" cy="34606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0325" y="228655"/>
            <a:ext cx="11308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FF00"/>
                </a:solidFill>
              </a:rPr>
              <a:t>Khi bầu trời buông xuống, bầu trời xuất hiện trăng và sao, </a:t>
            </a:r>
            <a:endParaRPr lang="en-US" sz="3200" b="1" smtClean="0">
              <a:solidFill>
                <a:srgbClr val="FFFF00"/>
              </a:solidFill>
            </a:endParaRPr>
          </a:p>
          <a:p>
            <a:pPr algn="ctr"/>
            <a:r>
              <a:rPr lang="en-US" sz="3200" b="1" smtClean="0">
                <a:solidFill>
                  <a:srgbClr val="FFFF00"/>
                </a:solidFill>
              </a:rPr>
              <a:t>thời điểm đó gọi là gì? </a:t>
            </a:r>
            <a:endParaRPr lang="en-US" sz="3200" b="1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50325" y="5000751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1</a:t>
            </a:r>
            <a:endParaRPr lang="en-US" sz="6000" b="1"/>
          </a:p>
        </p:txBody>
      </p:sp>
      <p:sp>
        <p:nvSpPr>
          <p:cNvPr id="7" name="TextBox 6"/>
          <p:cNvSpPr txBox="1"/>
          <p:nvPr/>
        </p:nvSpPr>
        <p:spPr>
          <a:xfrm>
            <a:off x="1468970" y="4845998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</a:rPr>
              <a:t>Ban ngày</a:t>
            </a:r>
            <a:endParaRPr lang="en-US" sz="6600" b="1">
              <a:solidFill>
                <a:srgbClr val="FF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371785" y="5155504"/>
            <a:ext cx="901521" cy="79849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2</a:t>
            </a:r>
            <a:endParaRPr lang="en-US" sz="6000" b="1"/>
          </a:p>
        </p:txBody>
      </p:sp>
      <p:sp>
        <p:nvSpPr>
          <p:cNvPr id="9" name="TextBox 8"/>
          <p:cNvSpPr txBox="1"/>
          <p:nvPr/>
        </p:nvSpPr>
        <p:spPr>
          <a:xfrm>
            <a:off x="8290430" y="5000751"/>
            <a:ext cx="3568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FF0000"/>
                </a:solidFill>
              </a:rPr>
              <a:t>Ban </a:t>
            </a:r>
            <a:r>
              <a:rPr lang="en-US" sz="6600" b="1" smtClean="0">
                <a:solidFill>
                  <a:srgbClr val="FF0000"/>
                </a:solidFill>
              </a:rPr>
              <a:t>đêm</a:t>
            </a:r>
            <a:endParaRPr lang="en-US" sz="6600" b="1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97503" y="4965260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47657" y="5226993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5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4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3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2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99213" y="5064769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</a:t>
            </a:r>
            <a:endParaRPr lang="en-US" sz="9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7" grpId="1"/>
      <p:bldP spid="8" grpId="0" animBg="1"/>
      <p:bldP spid="8" grpId="1" animBg="1"/>
      <p:bldP spid="9" grpId="0"/>
      <p:bldP spid="9" grpId="1"/>
      <p:bldP spid="10" grpId="0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7544" y="214588"/>
            <a:ext cx="6356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Hình ảnh nào là hình ảnh ban ngày?</a:t>
            </a:r>
            <a:endParaRPr lang="en-US" sz="32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15" y="1030996"/>
            <a:ext cx="5009893" cy="47960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5" y="1050414"/>
            <a:ext cx="5476617" cy="475716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280652" y="5867583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1</a:t>
            </a:r>
            <a:endParaRPr lang="en-US" sz="6000" b="1"/>
          </a:p>
        </p:txBody>
      </p:sp>
      <p:sp>
        <p:nvSpPr>
          <p:cNvPr id="8" name="Oval 7"/>
          <p:cNvSpPr/>
          <p:nvPr/>
        </p:nvSpPr>
        <p:spPr>
          <a:xfrm>
            <a:off x="8823695" y="5943255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2</a:t>
            </a:r>
            <a:endParaRPr lang="en-US" sz="6000" b="1"/>
          </a:p>
        </p:txBody>
      </p:sp>
      <p:sp>
        <p:nvSpPr>
          <p:cNvPr id="9" name="Oval 8"/>
          <p:cNvSpPr/>
          <p:nvPr/>
        </p:nvSpPr>
        <p:spPr>
          <a:xfrm>
            <a:off x="5515967" y="5031086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66121" y="5292819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5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4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3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2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7677" y="5130595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</a:t>
            </a:r>
            <a:endParaRPr lang="en-US" sz="9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6" y="1013951"/>
            <a:ext cx="5015914" cy="4768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037" y="1058053"/>
            <a:ext cx="5357315" cy="47689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7544" y="214588"/>
            <a:ext cx="6356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/>
              <a:t>Hình ảnh nào là hình ảnh ban đêm?</a:t>
            </a:r>
            <a:endParaRPr lang="en-US" sz="3200" b="1"/>
          </a:p>
        </p:txBody>
      </p:sp>
      <p:sp>
        <p:nvSpPr>
          <p:cNvPr id="6" name="Oval 5"/>
          <p:cNvSpPr/>
          <p:nvPr/>
        </p:nvSpPr>
        <p:spPr>
          <a:xfrm>
            <a:off x="2280652" y="5867583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1</a:t>
            </a:r>
            <a:endParaRPr lang="en-US" sz="6000" b="1"/>
          </a:p>
        </p:txBody>
      </p:sp>
      <p:sp>
        <p:nvSpPr>
          <p:cNvPr id="7" name="Oval 6"/>
          <p:cNvSpPr/>
          <p:nvPr/>
        </p:nvSpPr>
        <p:spPr>
          <a:xfrm>
            <a:off x="8823695" y="5943255"/>
            <a:ext cx="901521" cy="798490"/>
          </a:xfrm>
          <a:prstGeom prst="ellipse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/>
              <a:t>2</a:t>
            </a:r>
            <a:endParaRPr lang="en-US" sz="6000" b="1"/>
          </a:p>
        </p:txBody>
      </p:sp>
      <p:sp>
        <p:nvSpPr>
          <p:cNvPr id="8" name="Oval 7"/>
          <p:cNvSpPr/>
          <p:nvPr/>
        </p:nvSpPr>
        <p:spPr>
          <a:xfrm>
            <a:off x="5028978" y="4986711"/>
            <a:ext cx="1741347" cy="170863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79132" y="5248444"/>
            <a:ext cx="1241037" cy="1185163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5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4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3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2</a:t>
            </a:r>
            <a:endParaRPr lang="en-US" sz="9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30688" y="5086220"/>
            <a:ext cx="8621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2060"/>
                </a:solidFill>
              </a:rPr>
              <a:t>1</a:t>
            </a:r>
            <a:endParaRPr lang="en-US" sz="9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6397" y="995932"/>
            <a:ext cx="4051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</a:rPr>
              <a:t>TRÒ CHƠI: </a:t>
            </a:r>
            <a:r>
              <a:rPr lang="en-US" sz="2800" b="1" smtClean="0">
                <a:solidFill>
                  <a:srgbClr val="00B050"/>
                </a:solidFill>
              </a:rPr>
              <a:t>ĐỘI NÀO GIỎI</a:t>
            </a:r>
            <a:endParaRPr lang="en-US" sz="2800" b="1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9196" y="1798256"/>
            <a:ext cx="63529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Cách chơi: </a:t>
            </a:r>
            <a:endParaRPr lang="en-US" sz="2400" b="1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Chia trẻ thành 2 đội ( 10 trẻ / đội – Đội 1 lấy hình ảnh về hoạt động vào ban ngày; đội 2 lấy hình ảnh về hoạt động diễn ra vào ban đêm.</a:t>
            </a:r>
            <a:endParaRPr lang="en-US" sz="2400" b="1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Khi nào có nhạc thì 2 bạn đứng đầu hàng chạy nhanh lên lấy hình ảnh của đội mình để gắn lên bảng của đội mình.</a:t>
            </a:r>
            <a:endParaRPr lang="en-US" sz="2400" b="1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-Trò chơi diễn ra trong 1 bản nhạc. Mỗi bạn chỉ lấy 1 hình ảnh</a:t>
            </a:r>
            <a:endParaRPr lang="en-US" sz="2400" b="1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en-US" sz="2400" b="1" smtClean="0">
                <a:solidFill>
                  <a:schemeClr val="accent2">
                    <a:lumMod val="75000"/>
                  </a:schemeClr>
                </a:solidFill>
              </a:rPr>
              <a:t>-Đội nào lấy đúng và nhiều hơn thì đội đó sẽ thắng</a:t>
            </a:r>
            <a:endParaRPr lang="en-US" sz="24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0320" y="2446986"/>
            <a:ext cx="5460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Trẻ đọc bài thơ: Ngày và đêm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8049" y="3031761"/>
            <a:ext cx="5112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</a:rPr>
              <a:t>Sáng tác: Chu Thị Bích Ngọc</a:t>
            </a:r>
            <a:endParaRPr lang="en-US" sz="28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19374" y="1935962"/>
            <a:ext cx="8553251" cy="23128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4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các bé chăm ngoan </a:t>
            </a:r>
            <a:endParaRPr lang="en-US" sz="5400" b="1" cap="none" spc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cap="none" spc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 giỏi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8038" y="1586696"/>
            <a:ext cx="481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</a:rPr>
              <a:t>Tinh mơ gà trống gáy</a:t>
            </a:r>
            <a:endParaRPr lang="en-US" sz="2800" b="1" smtClean="0">
              <a:solidFill>
                <a:srgbClr val="0070C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Ò ó o o o</a:t>
            </a:r>
            <a:endParaRPr lang="en-US" sz="2800" b="1" smtClean="0">
              <a:solidFill>
                <a:srgbClr val="0070C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Ông mặt trời thức giấc </a:t>
            </a:r>
            <a:endParaRPr lang="en-US" sz="2800" b="1" smtClean="0">
              <a:solidFill>
                <a:srgbClr val="0070C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Gọi ngày mới bắt đầu</a:t>
            </a:r>
            <a:endParaRPr lang="en-US" sz="2800" b="1" smtClean="0">
              <a:solidFill>
                <a:srgbClr val="0070C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Bé ơi dậy mau mau</a:t>
            </a:r>
            <a:endParaRPr lang="en-US" sz="2800" b="1" smtClean="0">
              <a:solidFill>
                <a:srgbClr val="0070C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Cùng nhau đi tới lớp</a:t>
            </a:r>
            <a:endParaRPr lang="en-US" sz="2800" b="1" smtClean="0">
              <a:solidFill>
                <a:srgbClr val="0070C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Khắp phố phường tấp nập</a:t>
            </a:r>
            <a:endParaRPr lang="en-US" sz="2800" b="1" smtClean="0">
              <a:solidFill>
                <a:srgbClr val="0070C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Tàu và xe ngang qua</a:t>
            </a:r>
            <a:endParaRPr lang="en-US" sz="2800" b="1" smtClean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56607" y="1155808"/>
            <a:ext cx="49154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smtClean="0">
              <a:solidFill>
                <a:srgbClr val="00B05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Khi buổi chiều ghé qua</a:t>
            </a:r>
            <a:endParaRPr lang="en-US" sz="2800" b="1" smtClean="0">
              <a:solidFill>
                <a:srgbClr val="0070C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Là lúc ba mẹ đón</a:t>
            </a:r>
            <a:endParaRPr lang="en-US" sz="2800" b="1" smtClean="0">
              <a:solidFill>
                <a:srgbClr val="0070C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Rồi bóng tối buông xuống</a:t>
            </a:r>
            <a:endParaRPr lang="en-US" sz="2800" b="1" smtClean="0">
              <a:solidFill>
                <a:srgbClr val="0070C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Mời màn đêm xuống chơi</a:t>
            </a:r>
            <a:endParaRPr lang="en-US" sz="2800" b="1" smtClean="0">
              <a:solidFill>
                <a:srgbClr val="0070C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Sao mọc khắp nơi nơi</a:t>
            </a:r>
            <a:endParaRPr lang="en-US" sz="2800" b="1" smtClean="0">
              <a:solidFill>
                <a:srgbClr val="0070C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Quanh ông trăng thanh vắng</a:t>
            </a:r>
            <a:endParaRPr lang="en-US" sz="2800" b="1" smtClean="0">
              <a:solidFill>
                <a:srgbClr val="0070C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Trong giấc ngủ yên lặng</a:t>
            </a:r>
            <a:endParaRPr lang="en-US" sz="2800" b="1" smtClean="0">
              <a:solidFill>
                <a:srgbClr val="0070C0"/>
              </a:solidFill>
            </a:endParaRPr>
          </a:p>
          <a:p>
            <a:r>
              <a:rPr lang="en-US" sz="2800" b="1" smtClean="0">
                <a:solidFill>
                  <a:srgbClr val="0070C0"/>
                </a:solidFill>
              </a:rPr>
              <a:t>Bé chìm vào giấc mơ</a:t>
            </a:r>
            <a:endParaRPr lang="en-US" sz="2800" b="1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1655" y="5810244"/>
            <a:ext cx="7250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Bầu trời ban ngày như thế nào?</a:t>
            </a:r>
            <a:endParaRPr lang="en-US" sz="4000" b="1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7"/>
          <a:stretch>
            <a:fillRect/>
          </a:stretch>
        </p:blipFill>
        <p:spPr>
          <a:xfrm>
            <a:off x="-115910" y="-36528"/>
            <a:ext cx="2079205" cy="2046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8" r="5907" b="28418"/>
          <a:stretch>
            <a:fillRect/>
          </a:stretch>
        </p:blipFill>
        <p:spPr>
          <a:xfrm>
            <a:off x="3348508" y="154547"/>
            <a:ext cx="3245476" cy="1803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68" r="5907" b="28418"/>
          <a:stretch>
            <a:fillRect/>
          </a:stretch>
        </p:blipFill>
        <p:spPr>
          <a:xfrm flipH="1">
            <a:off x="9706376" y="154547"/>
            <a:ext cx="2266682" cy="1339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1617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0" b="1033"/>
          <a:stretch>
            <a:fillRect/>
          </a:stretch>
        </p:blipFill>
        <p:spPr>
          <a:xfrm>
            <a:off x="-111617" y="1"/>
            <a:ext cx="3022242" cy="5692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7"/>
          <a:stretch>
            <a:fillRect/>
          </a:stretch>
        </p:blipFill>
        <p:spPr>
          <a:xfrm>
            <a:off x="0" y="0"/>
            <a:ext cx="1468192" cy="1445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3"/>
          <a:stretch>
            <a:fillRect/>
          </a:stretch>
        </p:blipFill>
        <p:spPr>
          <a:xfrm>
            <a:off x="2910625" y="1"/>
            <a:ext cx="9169758" cy="56924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8192" y="5861759"/>
            <a:ext cx="9502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Khi ông mặt trời thức dậy thì bạn nhỏ đã làm gì?</a:t>
            </a:r>
            <a:endParaRPr lang="en-U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4"/>
          <a:stretch>
            <a:fillRect/>
          </a:stretch>
        </p:blipFill>
        <p:spPr>
          <a:xfrm>
            <a:off x="208209" y="489397"/>
            <a:ext cx="5640946" cy="6130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045" y="489397"/>
            <a:ext cx="5965065" cy="6130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540" y="541900"/>
            <a:ext cx="5051996" cy="5498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541900"/>
            <a:ext cx="4876800" cy="54982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" y="515156"/>
            <a:ext cx="11153105" cy="59114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15910" y="0"/>
            <a:ext cx="1230791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59228" y="246571"/>
            <a:ext cx="8757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</a:rPr>
              <a:t>Trong khi các con đi học thì bố mẹ các con đi đâu?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91"/>
            <a:ext cx="3587976" cy="4828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77" y="1052292"/>
            <a:ext cx="3778804" cy="4828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78" y="1052291"/>
            <a:ext cx="3995225" cy="482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5065" y="6597748"/>
            <a:ext cx="4262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92777" y="6101240"/>
            <a:ext cx="4519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B050"/>
                </a:solidFill>
              </a:rPr>
              <a:t>Bố mẹ các con sẽ đi làm đấy</a:t>
            </a:r>
            <a:endParaRPr lang="en-US" sz="28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1739</Words>
  <Application>WPS Presentation</Application>
  <PresentationFormat>Widescreen</PresentationFormat>
  <Paragraphs>140</Paragraphs>
  <Slides>20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8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Kiều Anh Nguyễn</cp:lastModifiedBy>
  <cp:revision>28</cp:revision>
  <dcterms:created xsi:type="dcterms:W3CDTF">2024-03-06T12:47:00Z</dcterms:created>
  <dcterms:modified xsi:type="dcterms:W3CDTF">2025-03-13T09:06:25Z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9567C30E90F84F9DB466FFB9F63434DF_12</vt:lpwstr>
  </property>
  <property fmtid="{D5CDD505-2E9C-101B-9397-08002B2CF9AE}" pid="3" name="KSOProductBuildVer">
    <vt:lpwstr>1033-12.2.0.20326</vt:lpwstr>
  </property>
</Properties>
</file>