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8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5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7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1DFA-CD51-4C03-B319-C7277D12F921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AA0F2C-2DC7-4F3B-B9BE-5E509A3F1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ABB521-A88A-4997-9555-0AE67F024C7F}"/>
              </a:ext>
            </a:extLst>
          </p:cNvPr>
          <p:cNvSpPr txBox="1"/>
          <p:nvPr/>
        </p:nvSpPr>
        <p:spPr>
          <a:xfrm>
            <a:off x="2544417" y="331304"/>
            <a:ext cx="78585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endParaRPr lang="vi-VN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17A212-00A8-4CFA-8AF8-5C61961D9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00" y="1241382"/>
            <a:ext cx="1472379" cy="1482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296173-F637-4BEF-8E55-B93F93E685EA}"/>
              </a:ext>
            </a:extLst>
          </p:cNvPr>
          <p:cNvSpPr txBox="1"/>
          <p:nvPr/>
        </p:nvSpPr>
        <p:spPr>
          <a:xfrm>
            <a:off x="2544417" y="2822713"/>
            <a:ext cx="78585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endParaRPr lang="vi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48951-2FCF-4C7E-9AEB-395A0871D21C}"/>
              </a:ext>
            </a:extLst>
          </p:cNvPr>
          <p:cNvSpPr txBox="1"/>
          <p:nvPr/>
        </p:nvSpPr>
        <p:spPr>
          <a:xfrm>
            <a:off x="3869635" y="3684488"/>
            <a:ext cx="4810540" cy="171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  <a:p>
            <a:pPr algn="ctr"/>
            <a:r>
              <a:rPr 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16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9051" y="2514788"/>
            <a:ext cx="4390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3063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0937" y="535900"/>
            <a:ext cx="6259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Trò chơi: Ai đoán nhanh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4024" y="1305341"/>
            <a:ext cx="10233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Cách chơi: Mỗi một câu hỏi có các đáp án 1,2hoặc 3. Các con hãy chọn đáp án đúng. Thời gian dành cho mỗi câu hỏi là 5 giây </a:t>
            </a:r>
          </a:p>
        </p:txBody>
      </p:sp>
    </p:spTree>
    <p:extLst>
      <p:ext uri="{BB962C8B-B14F-4D97-AF65-F5344CB8AC3E}">
        <p14:creationId xmlns:p14="http://schemas.microsoft.com/office/powerpoint/2010/main" val="15797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3191" y="-2592687"/>
            <a:ext cx="5992904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1611" y="178280"/>
            <a:ext cx="565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1: Trong rừng có 5 khóm hoa tuy lip,đúng hay sai?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7124" y="2135636"/>
            <a:ext cx="169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Đúng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0149" y="2212722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2490" y="3497683"/>
            <a:ext cx="162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Sai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344" y="3672111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439589" y="4644716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89743" y="4906449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57746" r="1656" b="1"/>
          <a:stretch/>
        </p:blipFill>
        <p:spPr>
          <a:xfrm>
            <a:off x="5992905" y="0"/>
            <a:ext cx="6096000" cy="70506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24" y="3315653"/>
            <a:ext cx="2857143" cy="2857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05" y="3392952"/>
            <a:ext cx="2857143" cy="285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30" y="1153380"/>
            <a:ext cx="2857143" cy="2857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04" y="1378609"/>
            <a:ext cx="2857143" cy="28571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92906" y="1627094"/>
            <a:ext cx="6096000" cy="4726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744AB-D5AE-5155-97A8-414D8984F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120" y="1290304"/>
            <a:ext cx="2853175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5109" y="410100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2: Có bao nhiêu lãng hoa hồng?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6" y="1765543"/>
            <a:ext cx="2784877" cy="2506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78" y="1836790"/>
            <a:ext cx="2784877" cy="2506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47" y="1873784"/>
            <a:ext cx="2784877" cy="2506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4" y="1843399"/>
            <a:ext cx="2784877" cy="25066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47811" y="4731604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97965" y="4993337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1018" y="4187473"/>
            <a:ext cx="262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4 lãng hoa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4044" y="4264559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1018" y="5092457"/>
            <a:ext cx="262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5 lãng hoa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94044" y="5169543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23682" y="3966882"/>
            <a:ext cx="9224683" cy="806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05146F-F7B2-083B-DF7C-282448D59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670" y="1876927"/>
            <a:ext cx="2786113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9" grpId="0" animBg="1"/>
      <p:bldP spid="9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316" r="8229" b="23810"/>
          <a:stretch/>
        </p:blipFill>
        <p:spPr>
          <a:xfrm>
            <a:off x="8270685" y="1709294"/>
            <a:ext cx="1719706" cy="1719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1515166" y="1477951"/>
            <a:ext cx="1857887" cy="2041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2876438" y="1416199"/>
            <a:ext cx="1857887" cy="2041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3457506" y="3823613"/>
            <a:ext cx="1919140" cy="2074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4494093" y="3808684"/>
            <a:ext cx="1919140" cy="2074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5520860" y="3926116"/>
            <a:ext cx="1919140" cy="2074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6624644" y="3930567"/>
            <a:ext cx="1919140" cy="207451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538024" y="3412757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9853224" y="2842358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757586" y="5871062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5109" y="410100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3: Nhóm nào có số lượng là 5?</a:t>
            </a:r>
          </a:p>
        </p:txBody>
      </p:sp>
      <p:sp>
        <p:nvSpPr>
          <p:cNvPr id="15" name="Oval 14"/>
          <p:cNvSpPr/>
          <p:nvPr/>
        </p:nvSpPr>
        <p:spPr>
          <a:xfrm>
            <a:off x="9501498" y="465291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51652" y="491464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03374" y="5925187"/>
            <a:ext cx="4865591" cy="924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EF317-7F57-069E-3400-1EBCCF042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3570" y="3898582"/>
            <a:ext cx="1920406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4" grpId="0"/>
      <p:bldP spid="15" grpId="0" animBg="1"/>
      <p:bldP spid="15" grpId="1" animBg="1"/>
      <p:bldP spid="19" grpId="0" animBg="1"/>
      <p:bldP spid="19" grpId="1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" b="-1"/>
          <a:stretch/>
        </p:blipFill>
        <p:spPr>
          <a:xfrm>
            <a:off x="-91440" y="-40341"/>
            <a:ext cx="12382052" cy="7503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2926" y="2554941"/>
            <a:ext cx="8553251" cy="2312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bé chăm ngoan </a:t>
            </a:r>
          </a:p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 giỏi</a:t>
            </a:r>
          </a:p>
        </p:txBody>
      </p:sp>
    </p:spTree>
    <p:extLst>
      <p:ext uri="{BB962C8B-B14F-4D97-AF65-F5344CB8AC3E}">
        <p14:creationId xmlns:p14="http://schemas.microsoft.com/office/powerpoint/2010/main" val="154057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8812" y="1236371"/>
            <a:ext cx="565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Trẻ hát bài Bé tập đếm</a:t>
            </a:r>
          </a:p>
        </p:txBody>
      </p:sp>
    </p:spTree>
    <p:extLst>
      <p:ext uri="{BB962C8B-B14F-4D97-AF65-F5344CB8AC3E}">
        <p14:creationId xmlns:p14="http://schemas.microsoft.com/office/powerpoint/2010/main" val="352053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0591" y="2434106"/>
            <a:ext cx="8950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1: Ôn số lượng trong phạm vi 4</a:t>
            </a:r>
          </a:p>
        </p:txBody>
      </p:sp>
    </p:spTree>
    <p:extLst>
      <p:ext uri="{BB962C8B-B14F-4D97-AF65-F5344CB8AC3E}">
        <p14:creationId xmlns:p14="http://schemas.microsoft.com/office/powerpoint/2010/main" val="187051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-246185" y="-14061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666958" y="2300031"/>
            <a:ext cx="1568227" cy="1976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5250047" y="4813355"/>
            <a:ext cx="1691906" cy="1770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9931" y="295755"/>
            <a:ext cx="895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1: Bé hãy chọn nhóm có số lượng là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1564719" y="2328203"/>
            <a:ext cx="1568227" cy="1976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2434106" y="2384373"/>
            <a:ext cx="1568227" cy="1976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93" y="2444489"/>
            <a:ext cx="2158316" cy="1687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26" y="2212239"/>
            <a:ext cx="2158316" cy="1687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4D4EC8-416B-704D-EDD4-A423A7AE4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203" y="2444489"/>
            <a:ext cx="1572904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27526 0.007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3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34922 0.0018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9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40248 -0.0122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62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50455 -0.0203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1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9931" y="295755"/>
            <a:ext cx="895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2: Nhóm hoa hồng có số  lượng là 4 bông hoa, đúng hay sai?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11027" b="14554"/>
          <a:stretch/>
        </p:blipFill>
        <p:spPr>
          <a:xfrm>
            <a:off x="855174" y="2545885"/>
            <a:ext cx="4268593" cy="3262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5729026" y="2270397"/>
            <a:ext cx="2678418" cy="2895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35E570-C005-9160-5EE5-797A212C7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1656" y="2494523"/>
            <a:ext cx="2682472" cy="2895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6403E8-4B68-EBF7-6ED3-0B9570256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444" y="2342717"/>
            <a:ext cx="2682472" cy="2895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545D61-7409-7EA3-2728-CAD6397EE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723" y="2270397"/>
            <a:ext cx="2682472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8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1526" y="295129"/>
            <a:ext cx="826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3: Nhóm hoa sen có số lượng là mấy?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11027" b="14554"/>
          <a:stretch/>
        </p:blipFill>
        <p:spPr>
          <a:xfrm>
            <a:off x="7561408" y="1882921"/>
            <a:ext cx="4268593" cy="3262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11027" b="14554"/>
          <a:stretch/>
        </p:blipFill>
        <p:spPr>
          <a:xfrm>
            <a:off x="5427111" y="1944096"/>
            <a:ext cx="4268593" cy="3262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982282" y="2073814"/>
            <a:ext cx="2056206" cy="2151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2959824" y="2146940"/>
            <a:ext cx="2056206" cy="2151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2642671" y="4130754"/>
            <a:ext cx="2056206" cy="2151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FD4418-C536-59DF-03D4-A0682C98C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12" y="4177553"/>
            <a:ext cx="2060627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591" y="2434106"/>
            <a:ext cx="8950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2: Đếm và nhận biết số lượng trong phạm vi 5</a:t>
            </a:r>
          </a:p>
        </p:txBody>
      </p:sp>
    </p:spTree>
    <p:extLst>
      <p:ext uri="{BB962C8B-B14F-4D97-AF65-F5344CB8AC3E}">
        <p14:creationId xmlns:p14="http://schemas.microsoft.com/office/powerpoint/2010/main" val="22377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2266" r="1656"/>
          <a:stretch/>
        </p:blipFill>
        <p:spPr>
          <a:xfrm>
            <a:off x="0" y="0"/>
            <a:ext cx="12192000" cy="6967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11057" y="3410865"/>
            <a:ext cx="2183505" cy="2975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2850">
            <a:off x="49077" y="1640610"/>
            <a:ext cx="2268918" cy="2268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2221448" y="1490858"/>
            <a:ext cx="2268918" cy="2268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7376">
            <a:off x="7621443" y="1636171"/>
            <a:ext cx="2268918" cy="2268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474">
            <a:off x="4998100" y="1580115"/>
            <a:ext cx="2268918" cy="22689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2011282" y="3507213"/>
            <a:ext cx="2678418" cy="2895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4339330" y="3507213"/>
            <a:ext cx="2678418" cy="2895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7051705" y="3630076"/>
            <a:ext cx="2678418" cy="289526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01685" y="2232213"/>
            <a:ext cx="11267396" cy="44375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0750" y="1329100"/>
            <a:ext cx="11267396" cy="261851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B6CF8-4BE7-9AA1-2C04-5C5FACCC1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097" y="1235001"/>
            <a:ext cx="2987299" cy="2993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31B60-23C2-25D9-8556-615934656F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9545" y="3629486"/>
            <a:ext cx="2676376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2266" r="1656"/>
          <a:stretch/>
        </p:blipFill>
        <p:spPr>
          <a:xfrm>
            <a:off x="0" y="0"/>
            <a:ext cx="12192000" cy="6967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189180" y="3980315"/>
            <a:ext cx="2357423" cy="2543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2612663" y="3980314"/>
            <a:ext cx="2357423" cy="254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5141936" y="3980313"/>
            <a:ext cx="2357423" cy="2543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7565419" y="3980312"/>
            <a:ext cx="2357423" cy="25435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3112477"/>
            <a:ext cx="12192000" cy="385499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B4AF47-C71A-E43A-292E-519ACA387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464" y="4050202"/>
            <a:ext cx="2359356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228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29</cp:revision>
  <dcterms:created xsi:type="dcterms:W3CDTF">2024-01-30T13:50:26Z</dcterms:created>
  <dcterms:modified xsi:type="dcterms:W3CDTF">2025-03-14T03:14:55Z</dcterms:modified>
</cp:coreProperties>
</file>