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9" r:id="rId5"/>
    <p:sldId id="264" r:id="rId6"/>
    <p:sldId id="263" r:id="rId7"/>
    <p:sldId id="265" r:id="rId8"/>
    <p:sldId id="267" r:id="rId9"/>
    <p:sldId id="266" r:id="rId10"/>
    <p:sldId id="268" r:id="rId11"/>
    <p:sldId id="271" r:id="rId12"/>
    <p:sldId id="269" r:id="rId13"/>
    <p:sldId id="272" r:id="rId14"/>
    <p:sldId id="270" r:id="rId15"/>
    <p:sldId id="288" r:id="rId16"/>
    <p:sldId id="273" r:id="rId17"/>
    <p:sldId id="286" r:id="rId18"/>
    <p:sldId id="287" r:id="rId19"/>
    <p:sldId id="290" r:id="rId20"/>
    <p:sldId id="285" r:id="rId21"/>
    <p:sldId id="291" r:id="rId22"/>
    <p:sldId id="293" r:id="rId23"/>
    <p:sldId id="295" r:id="rId24"/>
    <p:sldId id="278" r:id="rId25"/>
    <p:sldId id="279" r:id="rId26"/>
    <p:sldId id="280" r:id="rId27"/>
    <p:sldId id="294" r:id="rId28"/>
    <p:sldId id="281" r:id="rId29"/>
    <p:sldId id="296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A2868-A6BA-43B4-9734-2E526858D93F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742C3-F508-40A2-B114-B11034BBEC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" y="0"/>
            <a:ext cx="12164291" cy="86963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37854" y="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RƯỜNG MẦM NON ĐỨC GIANG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1828800" y="2976562"/>
            <a:ext cx="91440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Lĩnh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vự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		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triển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ngôn ngữ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	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nói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		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+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dày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	: 24 – 36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Giáo viên	           : Đỗ Thị Tâm</a:t>
            </a:r>
          </a:p>
        </p:txBody>
      </p:sp>
    </p:spTree>
  </p:cSld>
  <p:clrMapOvr>
    <a:masterClrMapping/>
  </p:clrMapOvr>
  <p:transition>
    <p:checke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Kids And Frame Royalty Free Cliparts, Vectors, And Stock Illustration.  Image 9765838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Frame template with happy kids Royalty Free Vector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AutoShape 6" descr="Happy children around blue frame Royalty Free Vector Imag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frame-template-with-happy-kids-vector-26735858.jpg"/>
          <p:cNvPicPr>
            <a:picLocks noChangeAspect="1"/>
          </p:cNvPicPr>
          <p:nvPr/>
        </p:nvPicPr>
        <p:blipFill rotWithShape="1">
          <a:blip r:embed="rId2" cstate="print"/>
          <a:srcRect l="833" r="-833" b="11325"/>
          <a:stretch/>
        </p:blipFill>
        <p:spPr>
          <a:xfrm>
            <a:off x="1219200" y="0"/>
            <a:ext cx="9144000" cy="6324600"/>
          </a:xfrm>
          <a:prstGeom prst="rect">
            <a:avLst/>
          </a:prstGeom>
        </p:spPr>
      </p:pic>
      <p:pic>
        <p:nvPicPr>
          <p:cNvPr id="7" name="Picture 6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838200"/>
            <a:ext cx="5029200" cy="502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ải hình ảnh giang day 235aded192a003c tại kho hình nền, ảnh đẹp  khoanh24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</p:spPr>
      </p:pic>
      <p:pic>
        <p:nvPicPr>
          <p:cNvPr id="26628" name="Picture 4" descr="Bánh Chưng Nương Bắc - Shop Online ở Quận Đống Đa, Hà Nội | Foody.vn"/>
          <p:cNvPicPr>
            <a:picLocks noChangeAspect="1" noChangeArrowheads="1"/>
          </p:cNvPicPr>
          <p:nvPr/>
        </p:nvPicPr>
        <p:blipFill rotWithShape="1">
          <a:blip r:embed="rId3" cstate="print"/>
          <a:srcRect l="19792" r="17708"/>
          <a:stretch/>
        </p:blipFill>
        <p:spPr bwMode="auto">
          <a:xfrm>
            <a:off x="2590800" y="838200"/>
            <a:ext cx="4419600" cy="4378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Callout 4"/>
          <p:cNvSpPr/>
          <p:nvPr/>
        </p:nvSpPr>
        <p:spPr>
          <a:xfrm>
            <a:off x="457200" y="533400"/>
            <a:ext cx="2133600" cy="1600200"/>
          </a:xfrm>
          <a:prstGeom prst="wedgeEllipseCallout">
            <a:avLst>
              <a:gd name="adj1" fmla="val 75440"/>
              <a:gd name="adj2" fmla="val 219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 BÁNH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808630"/>
            <a:ext cx="4267200" cy="437848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Viền Khung, Viền Khung Vector Nền Và Tập Tin Tải về Miễn Phí |  Png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bổ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59750">
            <a:off x="2524483" y="1012907"/>
            <a:ext cx="7357777" cy="490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-3352800" y="6858000"/>
            <a:ext cx="914400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7848600" y="3048000"/>
            <a:ext cx="2590800" cy="1828800"/>
          </a:xfrm>
          <a:prstGeom prst="wedgeRoundRectCallout">
            <a:avLst>
              <a:gd name="adj1" fmla="val -113270"/>
              <a:gd name="adj2" fmla="val -19333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 BÁNH</a:t>
            </a:r>
          </a:p>
        </p:txBody>
      </p:sp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Mẫu Bìa Khung Viền Hình Nền Viền Đẹp Nhất, Viền Hình Nề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30" name="Picture 6" descr="Người Hà Nội quây quần nấu bánh chưng đón Tết ngay trên hè phố - VietNamN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0500"/>
            <a:ext cx="4876800" cy="651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ummer frame PNG | Hình ảnh, Viết chữ, Thiên nhiê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8197"/>
            <a:ext cx="12344400" cy="6858000"/>
          </a:xfrm>
          <a:prstGeom prst="rect">
            <a:avLst/>
          </a:prstGeom>
          <a:noFill/>
        </p:spPr>
      </p:pic>
      <p:pic>
        <p:nvPicPr>
          <p:cNvPr id="4" name="Picture 3" descr="nhan-biet-banh-chung-luoc-bang-pin-01-1046_LZZ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4962">
            <a:off x="1704264" y="1054256"/>
            <a:ext cx="8631073" cy="538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ummer frame PNG | Hình ảnh, Viết chữ, Thiên nhiê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8197"/>
            <a:ext cx="123444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191006" y="2967335"/>
            <a:ext cx="5809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Nhận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biết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bánh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dày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5175403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50+ Hình nền Powerpoint ngộ nghĩnh, đáng yêu nhất - Phụ Kiện MacBook Chính  Hã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Top 100 hình nền powerpoint đẹp và ấn tượng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nen-powerpoint-ngo-nghinh_105158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785" y="-142188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25253" y="6035711"/>
            <a:ext cx="91440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0"/>
            <a:ext cx="9525000" cy="5715000"/>
          </a:xfrm>
          <a:prstGeom prst="rect">
            <a:avLst/>
          </a:prstGeom>
        </p:spPr>
      </p:pic>
    </p:spTree>
  </p:cSld>
  <p:clrMapOvr>
    <a:masterClrMapping/>
  </p:clrMapOvr>
  <p:transition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50+ Hình nền Powerpoint ngộ nghĩnh, đáng yêu nhất - Phụ Kiện MacBook Chính  Hã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Top 100 hình nền powerpoint đẹp và ấn tượng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nen-powerpoint-ngo-nghinh_105158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6738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" t="11399" r="1000" b="21244"/>
          <a:stretch/>
        </p:blipFill>
        <p:spPr>
          <a:xfrm>
            <a:off x="1219200" y="-146738"/>
            <a:ext cx="8976824" cy="670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10439"/>
      </p:ext>
    </p:extLst>
  </p:cSld>
  <p:clrMapOvr>
    <a:masterClrMapping/>
  </p:clrMapOvr>
  <p:transition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5348858" cy="548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81084"/>
            <a:ext cx="5633358" cy="525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387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ummer frame PNG | Hình ảnh, Viết chữ, Thiên nhiê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8197"/>
            <a:ext cx="123444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747940" y="2967335"/>
            <a:ext cx="2696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Mở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rộng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9842280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chủ đề mầm non cực đẹp | Power points, Pelajaran seni,  Papan ke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1044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524000" y="838200"/>
            <a:ext cx="8229600" cy="586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vi-VN" sz="3000" dirty="0">
                <a:solidFill>
                  <a:srgbClr val="660066"/>
                </a:solidFill>
                <a:latin typeface="+mj-lt"/>
              </a:rPr>
              <a:t>1. Kiến thức: </a:t>
            </a:r>
          </a:p>
          <a:p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- Trẻ nhận biết và gọi tên được “Bánh chưng</a:t>
            </a:r>
            <a:r>
              <a:rPr lang="en-US" sz="3000" dirty="0">
                <a:solidFill>
                  <a:srgbClr val="660066"/>
                </a:solidFill>
                <a:latin typeface="+mj-lt"/>
              </a:rPr>
              <a:t>, </a:t>
            </a:r>
            <a:r>
              <a:rPr lang="en-US" sz="3000" dirty="0" err="1">
                <a:solidFill>
                  <a:srgbClr val="660066"/>
                </a:solidFill>
                <a:latin typeface="+mj-lt"/>
              </a:rPr>
              <a:t>bánh</a:t>
            </a:r>
            <a:r>
              <a:rPr lang="en-US" sz="3000" dirty="0">
                <a:solidFill>
                  <a:srgbClr val="660066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+mj-lt"/>
              </a:rPr>
              <a:t>dày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”</a:t>
            </a:r>
          </a:p>
          <a:p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- Biết được các đặc điểm của bánh.</a:t>
            </a:r>
          </a:p>
          <a:p>
            <a:r>
              <a:rPr lang="vi-VN" sz="3000" dirty="0">
                <a:solidFill>
                  <a:srgbClr val="660066"/>
                </a:solidFill>
                <a:latin typeface="+mj-lt"/>
              </a:rPr>
              <a:t>2. Kĩ năng:</a:t>
            </a:r>
          </a:p>
          <a:p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- Rèn kỹ năng quan sát, ghi nhớ cho trẻ.</a:t>
            </a:r>
          </a:p>
          <a:p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- Phát triển vốn từ cho trẻ</a:t>
            </a:r>
          </a:p>
          <a:p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- Trẻ phân biệt được bánh chưng</a:t>
            </a:r>
            <a:r>
              <a:rPr lang="en-US" sz="3000" dirty="0">
                <a:solidFill>
                  <a:srgbClr val="660066"/>
                </a:solidFill>
                <a:latin typeface="+mj-lt"/>
              </a:rPr>
              <a:t>, </a:t>
            </a:r>
            <a:r>
              <a:rPr lang="en-US" sz="3000" dirty="0" err="1">
                <a:solidFill>
                  <a:srgbClr val="660066"/>
                </a:solidFill>
                <a:latin typeface="+mj-lt"/>
              </a:rPr>
              <a:t>bánh</a:t>
            </a:r>
            <a:r>
              <a:rPr lang="en-US" sz="3000" dirty="0">
                <a:solidFill>
                  <a:srgbClr val="660066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660066"/>
                </a:solidFill>
                <a:latin typeface="+mj-lt"/>
              </a:rPr>
              <a:t>dày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 với các loại bánh khác.</a:t>
            </a:r>
          </a:p>
          <a:p>
            <a:r>
              <a:rPr lang="vi-VN" sz="3000" dirty="0">
                <a:solidFill>
                  <a:srgbClr val="660066"/>
                </a:solidFill>
                <a:latin typeface="+mj-lt"/>
              </a:rPr>
              <a:t>3. Thái độ:</a:t>
            </a:r>
          </a:p>
          <a:p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- Trẻ hào hứng tham gia vào hoạt động. </a:t>
            </a:r>
          </a:p>
          <a:p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- GD trẻ biết rửa tay trước khi ăn và biết được </a:t>
            </a:r>
            <a:r>
              <a:rPr lang="en-US" sz="3000" dirty="0">
                <a:solidFill>
                  <a:srgbClr val="660066"/>
                </a:solidFill>
                <a:latin typeface="+mj-lt"/>
              </a:rPr>
              <a:t>	</a:t>
            </a:r>
            <a:r>
              <a:rPr lang="vi-VN" sz="3000" dirty="0">
                <a:solidFill>
                  <a:srgbClr val="660066"/>
                </a:solidFill>
                <a:latin typeface="+mj-lt"/>
              </a:rPr>
              <a:t>các món ăn trong ngày tết .</a:t>
            </a:r>
          </a:p>
        </p:txBody>
      </p:sp>
    </p:spTree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50+ Hình nền Powerpoint ngộ nghĩnh, đáng yêu nhất - Phụ Kiện MacBook Chính  Hã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Top 100 hình nền powerpoint đẹp và ấn tượng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nen-powerpoint-ngo-nghinh_105158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884"/>
            <a:ext cx="12192000" cy="6858000"/>
          </a:xfrm>
          <a:prstGeom prst="rect">
            <a:avLst/>
          </a:prstGeom>
        </p:spPr>
      </p:pic>
      <p:pic>
        <p:nvPicPr>
          <p:cNvPr id="30726" name="Picture 6" descr="Cách gói bánh tét bằng lá dong, lá chuối ngon, đẹp, có màu xanh - META.v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506" y="320711"/>
            <a:ext cx="7655494" cy="613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25253" y="6035711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 TÉT</a:t>
            </a:r>
          </a:p>
        </p:txBody>
      </p:sp>
    </p:spTree>
    <p:extLst>
      <p:ext uri="{BB962C8B-B14F-4D97-AF65-F5344CB8AC3E}">
        <p14:creationId xmlns:p14="http://schemas.microsoft.com/office/powerpoint/2010/main" val="1812313281"/>
      </p:ext>
    </p:extLst>
  </p:cSld>
  <p:clrMapOvr>
    <a:masterClrMapping/>
  </p:clrMapOvr>
  <p:transition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50+ Hình nền Powerpoint ngộ nghĩnh, đáng yêu nhất - Phụ Kiện MacBook Chính  Hã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Top 100 hình nền powerpoint đẹp và ấn tượng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nen-powerpoint-ngo-nghinh_105158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884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25253" y="6035711"/>
            <a:ext cx="91440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14" y="280916"/>
            <a:ext cx="9378082" cy="57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8473"/>
      </p:ext>
    </p:extLst>
  </p:cSld>
  <p:clrMapOvr>
    <a:masterClrMapping/>
  </p:clrMapOvr>
  <p:transition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50+ Hình nền Powerpoint ngộ nghĩnh, đáng yêu nhất - Phụ Kiện MacBook Chính  Hã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Top 100 hình nền powerpoint đẹp và ấn tượng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nen-powerpoint-ngo-nghinh_105158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884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75" y="846138"/>
            <a:ext cx="7620000" cy="508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6276"/>
      </p:ext>
    </p:extLst>
  </p:cSld>
  <p:clrMapOvr>
    <a:masterClrMapping/>
  </p:clrMapOvr>
  <p:transition>
    <p:plu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50+ Hình nền Powerpoint ngộ nghĩnh, đáng yêu nhất - Phụ Kiện MacBook Chính  Hã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Top 100 hình nền powerpoint đẹp và ấn tượng nhấ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nen-powerpoint-ngo-nghinh_105158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884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74638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12635"/>
      </p:ext>
    </p:extLst>
  </p:cSld>
  <p:clrMapOvr>
    <a:masterClrMapping/>
  </p:clrMapOvr>
  <p:transition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ài Liệu Học Tập Mùa Học, đơn Giản, Màu Xanh Da Trời, Bông Hoa Hình nền  Vector để tải xuống miễn ph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1524000"/>
            <a:ext cx="8153400" cy="32004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b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“BÉ TÀI GIỎI”</a:t>
            </a:r>
          </a:p>
        </p:txBody>
      </p:sp>
    </p:spTree>
  </p:cSld>
  <p:clrMapOvr>
    <a:masterClrMapping/>
  </p:clrMapOvr>
  <p:transition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ình nền PowerPoint màu vàng dễ thương | Hình nền, Hình ảnh, H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63715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2800" y="533400"/>
            <a:ext cx="5562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</a:t>
            </a:r>
          </a:p>
        </p:txBody>
      </p:sp>
      <p:sp>
        <p:nvSpPr>
          <p:cNvPr id="8" name="Cloud 7"/>
          <p:cNvSpPr/>
          <p:nvPr/>
        </p:nvSpPr>
        <p:spPr>
          <a:xfrm>
            <a:off x="2286000" y="1981200"/>
            <a:ext cx="7010400" cy="39624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hông Hình Nền Đẹp Nhất - 230 Hình Nền Powerpoint Ý Tưởng - luxury-inside.v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pic>
        <p:nvPicPr>
          <p:cNvPr id="4" name="Picture 3" descr="bmbb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663" y="246385"/>
            <a:ext cx="3406588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418531"/>
            <a:ext cx="3048000" cy="3048000"/>
          </a:xfrm>
          <a:prstGeom prst="rect">
            <a:avLst/>
          </a:prstGeom>
        </p:spPr>
      </p:pic>
      <p:pic>
        <p:nvPicPr>
          <p:cNvPr id="6" name="Picture 5" descr="unna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4510" y="3289014"/>
            <a:ext cx="3369290" cy="311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hông Hình Nền Đẹp Nhất - 230 Hình Nền Powerpoint Ý Tưởng - luxury-inside.v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pic>
        <p:nvPicPr>
          <p:cNvPr id="4" name="Picture 3" descr="bmbb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0906" y="284329"/>
            <a:ext cx="3406588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762000"/>
            <a:ext cx="4267201" cy="302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211055"/>
            <a:ext cx="3413647" cy="34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06469"/>
      </p:ext>
    </p:extLst>
  </p:cSld>
  <p:clrMapOvr>
    <a:masterClrMapping/>
  </p:clrMapOvr>
  <p:transition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 descr="bánh_chưng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4876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591300" y="3886200"/>
            <a:ext cx="2209800" cy="2286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696200" y="381000"/>
            <a:ext cx="2209800" cy="2209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2133600" y="4191000"/>
            <a:ext cx="2514600" cy="220980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91300" y="4114800"/>
            <a:ext cx="2209800" cy="22860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81800" y="838200"/>
            <a:ext cx="2209800" cy="2209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2038350" y="3771900"/>
            <a:ext cx="2514600" cy="220980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569"/>
          <a:stretch/>
        </p:blipFill>
        <p:spPr>
          <a:xfrm>
            <a:off x="1828800" y="685800"/>
            <a:ext cx="258889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28171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ải background PowerPoint lớp học đẹp cho thầy cô - QuanTriMang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85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036960" y="1295400"/>
            <a:ext cx="36824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ổng hợp hình nền powerpoint slide kết thúc goodbye chất hơn nước cất! -  Hình Ảnh Đẹ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8" y="0"/>
            <a:ext cx="1215788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ummer frame PNG | Hình ảnh, Viết chữ, Thiên nhiê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8197"/>
            <a:ext cx="123444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800035" y="2967335"/>
            <a:ext cx="6591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Nhận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biết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bánh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chưng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6082914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ảnh nền PowerPoint dành cho giáo viên - Mẫu hình nền PowerPoint chủ đề  học tậ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-152400"/>
            <a:ext cx="6934200" cy="6406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30 Hình nền Powerpoint màu trắng đẹp mắt | Background for powerpoint  presentation, Background powerpoint, Presentation backgrou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152400"/>
            <a:ext cx="6928563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Callout 6"/>
          <p:cNvSpPr/>
          <p:nvPr/>
        </p:nvSpPr>
        <p:spPr>
          <a:xfrm>
            <a:off x="8127242" y="304800"/>
            <a:ext cx="4038600" cy="2895600"/>
          </a:xfrm>
          <a:prstGeom prst="cloudCallout">
            <a:avLst>
              <a:gd name="adj1" fmla="val -76755"/>
              <a:gd name="adj2" fmla="val 7707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BÁNH CHƯNG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MSOffice Training: Hình nền thiết kế giáo án điện tử Powerpoint (P2) |  Slide background, Cartoon background, Powerpoint background de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0" y="0"/>
            <a:ext cx="12128310" cy="6858000"/>
          </a:xfrm>
          <a:prstGeom prst="rect">
            <a:avLst/>
          </a:prstGeom>
          <a:noFill/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8200"/>
            <a:ext cx="10394461" cy="579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ular Callout 7"/>
          <p:cNvSpPr/>
          <p:nvPr/>
        </p:nvSpPr>
        <p:spPr>
          <a:xfrm>
            <a:off x="9220200" y="304800"/>
            <a:ext cx="2812576" cy="1295401"/>
          </a:xfrm>
          <a:prstGeom prst="wedgeRoundRectCallout">
            <a:avLst>
              <a:gd name="adj1" fmla="val -63825"/>
              <a:gd name="adj2" fmla="val 10791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 XANH</a:t>
            </a:r>
          </a:p>
        </p:txBody>
      </p:sp>
    </p:spTree>
  </p:cSld>
  <p:clrMapOvr>
    <a:masterClrMapping/>
  </p:clrMapOvr>
  <p:transition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0+ Khung Powerpoint mới nhất và top những khung đẹp nhấ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39" y="0"/>
            <a:ext cx="12282239" cy="6858000"/>
          </a:xfrm>
          <a:prstGeom prst="rect">
            <a:avLst/>
          </a:prstGeom>
          <a:noFill/>
        </p:spPr>
      </p:pic>
      <p:pic>
        <p:nvPicPr>
          <p:cNvPr id="5" name="Picture 4" descr="xep-la-dong.jpg"/>
          <p:cNvPicPr>
            <a:picLocks noChangeAspect="1"/>
          </p:cNvPicPr>
          <p:nvPr/>
        </p:nvPicPr>
        <p:blipFill rotWithShape="1">
          <a:blip r:embed="rId3" cstate="print"/>
          <a:srcRect t="21918"/>
          <a:stretch/>
        </p:blipFill>
        <p:spPr>
          <a:xfrm>
            <a:off x="1897980" y="914400"/>
            <a:ext cx="84582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ình nền Power Point | Mầm non Gia Thượ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071360"/>
          </a:xfrm>
          <a:prstGeom prst="rect">
            <a:avLst/>
          </a:prstGeom>
          <a:noFill/>
        </p:spPr>
      </p:pic>
      <p:pic>
        <p:nvPicPr>
          <p:cNvPr id="4" name="Picture 3" descr="bánh chưng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55" y="1699422"/>
            <a:ext cx="8142027" cy="5440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Callout 4"/>
          <p:cNvSpPr/>
          <p:nvPr/>
        </p:nvSpPr>
        <p:spPr>
          <a:xfrm>
            <a:off x="8905796" y="3535680"/>
            <a:ext cx="2590800" cy="1524000"/>
          </a:xfrm>
          <a:prstGeom prst="wedgeEllipseCallout">
            <a:avLst>
              <a:gd name="adj1" fmla="val -98140"/>
              <a:gd name="adj2" fmla="val -371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VUÔNG</a:t>
            </a:r>
          </a:p>
        </p:txBody>
      </p:sp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250</Words>
  <Application>Microsoft Office PowerPoint</Application>
  <PresentationFormat>Widescreen</PresentationFormat>
  <Paragraphs>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ỦY BAN NHÂN DÂN QUẬN LONG BIÊN TRƯỜNG MẦM NON ĐỨC GIANG</vt:lpstr>
      <vt:lpstr>MỤC ĐÍCH –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Bánh dày</vt:lpstr>
      <vt:lpstr>PowerPoint Presentation</vt:lpstr>
      <vt:lpstr>PowerPoint Presentation</vt:lpstr>
      <vt:lpstr>PowerPoint Presentation</vt:lpstr>
      <vt:lpstr>BÁNH TÉT</vt:lpstr>
      <vt:lpstr>Bánh dày gấc</vt:lpstr>
      <vt:lpstr>PowerPoint Presentation</vt:lpstr>
      <vt:lpstr>PowerPoint Presentation</vt:lpstr>
      <vt:lpstr>TRÒ CHƠI “BÉ TÀI GIỎI”</vt:lpstr>
      <vt:lpstr>CÁCH CHƠI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GIANG BIÊN</dc:title>
  <dc:creator>123456</dc:creator>
  <cp:lastModifiedBy>Administrator</cp:lastModifiedBy>
  <cp:revision>35</cp:revision>
  <dcterms:created xsi:type="dcterms:W3CDTF">2021-11-06T03:35:46Z</dcterms:created>
  <dcterms:modified xsi:type="dcterms:W3CDTF">2025-02-12T08:13:55Z</dcterms:modified>
</cp:coreProperties>
</file>