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9" r:id="rId4"/>
    <p:sldId id="263" r:id="rId5"/>
    <p:sldId id="282" r:id="rId6"/>
    <p:sldId id="258" r:id="rId7"/>
    <p:sldId id="277" r:id="rId8"/>
    <p:sldId id="278" r:id="rId9"/>
    <p:sldId id="280" r:id="rId10"/>
    <p:sldId id="269" r:id="rId11"/>
    <p:sldId id="264" r:id="rId12"/>
    <p:sldId id="283" r:id="rId13"/>
    <p:sldId id="284" r:id="rId14"/>
    <p:sldId id="265" r:id="rId15"/>
    <p:sldId id="287" r:id="rId16"/>
    <p:sldId id="2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3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3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4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57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12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26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0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8AC0-801C-4138-807E-05504B7ED6F3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7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88AC0-801C-4138-807E-05504B7ED6F3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7E018-80CB-4AF1-A7BA-DF149FB1A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7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7453" y="161067"/>
            <a:ext cx="7405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ỦY BAN NHÂN DÂN PHƯỜNG VIỆT HƯNG</a:t>
            </a:r>
          </a:p>
          <a:p>
            <a:pPr algn="ctr"/>
            <a:r>
              <a:rPr lang="en-US" sz="3200" b="1">
                <a:solidFill>
                  <a:schemeClr val="bg1"/>
                </a:solidFill>
              </a:rPr>
              <a:t>TRƯỜNG MẦM NON ĐỨC GIANG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73308" y="2708139"/>
            <a:ext cx="784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LĨNH VỰC PHÁT TRIỂN NGÔN NGỮ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7075" y="3490366"/>
            <a:ext cx="7006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HP001 4 hàng" panose="020B0603050302020204" pitchFamily="34" charset="0"/>
              </a:rPr>
              <a:t>Kể chuyện: Cậu bé mũi  dài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045639-60B7-BDDA-A316-32B51D40C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09" y="1238285"/>
            <a:ext cx="1472379" cy="1482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0479" y="5429358"/>
            <a:ext cx="5636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>
                    <a:lumMod val="95000"/>
                  </a:schemeClr>
                </a:solidFill>
                <a:latin typeface="HP001 4 hàng" panose="020B0603050302020204" pitchFamily="34" charset="0"/>
              </a:rPr>
              <a:t>Lứa tuổi: 4 -5 tuổi</a:t>
            </a:r>
          </a:p>
        </p:txBody>
      </p:sp>
    </p:spTree>
    <p:extLst>
      <p:ext uri="{BB962C8B-B14F-4D97-AF65-F5344CB8AC3E}">
        <p14:creationId xmlns:p14="http://schemas.microsoft.com/office/powerpoint/2010/main" val="1710365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41611" y="1702248"/>
            <a:ext cx="9708777" cy="38318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Đàm thoại , giảng giải, đọc trích dẫn để trẻ hiểu rõ nội dung câu chuyện</a:t>
            </a:r>
            <a:endParaRPr lang="vi-VN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725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3924" y="1410391"/>
            <a:ext cx="12011622" cy="16158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Trong câu chuyện có những ai?</a:t>
            </a:r>
            <a:endParaRPr lang="vi-VN" sz="6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9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712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8192" y="186229"/>
            <a:ext cx="10096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Khi thấy cây táo sai trĩu quả cậu bé đã làm gì ?</a:t>
            </a:r>
            <a:endParaRPr lang="vi-VN" sz="3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222"/>
            <a:ext cx="12192000" cy="52867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96407" y="186229"/>
            <a:ext cx="76192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Những điều gì đã xảy ra? Vì sao?</a:t>
            </a:r>
            <a:endParaRPr lang="vi-VN" sz="3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4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712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47496" y="223121"/>
            <a:ext cx="5497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Bực quá cậu bé đã nói gì?</a:t>
            </a:r>
            <a:endParaRPr lang="vi-VN" sz="3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222"/>
            <a:ext cx="12192000" cy="52867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84573" y="752170"/>
            <a:ext cx="8864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Từ đó cậu bé mũi dài đã nhận ra điều gì?</a:t>
            </a:r>
            <a:endParaRPr lang="vi-VN" sz="36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6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01" y="0"/>
            <a:ext cx="12191999" cy="6761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5384" y="2318875"/>
            <a:ext cx="694292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Các con</a:t>
            </a:r>
            <a:r>
              <a:rPr lang="en-US" sz="4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thường xuyên vệ </a:t>
            </a:r>
          </a:p>
          <a:p>
            <a:pPr algn="just">
              <a:lnSpc>
                <a:spcPct val="150000"/>
              </a:lnSpc>
            </a:pPr>
            <a:r>
              <a:rPr lang="en-US" sz="4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sinh </a:t>
            </a:r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t</a:t>
            </a:r>
            <a:r>
              <a:rPr lang="en-US" sz="4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hân thể sạch sẽ </a:t>
            </a:r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nhé!</a:t>
            </a:r>
            <a:endParaRPr lang="vi-VN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3752" y="1210879"/>
            <a:ext cx="23423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Giáo dục</a:t>
            </a:r>
            <a:endParaRPr lang="vi-VN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53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[Vinacartoon] Cậu Bé Mũi Dà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23673"/>
                </p14:media>
              </p:ext>
            </p:extLst>
          </p:nvPr>
        </p:nvPicPr>
        <p:blipFill rotWithShape="1">
          <a:blip r:embed="rId5"/>
          <a:srcRect l="14648" r="14789"/>
          <a:stretch>
            <a:fillRect/>
          </a:stretch>
        </p:blipFill>
        <p:spPr>
          <a:xfrm>
            <a:off x="360608" y="283335"/>
            <a:ext cx="11487955" cy="62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3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707" y="2562895"/>
            <a:ext cx="10676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latin typeface="HP001 4 hàng" panose="020B0603050302020204" pitchFamily="34" charset="0"/>
              </a:rPr>
              <a:t>Chúc các bé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675486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592"/>
            <a:ext cx="12191999" cy="6761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0416" y="2702499"/>
            <a:ext cx="624292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Cho trẻ hát bài Cái mũi</a:t>
            </a:r>
          </a:p>
        </p:txBody>
      </p:sp>
      <p:pic>
        <p:nvPicPr>
          <p:cNvPr id="5" name="cai_mu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926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6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61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8985" y="2826706"/>
            <a:ext cx="69397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Cô kể diễn cảm câu chuyện</a:t>
            </a:r>
            <a:endParaRPr lang="vi-VN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04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3853" y="300535"/>
            <a:ext cx="93843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Câu chuyện tên là gì?</a:t>
            </a:r>
            <a:endParaRPr lang="vi-VN" sz="72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988E364-6C87-0261-4645-F68165040398}"/>
              </a:ext>
            </a:extLst>
          </p:cNvPr>
          <p:cNvSpPr/>
          <p:nvPr/>
        </p:nvSpPr>
        <p:spPr>
          <a:xfrm>
            <a:off x="2657823" y="2800853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34AFA-CD40-FDBD-2C46-8440FD0FC526}"/>
              </a:ext>
            </a:extLst>
          </p:cNvPr>
          <p:cNvSpPr txBox="1"/>
          <p:nvPr/>
        </p:nvSpPr>
        <p:spPr>
          <a:xfrm>
            <a:off x="3491817" y="2837870"/>
            <a:ext cx="4137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tai dài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88E364-6C87-0261-4645-F68165040398}"/>
              </a:ext>
            </a:extLst>
          </p:cNvPr>
          <p:cNvSpPr/>
          <p:nvPr/>
        </p:nvSpPr>
        <p:spPr>
          <a:xfrm>
            <a:off x="2799607" y="3876249"/>
            <a:ext cx="609600" cy="621792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134AFA-CD40-FDBD-2C46-8440FD0FC526}"/>
              </a:ext>
            </a:extLst>
          </p:cNvPr>
          <p:cNvSpPr txBox="1"/>
          <p:nvPr/>
        </p:nvSpPr>
        <p:spPr>
          <a:xfrm>
            <a:off x="3760631" y="3913266"/>
            <a:ext cx="4301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 bé mũi dài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4D66F4-4D4C-E728-1416-F823D6904741}"/>
              </a:ext>
            </a:extLst>
          </p:cNvPr>
          <p:cNvSpPr/>
          <p:nvPr/>
        </p:nvSpPr>
        <p:spPr>
          <a:xfrm>
            <a:off x="9985169" y="4744279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61A801-4DB6-1F25-CECF-0CBDA7328711}"/>
              </a:ext>
            </a:extLst>
          </p:cNvPr>
          <p:cNvSpPr/>
          <p:nvPr/>
        </p:nvSpPr>
        <p:spPr>
          <a:xfrm>
            <a:off x="10235323" y="5006012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80A611-9599-9806-360F-C3B8555A0CC8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C736E0-A685-49CC-4719-5E4FF8AD7D23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709F7-35AA-63FB-E3C7-30BD25369ADE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A7E62B-17C5-7923-213D-475AE96E1C1D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310225-4D06-7A4D-FDE6-F0F7967DB88D}"/>
              </a:ext>
            </a:extLst>
          </p:cNvPr>
          <p:cNvSpPr txBox="1"/>
          <p:nvPr/>
        </p:nvSpPr>
        <p:spPr>
          <a:xfrm>
            <a:off x="10486879" y="4843788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81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/>
      <p:bldP spid="5" grpId="1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8277" y="3136159"/>
            <a:ext cx="93554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Cô kể diễn cảm lần 2</a:t>
            </a:r>
            <a:endParaRPr lang="vi-VN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92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22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70698" y="-240378"/>
            <a:ext cx="66287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Cậu bé mũi dài</a:t>
            </a:r>
            <a:endParaRPr lang="vi-VN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145"/>
            <a:ext cx="12192000" cy="533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2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43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64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51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163</Words>
  <Application>Microsoft Office PowerPoint</Application>
  <PresentationFormat>Widescreen</PresentationFormat>
  <Paragraphs>29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27</cp:revision>
  <dcterms:created xsi:type="dcterms:W3CDTF">2024-08-28T13:06:53Z</dcterms:created>
  <dcterms:modified xsi:type="dcterms:W3CDTF">2025-10-10T04:37:11Z</dcterms:modified>
</cp:coreProperties>
</file>