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sldIdLst>
    <p:sldId id="261" r:id="rId6"/>
    <p:sldId id="262" r:id="rId7"/>
    <p:sldId id="263" r:id="rId8"/>
    <p:sldId id="274" r:id="rId9"/>
    <p:sldId id="275" r:id="rId10"/>
    <p:sldId id="257" r:id="rId11"/>
    <p:sldId id="258" r:id="rId12"/>
    <p:sldId id="259" r:id="rId13"/>
    <p:sldId id="264" r:id="rId14"/>
    <p:sldId id="276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9954-7A35-FD9E-9E97-9F6BA15DF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9DBC8-A719-4684-C723-B2EF88A19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468CF-2E5F-78AA-C950-10794FEE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1294B-F6EA-0D9B-2FBA-17F2CB17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7940B-23F2-401A-924C-D28FFD17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3320-67EA-D612-D81A-AA4942DE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FCBF7-C0B9-7639-98E3-26EEBBF69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925FB-1ADC-C9C3-2795-D4876159E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B267C-7C71-9C9F-95F2-D143FE5E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24913-E680-36C5-3D71-F94274913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D0CC1-AA7D-3E5B-CBB2-BA2852D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0470-27FD-947F-93AC-7DD71B66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3CC39-68BF-E3E5-17B9-A32D0F68D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13DE4-DD38-84AF-FF94-29B9DD50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8F48-5DB8-228A-7B3F-DA4F3394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88997-7A3D-5A0B-D1BC-1E387E57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2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73C888-D15B-BC25-AC24-B6D9546CD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C4B92-2B24-E0C5-300C-12E4183B7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4A1B2-2B89-E62D-55C7-EFE91712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6C3D9-DDC1-1641-0FC5-E33471D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C945B-5A3B-855A-F42A-2BDFE5A1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61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021D7-A280-462C-907F-217A66D5B12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50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1BF5-9D8D-4220-A506-5047E8360B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019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A474-74D0-4817-9252-CA8ECB7E57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750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BDE945-F2EC-494F-A633-D6C0928D94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72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A8889-DE3F-4226-A8D6-6DA8747B7F6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1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AC639-4B7C-4762-9EDB-F4689A7AF1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804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0C5A3-DCD5-4515-A877-EA2719B556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5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A66F-3A27-06FB-E017-B5B05864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2236D-6BFC-7DDC-2AF4-EC64927C9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BE53-564A-F749-DEA1-82EAC35C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C395-9DE1-52EC-E1CD-B425EED5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7CA13-DE03-FB40-5B75-32ED778B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68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7A21C-02A9-4FF0-B54C-18A1590DCA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89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E824-30CF-4622-AF86-0C73EA421A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942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25BB4-FD45-4E75-BD78-8BC36E7D8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3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01AE9-69B9-4679-81CA-AC1D5BC8A8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87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021D7-A280-462C-907F-217A66D5B12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11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1BF5-9D8D-4220-A506-5047E8360B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80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A474-74D0-4817-9252-CA8ECB7E57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9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BDE945-F2EC-494F-A633-D6C0928D94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25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A8889-DE3F-4226-A8D6-6DA8747B7F6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29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AC639-4B7C-4762-9EDB-F4689A7AF1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5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6A12-E3A3-11A2-687F-AE0FD840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065F3-8275-1A68-525A-DD8A305C1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A1C6-5856-8230-4820-47875759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38562-16B8-7F60-4BD7-024A7D65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3A80-55A4-F234-C232-4E566692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41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0C5A3-DCD5-4515-A877-EA2719B556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879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7A21C-02A9-4FF0-B54C-18A1590DCA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14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E824-30CF-4622-AF86-0C73EA421A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83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25BB4-FD45-4E75-BD78-8BC36E7D8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107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01AE9-69B9-4679-81CA-AC1D5BC8A8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498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021D7-A280-462C-907F-217A66D5B12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70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1BF5-9D8D-4220-A506-5047E8360B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22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A474-74D0-4817-9252-CA8ECB7E57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66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BDE945-F2EC-494F-A633-D6C0928D94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44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A8889-DE3F-4226-A8D6-6DA8747B7F6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60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CE1E-5FF7-6AB7-E698-5E0311A4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F066-8CDD-2E5D-8FA8-B6A8DCC2E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1ED49-A611-A912-C1C4-6021B01F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34821-D7D8-F349-3785-EE9A2149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FB0CB-F88C-EC57-50EF-E1705FA1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A173A-AD4A-2365-0DDD-0FBF2325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45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AC639-4B7C-4762-9EDB-F4689A7AF1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930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0C5A3-DCD5-4515-A877-EA2719B556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43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7A21C-02A9-4FF0-B54C-18A1590DCA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97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E824-30CF-4622-AF86-0C73EA421A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5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25BB4-FD45-4E75-BD78-8BC36E7D8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40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01AE9-69B9-4679-81CA-AC1D5BC8A8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435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021D7-A280-462C-907F-217A66D5B12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875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1BF5-9D8D-4220-A506-5047E8360B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10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A474-74D0-4817-9252-CA8ECB7E57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48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BDE945-F2EC-494F-A633-D6C0928D94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4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B311-3EE9-E9DA-785C-9CB3B9BE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E779B-E20A-BE40-5BE0-1B080CF46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BECCF-9A55-758A-0763-214C0248C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3607D-27CC-5318-E369-2B7698C67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32A8C-5F60-D485-7A59-B1D78E964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AC702-24EE-D71A-2668-A2645691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0A230-2895-88F8-675D-CF8F2664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19D88A-3C27-72D0-627F-6DB6C9A9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25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A8889-DE3F-4226-A8D6-6DA8747B7F6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61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AC639-4B7C-4762-9EDB-F4689A7AF1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37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0C5A3-DCD5-4515-A877-EA2719B556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413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7A21C-02A9-4FF0-B54C-18A1590DCA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26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E824-30CF-4622-AF86-0C73EA421A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981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25BB4-FD45-4E75-BD78-8BC36E7D86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81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01AE9-69B9-4679-81CA-AC1D5BC8A8E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8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0EAC-E780-3762-33A1-4610CFBD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86DE8-37A6-2D08-0701-8F5634DB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91B25-21B8-D9BF-913F-07FD8D03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A5AB1-C57A-8416-69A4-0336D8C0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7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9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B291-E55B-4E07-F39F-B802574F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E5E1-BEE4-0FCC-111B-E7ED3101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D16FC-94E0-2AAF-B397-2245D7D86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A99EE-BDD3-C83B-0D23-D79A7F7A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438BF-B406-DEF1-103B-23B006AD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B546F-32AE-6C89-02EA-CF91DB28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25484-C2F9-F1BC-FB28-AE9E4BF3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1493-748D-81B6-E693-140FF670B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0778A-C4D8-AF63-6F85-B8778B370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9154B-9573-4CD0-83AF-332C117CC1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37043-E116-EE66-2A84-E0549CD91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5315E-69D6-B7E0-ED57-9184F0390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2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1F157-5B1E-44FE-9C86-029DE85F75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8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1F157-5B1E-44FE-9C86-029DE85F75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4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1F157-5B1E-44FE-9C86-029DE85F75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1F157-5B1E-44FE-9C86-029DE85F75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B7623C-B16D-CD5E-FDC5-DE073545085F}"/>
              </a:ext>
            </a:extLst>
          </p:cNvPr>
          <p:cNvSpPr txBox="1"/>
          <p:nvPr/>
        </p:nvSpPr>
        <p:spPr>
          <a:xfrm>
            <a:off x="2060448" y="136610"/>
            <a:ext cx="746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#9Slide04 SFU Toledo Bold" panose="00000700000000000000" pitchFamily="2" charset="0"/>
              </a:rPr>
              <a:t>ỦY BAN NHÂN </a:t>
            </a:r>
            <a:r>
              <a:rPr lang="vi-VN" sz="2000">
                <a:latin typeface="#9Slide04 SFU Toledo Bold" panose="00000700000000000000" pitchFamily="2" charset="0"/>
              </a:rPr>
              <a:t>DÂN </a:t>
            </a:r>
            <a:r>
              <a:rPr lang="en-US" sz="2000">
                <a:latin typeface="#9Slide04 SFU Toledo Bold" panose="00000700000000000000" pitchFamily="2" charset="0"/>
              </a:rPr>
              <a:t> PHƯỜNG VIỆT HƯNG</a:t>
            </a:r>
            <a:endParaRPr lang="vi-VN" sz="2000" dirty="0">
              <a:latin typeface="#9Slide04 SFU Toledo Bold" panose="00000700000000000000" pitchFamily="2" charset="0"/>
            </a:endParaRPr>
          </a:p>
          <a:p>
            <a:pPr algn="ctr"/>
            <a:r>
              <a:rPr lang="vi-VN" sz="2000" dirty="0">
                <a:latin typeface="#9Slide04 SFU Toledo Bold" panose="00000700000000000000" pitchFamily="2" charset="0"/>
              </a:rPr>
              <a:t>TRƯỜNG MẦM NON ĐỨC GIANG</a:t>
            </a:r>
            <a:endParaRPr lang="en-US" sz="2000" dirty="0">
              <a:latin typeface="#9Slide04 SFU Toledo Bold" panose="000007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15F3A-F895-2F40-20F3-071B6736ABC4}"/>
              </a:ext>
            </a:extLst>
          </p:cNvPr>
          <p:cNvSpPr txBox="1"/>
          <p:nvPr/>
        </p:nvSpPr>
        <p:spPr>
          <a:xfrm>
            <a:off x="2212848" y="2605490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LĨNH VỰC: PHÁT TRIỂN NGÔN NGỮ</a:t>
            </a:r>
            <a:endParaRPr lang="en-US" sz="2800" dirty="0">
              <a:latin typeface="#9Slide04 SFU Toledo 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9DAD2-FA2B-6F06-9D75-F4916A59D911}"/>
              </a:ext>
            </a:extLst>
          </p:cNvPr>
          <p:cNvSpPr txBox="1"/>
          <p:nvPr/>
        </p:nvSpPr>
        <p:spPr>
          <a:xfrm>
            <a:off x="2212848" y="3096043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Đề tài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thơ</a:t>
            </a:r>
            <a:r>
              <a:rPr lang="en-US" sz="2800" dirty="0">
                <a:latin typeface="#9Slide04 SFU Toledo Bold" panose="00000700000000000000" pitchFamily="2" charset="0"/>
              </a:rPr>
              <a:t>: </a:t>
            </a:r>
            <a:r>
              <a:rPr lang="en-US" sz="2800" dirty="0" err="1">
                <a:latin typeface="#9Slide04 SFU Toledo Bold" panose="00000700000000000000" pitchFamily="2" charset="0"/>
              </a:rPr>
              <a:t>Tâm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sự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của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cái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mũi</a:t>
            </a:r>
            <a:endParaRPr lang="en-US" sz="2800" dirty="0">
              <a:latin typeface="#9Slide04 SFU Toledo Bold" panose="000007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4F6B6-8B7B-CB3D-9D8D-7F5F3829AA88}"/>
              </a:ext>
            </a:extLst>
          </p:cNvPr>
          <p:cNvSpPr txBox="1"/>
          <p:nvPr/>
        </p:nvSpPr>
        <p:spPr>
          <a:xfrm>
            <a:off x="2212848" y="3945970"/>
            <a:ext cx="746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Lứa tuổi: </a:t>
            </a:r>
            <a:r>
              <a:rPr lang="en-US" sz="2400" dirty="0">
                <a:latin typeface="#9Slide04 SFU Toledo Bold" panose="00000700000000000000" pitchFamily="2" charset="0"/>
              </a:rPr>
              <a:t>4</a:t>
            </a:r>
            <a:r>
              <a:rPr lang="vi-VN" sz="2400" dirty="0">
                <a:latin typeface="#9Slide04 SFU Toledo Bold" panose="00000700000000000000" pitchFamily="2" charset="0"/>
              </a:rPr>
              <a:t> - </a:t>
            </a:r>
            <a:r>
              <a:rPr lang="en-US" sz="2400" dirty="0">
                <a:latin typeface="#9Slide04 SFU Toledo Bold" panose="00000700000000000000" pitchFamily="2" charset="0"/>
              </a:rPr>
              <a:t>5</a:t>
            </a:r>
            <a:r>
              <a:rPr lang="vi-VN" sz="2400" dirty="0">
                <a:latin typeface="#9Slide04 SFU Toledo Bold" panose="00000700000000000000" pitchFamily="2" charset="0"/>
              </a:rPr>
              <a:t> tuổi</a:t>
            </a:r>
          </a:p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Giáo viên</a:t>
            </a:r>
            <a:r>
              <a:rPr lang="vi-VN" sz="2400">
                <a:latin typeface="#9Slide04 SFU Toledo Bold" panose="00000700000000000000" pitchFamily="2" charset="0"/>
              </a:rPr>
              <a:t>: </a:t>
            </a:r>
            <a:r>
              <a:rPr lang="en-US" sz="2400">
                <a:latin typeface="#9Slide04 SFU Toledo Bold" panose="00000700000000000000" pitchFamily="2" charset="0"/>
              </a:rPr>
              <a:t>Lê Thị Toan</a:t>
            </a:r>
            <a:endParaRPr lang="en-US" sz="2000" dirty="0">
              <a:latin typeface="#9Slide04 SFU Toledo Bold" panose="000007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D75D4-D2DC-ECC0-5BB9-B7CF015A4EBA}"/>
              </a:ext>
            </a:extLst>
          </p:cNvPr>
          <p:cNvSpPr txBox="1"/>
          <p:nvPr/>
        </p:nvSpPr>
        <p:spPr>
          <a:xfrm>
            <a:off x="2365248" y="5335210"/>
            <a:ext cx="746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Năm học</a:t>
            </a:r>
            <a:r>
              <a:rPr lang="vi-VN" sz="2400">
                <a:latin typeface="#9Slide04 SFU Toledo Bold" panose="00000700000000000000" pitchFamily="2" charset="0"/>
              </a:rPr>
              <a:t>: 202</a:t>
            </a:r>
            <a:r>
              <a:rPr lang="en-US" sz="2400" dirty="0">
                <a:latin typeface="#9Slide04 SFU Toledo Bold" panose="00000700000000000000" pitchFamily="2" charset="0"/>
              </a:rPr>
              <a:t>5</a:t>
            </a:r>
            <a:r>
              <a:rPr lang="vi-VN" sz="2400">
                <a:latin typeface="#9Slide04 SFU Toledo Bold" panose="00000700000000000000" pitchFamily="2" charset="0"/>
              </a:rPr>
              <a:t> -202</a:t>
            </a:r>
            <a:r>
              <a:rPr lang="en-US" sz="2400" dirty="0">
                <a:latin typeface="#9Slide04 SFU Toledo Bold" panose="00000700000000000000" pitchFamily="2" charset="0"/>
              </a:rPr>
              <a:t>6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79F08-8D04-F96F-D341-67F238E6A3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91" y="855079"/>
            <a:ext cx="1460817" cy="14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819400"/>
            <a:ext cx="29384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1758674" y="1652870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Cô vừa đọc cho con nghe bài thơ gì?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9F1C0-B875-FD81-F9AC-B6CF8C455C81}"/>
              </a:ext>
            </a:extLst>
          </p:cNvPr>
          <p:cNvSpPr txBox="1"/>
          <p:nvPr/>
        </p:nvSpPr>
        <p:spPr>
          <a:xfrm>
            <a:off x="1758674" y="2190073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Bài thơ đó của tác giả nào?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22C1D-A84D-FE3C-DBCF-1C351F0C064D}"/>
              </a:ext>
            </a:extLst>
          </p:cNvPr>
          <p:cNvSpPr txBox="1"/>
          <p:nvPr/>
        </p:nvSpPr>
        <p:spPr>
          <a:xfrm>
            <a:off x="2129063" y="2905780"/>
            <a:ext cx="923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Bài thơ: TÂM SỰ CỦA CÁI MŨI </a:t>
            </a:r>
          </a:p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Của tác giả: Phạm Hổ</a:t>
            </a:r>
          </a:p>
        </p:txBody>
      </p:sp>
    </p:spTree>
    <p:extLst>
      <p:ext uri="{BB962C8B-B14F-4D97-AF65-F5344CB8AC3E}">
        <p14:creationId xmlns:p14="http://schemas.microsoft.com/office/powerpoint/2010/main" val="18934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048041" y="1525548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Bài thơ nói về bộ phận nào của cơ thể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A4B7E-C95B-49A7-7DFD-E92DE3DD1188}"/>
              </a:ext>
            </a:extLst>
          </p:cNvPr>
          <p:cNvSpPr txBox="1"/>
          <p:nvPr/>
        </p:nvSpPr>
        <p:spPr>
          <a:xfrm>
            <a:off x="2048041" y="2520971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Bài thơ nói về Cái mũi</a:t>
            </a:r>
          </a:p>
        </p:txBody>
      </p:sp>
    </p:spTree>
    <p:extLst>
      <p:ext uri="{BB962C8B-B14F-4D97-AF65-F5344CB8AC3E}">
        <p14:creationId xmlns:p14="http://schemas.microsoft.com/office/powerpoint/2010/main" val="35913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048041" y="1525548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Cái mũi có tác dụng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A4B7E-C95B-49A7-7DFD-E92DE3DD1188}"/>
              </a:ext>
            </a:extLst>
          </p:cNvPr>
          <p:cNvSpPr txBox="1"/>
          <p:nvPr/>
        </p:nvSpPr>
        <p:spPr>
          <a:xfrm>
            <a:off x="2048041" y="2520971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ĐỂ THỞ VÀ NGỬI </a:t>
            </a:r>
          </a:p>
        </p:txBody>
      </p:sp>
    </p:spTree>
    <p:extLst>
      <p:ext uri="{BB962C8B-B14F-4D97-AF65-F5344CB8AC3E}">
        <p14:creationId xmlns:p14="http://schemas.microsoft.com/office/powerpoint/2010/main" val="31224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048041" y="1525548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Cái mũi có tác dụng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A4B7E-C95B-49A7-7DFD-E92DE3DD1188}"/>
              </a:ext>
            </a:extLst>
          </p:cNvPr>
          <p:cNvSpPr txBox="1"/>
          <p:nvPr/>
        </p:nvSpPr>
        <p:spPr>
          <a:xfrm>
            <a:off x="2048041" y="2520971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ĐỂ NGỬI</a:t>
            </a:r>
          </a:p>
        </p:txBody>
      </p:sp>
    </p:spTree>
    <p:extLst>
      <p:ext uri="{BB962C8B-B14F-4D97-AF65-F5344CB8AC3E}">
        <p14:creationId xmlns:p14="http://schemas.microsoft.com/office/powerpoint/2010/main" val="36490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048041" y="1525548"/>
            <a:ext cx="923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MŨI ngoài tác dụng dùng để.... Mũi còn dùng để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A4B7E-C95B-49A7-7DFD-E92DE3DD1188}"/>
              </a:ext>
            </a:extLst>
          </p:cNvPr>
          <p:cNvSpPr txBox="1"/>
          <p:nvPr/>
        </p:nvSpPr>
        <p:spPr>
          <a:xfrm>
            <a:off x="2048041" y="2520971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ĐỂ ....</a:t>
            </a:r>
          </a:p>
        </p:txBody>
      </p:sp>
    </p:spTree>
    <p:extLst>
      <p:ext uri="{BB962C8B-B14F-4D97-AF65-F5344CB8AC3E}">
        <p14:creationId xmlns:p14="http://schemas.microsoft.com/office/powerpoint/2010/main" val="32873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048041" y="1525548"/>
            <a:ext cx="923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Vậy con sẽ làm gì để bảo vệ cái mũi của mình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A4B7E-C95B-49A7-7DFD-E92DE3DD1188}"/>
              </a:ext>
            </a:extLst>
          </p:cNvPr>
          <p:cNvSpPr txBox="1"/>
          <p:nvPr/>
        </p:nvSpPr>
        <p:spPr>
          <a:xfrm>
            <a:off x="2048041" y="2520971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10990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048041" y="1525548"/>
            <a:ext cx="92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#9Slide04 SFU Toledo Bold" panose="00000700000000000000" pitchFamily="2" charset="0"/>
              </a:rPr>
              <a:t>Giáo dục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A4B7E-C95B-49A7-7DFD-E92DE3DD1188}"/>
              </a:ext>
            </a:extLst>
          </p:cNvPr>
          <p:cNvSpPr txBox="1"/>
          <p:nvPr/>
        </p:nvSpPr>
        <p:spPr>
          <a:xfrm>
            <a:off x="2048041" y="2520971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38913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doc tho tam su cai mui">
            <a:hlinkClick r:id="" action="ppaction://media"/>
            <a:extLst>
              <a:ext uri="{FF2B5EF4-FFF2-40B4-BE49-F238E27FC236}">
                <a16:creationId xmlns:a16="http://schemas.microsoft.com/office/drawing/2014/main" id="{BB509D51-DB5B-A677-BEA8-FE6B8035B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614" y="60169"/>
            <a:ext cx="12498227" cy="69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2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F78FA32-5FAB-9E3C-D960-0859E9551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17D68-58EC-F307-5D40-4F9C87CC5089}"/>
              </a:ext>
            </a:extLst>
          </p:cNvPr>
          <p:cNvSpPr txBox="1"/>
          <p:nvPr/>
        </p:nvSpPr>
        <p:spPr>
          <a:xfrm>
            <a:off x="2121408" y="543010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MỤC ĐÍCH -  YÊU CẦU</a:t>
            </a:r>
            <a:endParaRPr lang="en-US" sz="2800" dirty="0">
              <a:latin typeface="#9Slide04 SFU Toledo 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FB08F-E636-D712-BE5A-CB33A7B6B964}"/>
              </a:ext>
            </a:extLst>
          </p:cNvPr>
          <p:cNvSpPr txBox="1"/>
          <p:nvPr/>
        </p:nvSpPr>
        <p:spPr>
          <a:xfrm>
            <a:off x="1659600" y="1087813"/>
            <a:ext cx="696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66098-9CEF-1BF5-497B-F3408199C4E7}"/>
              </a:ext>
            </a:extLst>
          </p:cNvPr>
          <p:cNvSpPr txBox="1"/>
          <p:nvPr/>
        </p:nvSpPr>
        <p:spPr>
          <a:xfrm>
            <a:off x="1659600" y="3267025"/>
            <a:ext cx="864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trẻ đọc diễn cảm bài thơ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biết nhấn giọng, ngắt nghỉ theo nhịp bài thơ.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9B735-2BD1-92A4-D3CE-D0A5703A29B8}"/>
              </a:ext>
            </a:extLst>
          </p:cNvPr>
          <p:cNvSpPr txBox="1"/>
          <p:nvPr/>
        </p:nvSpPr>
        <p:spPr>
          <a:xfrm>
            <a:off x="1659600" y="2788725"/>
            <a:ext cx="696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E0CBE-F2D5-AE4A-01E7-D66C2B627FB8}"/>
              </a:ext>
            </a:extLst>
          </p:cNvPr>
          <p:cNvSpPr txBox="1"/>
          <p:nvPr/>
        </p:nvSpPr>
        <p:spPr>
          <a:xfrm>
            <a:off x="1659600" y="1590291"/>
            <a:ext cx="897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biết tên bài thơ “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của tác giả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D3438-42A3-AC25-9B1A-EB4437DE0364}"/>
              </a:ext>
            </a:extLst>
          </p:cNvPr>
          <p:cNvSpPr txBox="1"/>
          <p:nvPr/>
        </p:nvSpPr>
        <p:spPr>
          <a:xfrm>
            <a:off x="1659600" y="4556894"/>
            <a:ext cx="696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7CD8F-57BC-4205-BBE4-73AFA1C56AE8}"/>
              </a:ext>
            </a:extLst>
          </p:cNvPr>
          <p:cNvSpPr txBox="1"/>
          <p:nvPr/>
        </p:nvSpPr>
        <p:spPr>
          <a:xfrm>
            <a:off x="1659599" y="5110374"/>
            <a:ext cx="8641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0B0B8D-BFBF-F1F5-5A18-2306A2BF1BC3}"/>
              </a:ext>
            </a:extLst>
          </p:cNvPr>
          <p:cNvSpPr txBox="1"/>
          <p:nvPr/>
        </p:nvSpPr>
        <p:spPr>
          <a:xfrm>
            <a:off x="1659600" y="4053101"/>
            <a:ext cx="864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 lời câu hỏi của cô rõ ràng, mạch lạc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70487-7206-AF91-1128-0F9529CDE5DE}"/>
              </a:ext>
            </a:extLst>
          </p:cNvPr>
          <p:cNvSpPr txBox="1"/>
          <p:nvPr/>
        </p:nvSpPr>
        <p:spPr>
          <a:xfrm>
            <a:off x="1659600" y="1948012"/>
            <a:ext cx="897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 thuộc bài thơ, hiểu nội dung bài thơ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ngửi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4FDC9B-1F37-626F-E3D5-DD1507B390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32" y="41250"/>
            <a:ext cx="1752518" cy="17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17399-CEB0-6BC7-0377-CCAD38C75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CDF87DA3-D4FE-1991-B85D-C75437C82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60" y="4000500"/>
            <a:ext cx="3048000" cy="28575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225FC2D-9ABC-0D4E-9446-C317419FFA67}"/>
              </a:ext>
            </a:extLst>
          </p:cNvPr>
          <p:cNvSpPr/>
          <p:nvPr/>
        </p:nvSpPr>
        <p:spPr>
          <a:xfrm>
            <a:off x="1527059" y="-60662"/>
            <a:ext cx="7872076" cy="4035723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BF452-3050-68CF-9294-6BF47D9B5136}"/>
              </a:ext>
            </a:extLst>
          </p:cNvPr>
          <p:cNvSpPr txBox="1"/>
          <p:nvPr/>
        </p:nvSpPr>
        <p:spPr>
          <a:xfrm>
            <a:off x="1937631" y="1595975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Nhô cao giữa mặt một mình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FB919-CD08-DFDC-673D-87F411A8A022}"/>
              </a:ext>
            </a:extLst>
          </p:cNvPr>
          <p:cNvSpPr txBox="1"/>
          <p:nvPr/>
        </p:nvSpPr>
        <p:spPr>
          <a:xfrm>
            <a:off x="1732345" y="1957200"/>
            <a:ext cx="766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Hít thở thật giỏi lại tinh ngửi mùi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808BB-84B8-BE39-5912-F50F735B0C88}"/>
              </a:ext>
            </a:extLst>
          </p:cNvPr>
          <p:cNvSpPr txBox="1"/>
          <p:nvPr/>
        </p:nvSpPr>
        <p:spPr>
          <a:xfrm>
            <a:off x="1732345" y="681809"/>
            <a:ext cx="7461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4 SFU Toledo Bold" panose="00000700000000000000" pitchFamily="2" charset="0"/>
              </a:rPr>
              <a:t>ỔN ĐỊNH TỔ CHỨC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4 SFU Toledo Bold" panose="00000700000000000000" pitchFamily="2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ÂU </a:t>
            </a:r>
            <a:r>
              <a:rPr lang="vi-VN" sz="2800" dirty="0" smtClean="0">
                <a:solidFill>
                  <a:schemeClr val="bg1"/>
                </a:solidFill>
                <a:latin typeface="#9Slide04 SFU Toledo Bold" panose="00000700000000000000" pitchFamily="2" charset="0"/>
              </a:rPr>
              <a:t>ĐỐ</a:t>
            </a:r>
            <a:endParaRPr lang="vi-VN" sz="2800" dirty="0">
              <a:solidFill>
                <a:schemeClr val="bg1"/>
              </a:solidFill>
              <a:latin typeface="#9Slide04 SFU Toledo Bold" panose="000007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BEDFC-ECFF-6305-9E41-FF8E6C38D70E}"/>
              </a:ext>
            </a:extLst>
          </p:cNvPr>
          <p:cNvSpPr txBox="1"/>
          <p:nvPr/>
        </p:nvSpPr>
        <p:spPr>
          <a:xfrm>
            <a:off x="2202741" y="2433257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Đố bé đó là cái gì?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C2C556-61A3-71D7-701F-A5E8A90799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17" y="0"/>
            <a:ext cx="1752518" cy="17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ngtree-cute-cartoon-sunflower-sun-background-poster-image_206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86200" y="1828800"/>
            <a:ext cx="4343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Phương pháp hình thức tổ chức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Cô đọc lần 1</a:t>
            </a:r>
          </a:p>
        </p:txBody>
      </p:sp>
    </p:spTree>
    <p:extLst>
      <p:ext uri="{BB962C8B-B14F-4D97-AF65-F5344CB8AC3E}">
        <p14:creationId xmlns:p14="http://schemas.microsoft.com/office/powerpoint/2010/main" val="4275578496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3438" y="2967038"/>
            <a:ext cx="29051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đọc lần 2</a:t>
            </a:r>
          </a:p>
        </p:txBody>
      </p:sp>
    </p:spTree>
    <p:extLst>
      <p:ext uri="{BB962C8B-B14F-4D97-AF65-F5344CB8AC3E}">
        <p14:creationId xmlns:p14="http://schemas.microsoft.com/office/powerpoint/2010/main" val="9896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4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3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6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311</Words>
  <Application>Microsoft Office PowerPoint</Application>
  <PresentationFormat>Widescreen</PresentationFormat>
  <Paragraphs>42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#9Slide04 SFU Toledo Bold</vt:lpstr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ThiThuy</dc:creator>
  <cp:lastModifiedBy>Administrator</cp:lastModifiedBy>
  <cp:revision>7</cp:revision>
  <dcterms:created xsi:type="dcterms:W3CDTF">2023-10-09T16:00:27Z</dcterms:created>
  <dcterms:modified xsi:type="dcterms:W3CDTF">2025-10-15T01:42:13Z</dcterms:modified>
</cp:coreProperties>
</file>