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wdp" ContentType="image/vnd.ms-photo"/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470" r:id="rId3"/>
    <p:sldId id="488" r:id="rId5"/>
    <p:sldId id="487" r:id="rId6"/>
    <p:sldId id="480" r:id="rId7"/>
    <p:sldId id="482" r:id="rId8"/>
    <p:sldId id="481" r:id="rId9"/>
    <p:sldId id="489" r:id="rId10"/>
    <p:sldId id="490" r:id="rId11"/>
    <p:sldId id="495" r:id="rId12"/>
    <p:sldId id="508" r:id="rId13"/>
    <p:sldId id="491" r:id="rId14"/>
    <p:sldId id="492" r:id="rId15"/>
    <p:sldId id="493" r:id="rId16"/>
    <p:sldId id="511" r:id="rId17"/>
    <p:sldId id="494" r:id="rId18"/>
    <p:sldId id="496" r:id="rId19"/>
    <p:sldId id="476" r:id="rId20"/>
    <p:sldId id="477" r:id="rId21"/>
    <p:sldId id="475" r:id="rId22"/>
    <p:sldId id="479" r:id="rId23"/>
    <p:sldId id="497" r:id="rId24"/>
    <p:sldId id="498" r:id="rId25"/>
    <p:sldId id="509" r:id="rId26"/>
    <p:sldId id="510" r:id="rId27"/>
    <p:sldId id="484" r:id="rId28"/>
    <p:sldId id="499" r:id="rId29"/>
    <p:sldId id="501" r:id="rId30"/>
    <p:sldId id="502" r:id="rId31"/>
    <p:sldId id="503" r:id="rId32"/>
    <p:sldId id="504" r:id="rId33"/>
    <p:sldId id="507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herry" initials="S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0066FF"/>
    <a:srgbClr val="DF7829"/>
    <a:srgbClr val="D5499C"/>
    <a:srgbClr val="3366FF"/>
    <a:srgbClr val="983F0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544" autoAdjust="0"/>
    <p:restoredTop sz="94660"/>
  </p:normalViewPr>
  <p:slideViewPr>
    <p:cSldViewPr snapToGrid="0">
      <p:cViewPr varScale="1">
        <p:scale>
          <a:sx n="72" d="100"/>
          <a:sy n="72" d="100"/>
        </p:scale>
        <p:origin x="55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8" Type="http://schemas.openxmlformats.org/officeDocument/2006/relationships/commentAuthors" Target="commentAuthors.xml"/><Relationship Id="rId37" Type="http://schemas.openxmlformats.org/officeDocument/2006/relationships/tableStyles" Target="tableStyles.xml"/><Relationship Id="rId36" Type="http://schemas.openxmlformats.org/officeDocument/2006/relationships/viewProps" Target="viewProps.xml"/><Relationship Id="rId35" Type="http://schemas.openxmlformats.org/officeDocument/2006/relationships/presProps" Target="presProps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4A9D15-33DE-4B34-9EC0-743E4EA3DE30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DC3198-6745-47ED-A3DF-EC5A14B99857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49421-A1C2-4731-8117-1E603EE775C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E055D-73EF-4ED8-BA10-7A60F7E2687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49421-A1C2-4731-8117-1E603EE775C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E055D-73EF-4ED8-BA10-7A60F7E2687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49421-A1C2-4731-8117-1E603EE775C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E055D-73EF-4ED8-BA10-7A60F7E2687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49421-A1C2-4731-8117-1E603EE775C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E055D-73EF-4ED8-BA10-7A60F7E2687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49421-A1C2-4731-8117-1E603EE775C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E055D-73EF-4ED8-BA10-7A60F7E2687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49421-A1C2-4731-8117-1E603EE775C2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E055D-73EF-4ED8-BA10-7A60F7E2687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49421-A1C2-4731-8117-1E603EE775C2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E055D-73EF-4ED8-BA10-7A60F7E2687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49421-A1C2-4731-8117-1E603EE775C2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E055D-73EF-4ED8-BA10-7A60F7E2687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49421-A1C2-4731-8117-1E603EE775C2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E055D-73EF-4ED8-BA10-7A60F7E2687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49421-A1C2-4731-8117-1E603EE775C2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E055D-73EF-4ED8-BA10-7A60F7E2687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49421-A1C2-4731-8117-1E603EE775C2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E055D-73EF-4ED8-BA10-7A60F7E2687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549421-A1C2-4731-8117-1E603EE775C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CE055D-73EF-4ED8-BA10-7A60F7E2687D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microsoft.com/office/2007/relationships/hdphoto" Target="../media/image37.wdp"/><Relationship Id="rId2" Type="http://schemas.openxmlformats.org/officeDocument/2006/relationships/image" Target="../media/image36.png"/><Relationship Id="rId1" Type="http://schemas.openxmlformats.org/officeDocument/2006/relationships/image" Target="../media/image3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3.jpe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microsoft.com/office/2007/relationships/hdphoto" Target="../media/image39.wdp"/><Relationship Id="rId2" Type="http://schemas.openxmlformats.org/officeDocument/2006/relationships/image" Target="../media/image38.png"/><Relationship Id="rId1" Type="http://schemas.openxmlformats.org/officeDocument/2006/relationships/image" Target="../media/image3.jpe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2.xml"/><Relationship Id="rId4" Type="http://schemas.openxmlformats.org/officeDocument/2006/relationships/image" Target="../media/image43.jpeg"/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image" Target="../media/image40.jpe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2.xml"/><Relationship Id="rId4" Type="http://schemas.openxmlformats.org/officeDocument/2006/relationships/image" Target="../media/image46.jpeg"/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2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image" Target="../media/image40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audio" Target="../media/audio2.wav"/><Relationship Id="rId2" Type="http://schemas.openxmlformats.org/officeDocument/2006/relationships/image" Target="../media/image52.GIF"/><Relationship Id="rId1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audio" Target="../media/audio2.wav"/><Relationship Id="rId2" Type="http://schemas.openxmlformats.org/officeDocument/2006/relationships/image" Target="../media/image52.GIF"/><Relationship Id="rId1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audio" Target="../media/audio2.wav"/><Relationship Id="rId2" Type="http://schemas.openxmlformats.org/officeDocument/2006/relationships/image" Target="../media/image52.GIF"/><Relationship Id="rId1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35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3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40.jpeg"/></Relationships>
</file>

<file path=ppt/slides/_rels/slide2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2.xml"/><Relationship Id="rId4" Type="http://schemas.microsoft.com/office/2007/relationships/hdphoto" Target="../media/image57.wdp"/><Relationship Id="rId3" Type="http://schemas.openxmlformats.org/officeDocument/2006/relationships/image" Target="../media/image56.png"/><Relationship Id="rId2" Type="http://schemas.microsoft.com/office/2007/relationships/hdphoto" Target="../media/image55.wdp"/><Relationship Id="rId1" Type="http://schemas.openxmlformats.org/officeDocument/2006/relationships/image" Target="../media/image5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40.jpeg"/></Relationships>
</file>

<file path=ppt/slides/_rels/slide25.xml.rels><?xml version="1.0" encoding="UTF-8" standalone="yes"?>
<Relationships xmlns="http://schemas.openxmlformats.org/package/2006/relationships"><Relationship Id="rId9" Type="http://schemas.microsoft.com/office/2007/relationships/hdphoto" Target="../media/image65.wdp"/><Relationship Id="rId8" Type="http://schemas.openxmlformats.org/officeDocument/2006/relationships/image" Target="../media/image64.png"/><Relationship Id="rId7" Type="http://schemas.microsoft.com/office/2007/relationships/hdphoto" Target="../media/image23.wdp"/><Relationship Id="rId6" Type="http://schemas.openxmlformats.org/officeDocument/2006/relationships/image" Target="../media/image63.png"/><Relationship Id="rId5" Type="http://schemas.microsoft.com/office/2007/relationships/hdphoto" Target="../media/image62.wdp"/><Relationship Id="rId4" Type="http://schemas.openxmlformats.org/officeDocument/2006/relationships/image" Target="../media/image61.png"/><Relationship Id="rId3" Type="http://schemas.microsoft.com/office/2007/relationships/hdphoto" Target="../media/image60.wdp"/><Relationship Id="rId2" Type="http://schemas.openxmlformats.org/officeDocument/2006/relationships/image" Target="../media/image59.png"/><Relationship Id="rId15" Type="http://schemas.openxmlformats.org/officeDocument/2006/relationships/slideLayout" Target="../slideLayouts/slideLayout12.xml"/><Relationship Id="rId14" Type="http://schemas.openxmlformats.org/officeDocument/2006/relationships/audio" Target="../media/audio2.wav"/><Relationship Id="rId13" Type="http://schemas.microsoft.com/office/2007/relationships/hdphoto" Target="../media/image69.wdp"/><Relationship Id="rId12" Type="http://schemas.openxmlformats.org/officeDocument/2006/relationships/image" Target="../media/image68.png"/><Relationship Id="rId11" Type="http://schemas.microsoft.com/office/2007/relationships/hdphoto" Target="../media/image67.wdp"/><Relationship Id="rId10" Type="http://schemas.openxmlformats.org/officeDocument/2006/relationships/image" Target="../media/image66.png"/><Relationship Id="rId1" Type="http://schemas.openxmlformats.org/officeDocument/2006/relationships/image" Target="../media/image58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40.jpeg"/></Relationships>
</file>

<file path=ppt/slides/_rels/slide2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2.xml"/><Relationship Id="rId6" Type="http://schemas.openxmlformats.org/officeDocument/2006/relationships/audio" Target="../media/audio2.wav"/><Relationship Id="rId5" Type="http://schemas.openxmlformats.org/officeDocument/2006/relationships/image" Target="../media/image34.png"/><Relationship Id="rId4" Type="http://schemas.microsoft.com/office/2007/relationships/hdphoto" Target="../media/image73.wdp"/><Relationship Id="rId3" Type="http://schemas.openxmlformats.org/officeDocument/2006/relationships/image" Target="../media/image72.png"/><Relationship Id="rId2" Type="http://schemas.microsoft.com/office/2007/relationships/hdphoto" Target="../media/image71.wdp"/><Relationship Id="rId1" Type="http://schemas.openxmlformats.org/officeDocument/2006/relationships/image" Target="../media/image70.png"/></Relationships>
</file>

<file path=ppt/slides/_rels/slide2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2.xml"/><Relationship Id="rId6" Type="http://schemas.openxmlformats.org/officeDocument/2006/relationships/audio" Target="../media/audio2.wav"/><Relationship Id="rId5" Type="http://schemas.openxmlformats.org/officeDocument/2006/relationships/image" Target="../media/image34.png"/><Relationship Id="rId4" Type="http://schemas.microsoft.com/office/2007/relationships/hdphoto" Target="../media/image73.wdp"/><Relationship Id="rId3" Type="http://schemas.openxmlformats.org/officeDocument/2006/relationships/image" Target="../media/image72.png"/><Relationship Id="rId2" Type="http://schemas.microsoft.com/office/2007/relationships/hdphoto" Target="../media/image71.wdp"/><Relationship Id="rId1" Type="http://schemas.openxmlformats.org/officeDocument/2006/relationships/image" Target="../media/image7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7" Type="http://schemas.openxmlformats.org/officeDocument/2006/relationships/audio" Target="../media/audio2.wav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microsoft.com/office/2007/relationships/hdphoto" Target="../media/image77.wdp"/><Relationship Id="rId3" Type="http://schemas.openxmlformats.org/officeDocument/2006/relationships/image" Target="../media/image76.png"/><Relationship Id="rId2" Type="http://schemas.microsoft.com/office/2007/relationships/hdphoto" Target="../media/image75.wdp"/><Relationship Id="rId1" Type="http://schemas.openxmlformats.org/officeDocument/2006/relationships/image" Target="../media/image74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slide" Target="slide4.xml"/><Relationship Id="rId8" Type="http://schemas.microsoft.com/office/2007/relationships/hdphoto" Target="../media/image8.wdp"/><Relationship Id="rId7" Type="http://schemas.openxmlformats.org/officeDocument/2006/relationships/image" Target="../media/image7.png"/><Relationship Id="rId6" Type="http://schemas.openxmlformats.org/officeDocument/2006/relationships/slide" Target="slide7.xml"/><Relationship Id="rId5" Type="http://schemas.openxmlformats.org/officeDocument/2006/relationships/image" Target="../media/image6.GIF"/><Relationship Id="rId4" Type="http://schemas.openxmlformats.org/officeDocument/2006/relationships/slide" Target="slide6.xml"/><Relationship Id="rId3" Type="http://schemas.openxmlformats.org/officeDocument/2006/relationships/image" Target="../media/image5.GIF"/><Relationship Id="rId2" Type="http://schemas.openxmlformats.org/officeDocument/2006/relationships/slide" Target="slide5.xml"/><Relationship Id="rId11" Type="http://schemas.openxmlformats.org/officeDocument/2006/relationships/slideLayout" Target="../slideLayouts/slideLayout12.xml"/><Relationship Id="rId10" Type="http://schemas.openxmlformats.org/officeDocument/2006/relationships/image" Target="../media/image9.GIF"/><Relationship Id="rId1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7" Type="http://schemas.openxmlformats.org/officeDocument/2006/relationships/audio" Target="../media/audio2.wav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microsoft.com/office/2007/relationships/hdphoto" Target="../media/image77.wdp"/><Relationship Id="rId3" Type="http://schemas.openxmlformats.org/officeDocument/2006/relationships/image" Target="../media/image76.png"/><Relationship Id="rId2" Type="http://schemas.microsoft.com/office/2007/relationships/hdphoto" Target="../media/image75.wdp"/><Relationship Id="rId1" Type="http://schemas.openxmlformats.org/officeDocument/2006/relationships/image" Target="../media/image74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35.jpe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2.xml"/><Relationship Id="rId8" Type="http://schemas.openxmlformats.org/officeDocument/2006/relationships/audio" Target="../media/audio2.wav"/><Relationship Id="rId7" Type="http://schemas.openxmlformats.org/officeDocument/2006/relationships/audio" Target="../media/audio1.wav"/><Relationship Id="rId6" Type="http://schemas.openxmlformats.org/officeDocument/2006/relationships/image" Target="../media/image9.GIF"/><Relationship Id="rId5" Type="http://schemas.openxmlformats.org/officeDocument/2006/relationships/slide" Target="slide8.xml"/><Relationship Id="rId4" Type="http://schemas.openxmlformats.org/officeDocument/2006/relationships/image" Target="../media/image13.png"/><Relationship Id="rId3" Type="http://schemas.microsoft.com/office/2007/relationships/hdphoto" Target="../media/image12.wdp"/><Relationship Id="rId2" Type="http://schemas.openxmlformats.org/officeDocument/2006/relationships/image" Target="../media/image11.png"/><Relationship Id="rId1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audio" Target="../media/audio2.wav"/><Relationship Id="rId8" Type="http://schemas.openxmlformats.org/officeDocument/2006/relationships/audio" Target="../media/audio1.wav"/><Relationship Id="rId7" Type="http://schemas.openxmlformats.org/officeDocument/2006/relationships/image" Target="../media/image5.GIF"/><Relationship Id="rId6" Type="http://schemas.openxmlformats.org/officeDocument/2006/relationships/slide" Target="slide3.xml"/><Relationship Id="rId5" Type="http://schemas.microsoft.com/office/2007/relationships/hdphoto" Target="../media/image18.wdp"/><Relationship Id="rId4" Type="http://schemas.openxmlformats.org/officeDocument/2006/relationships/image" Target="../media/image17.png"/><Relationship Id="rId3" Type="http://schemas.microsoft.com/office/2007/relationships/hdphoto" Target="../media/image16.wdp"/><Relationship Id="rId2" Type="http://schemas.openxmlformats.org/officeDocument/2006/relationships/image" Target="../media/image15.png"/><Relationship Id="rId10" Type="http://schemas.openxmlformats.org/officeDocument/2006/relationships/slideLayout" Target="../slideLayouts/slideLayout12.xml"/><Relationship Id="rId1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27.png"/><Relationship Id="rId8" Type="http://schemas.microsoft.com/office/2007/relationships/hdphoto" Target="../media/image26.wdp"/><Relationship Id="rId7" Type="http://schemas.openxmlformats.org/officeDocument/2006/relationships/image" Target="../media/image25.png"/><Relationship Id="rId6" Type="http://schemas.microsoft.com/office/2007/relationships/hdphoto" Target="../media/image24.wdp"/><Relationship Id="rId5" Type="http://schemas.microsoft.com/office/2007/relationships/hdphoto" Target="../media/image23.wdp"/><Relationship Id="rId4" Type="http://schemas.openxmlformats.org/officeDocument/2006/relationships/image" Target="../media/image22.png"/><Relationship Id="rId3" Type="http://schemas.microsoft.com/office/2007/relationships/hdphoto" Target="../media/image21.wdp"/><Relationship Id="rId2" Type="http://schemas.openxmlformats.org/officeDocument/2006/relationships/image" Target="../media/image20.png"/><Relationship Id="rId16" Type="http://schemas.openxmlformats.org/officeDocument/2006/relationships/slideLayout" Target="../slideLayouts/slideLayout12.xml"/><Relationship Id="rId15" Type="http://schemas.openxmlformats.org/officeDocument/2006/relationships/audio" Target="../media/audio2.wav"/><Relationship Id="rId14" Type="http://schemas.openxmlformats.org/officeDocument/2006/relationships/audio" Target="../media/audio1.wav"/><Relationship Id="rId13" Type="http://schemas.openxmlformats.org/officeDocument/2006/relationships/image" Target="../media/image6.GIF"/><Relationship Id="rId12" Type="http://schemas.openxmlformats.org/officeDocument/2006/relationships/slide" Target="slide3.xml"/><Relationship Id="rId11" Type="http://schemas.openxmlformats.org/officeDocument/2006/relationships/image" Target="../media/image13.png"/><Relationship Id="rId10" Type="http://schemas.microsoft.com/office/2007/relationships/hdphoto" Target="../media/image28.wdp"/><Relationship Id="rId1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9" Type="http://schemas.microsoft.com/office/2007/relationships/hdphoto" Target="../media/image8.wdp"/><Relationship Id="rId8" Type="http://schemas.openxmlformats.org/officeDocument/2006/relationships/image" Target="../media/image7.png"/><Relationship Id="rId7" Type="http://schemas.openxmlformats.org/officeDocument/2006/relationships/slide" Target="slide3.xml"/><Relationship Id="rId6" Type="http://schemas.openxmlformats.org/officeDocument/2006/relationships/image" Target="../media/image34.png"/><Relationship Id="rId5" Type="http://schemas.microsoft.com/office/2007/relationships/hdphoto" Target="../media/image33.wdp"/><Relationship Id="rId4" Type="http://schemas.openxmlformats.org/officeDocument/2006/relationships/image" Target="../media/image32.png"/><Relationship Id="rId3" Type="http://schemas.microsoft.com/office/2007/relationships/hdphoto" Target="../media/image31.wdp"/><Relationship Id="rId2" Type="http://schemas.openxmlformats.org/officeDocument/2006/relationships/image" Target="../media/image30.png"/><Relationship Id="rId11" Type="http://schemas.openxmlformats.org/officeDocument/2006/relationships/slideLayout" Target="../slideLayouts/slideLayout12.xml"/><Relationship Id="rId10" Type="http://schemas.openxmlformats.org/officeDocument/2006/relationships/audio" Target="../media/audio2.wav"/><Relationship Id="rId1" Type="http://schemas.openxmlformats.org/officeDocument/2006/relationships/image" Target="../media/image29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3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92569" y="9019"/>
            <a:ext cx="6606862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ỦY BAN NHÂN DÂN PHƯỜNG VIỆT HƯNG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792569" y="242441"/>
            <a:ext cx="6606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TR</a:t>
            </a:r>
            <a:r>
              <a:rPr lang="vi-VN" b="1" dirty="0">
                <a:solidFill>
                  <a:srgbClr val="C00000"/>
                </a:solidFill>
              </a:rPr>
              <a:t>ư</a:t>
            </a:r>
            <a:r>
              <a:rPr lang="en-US" b="1" dirty="0">
                <a:solidFill>
                  <a:srgbClr val="C00000"/>
                </a:solidFill>
              </a:rPr>
              <a:t>ỜNG MẦM NON ĐỨC GIANG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820213" y="2931458"/>
            <a:ext cx="855157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C00000"/>
                </a:solidFill>
              </a:rPr>
              <a:t>Đề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tài</a:t>
            </a:r>
            <a:r>
              <a:rPr lang="en-US" sz="3200" b="1" dirty="0">
                <a:solidFill>
                  <a:srgbClr val="C00000"/>
                </a:solidFill>
              </a:rPr>
              <a:t>: </a:t>
            </a:r>
            <a:r>
              <a:rPr lang="en-US" sz="3200" b="1" dirty="0" err="1">
                <a:solidFill>
                  <a:srgbClr val="C00000"/>
                </a:solidFill>
              </a:rPr>
              <a:t>Dạy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trẻ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nhận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biết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chữ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số</a:t>
            </a:r>
            <a:r>
              <a:rPr lang="en-US" sz="3200" b="1" dirty="0">
                <a:solidFill>
                  <a:srgbClr val="C00000"/>
                </a:solidFill>
              </a:rPr>
              <a:t> 7, </a:t>
            </a:r>
            <a:r>
              <a:rPr lang="en-US" sz="3200" b="1" dirty="0" err="1">
                <a:solidFill>
                  <a:srgbClr val="C00000"/>
                </a:solidFill>
              </a:rPr>
              <a:t>số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lượng</a:t>
            </a:r>
            <a:r>
              <a:rPr lang="en-US" sz="3200" b="1" dirty="0">
                <a:solidFill>
                  <a:srgbClr val="C00000"/>
                </a:solidFill>
              </a:rPr>
              <a:t>, </a:t>
            </a:r>
            <a:r>
              <a:rPr lang="en-US" sz="3200" b="1" dirty="0" err="1">
                <a:solidFill>
                  <a:srgbClr val="C00000"/>
                </a:solidFill>
              </a:rPr>
              <a:t>số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thứ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tự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trong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phạm</a:t>
            </a:r>
            <a:r>
              <a:rPr lang="en-US" sz="3200" b="1" dirty="0">
                <a:solidFill>
                  <a:srgbClr val="C00000"/>
                </a:solidFill>
              </a:rPr>
              <a:t> vi 7</a:t>
            </a:r>
            <a:endParaRPr lang="en-US" sz="3200" b="1" dirty="0">
              <a:solidFill>
                <a:srgbClr val="C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628337" y="1892209"/>
            <a:ext cx="493532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0"/>
                <a:solidFill>
                  <a:srgbClr val="0066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BÀI GIẢNG </a:t>
            </a:r>
            <a:endParaRPr lang="en-US" sz="3600" b="1" cap="none" spc="0" dirty="0">
              <a:ln w="0"/>
              <a:solidFill>
                <a:srgbClr val="0066FF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r>
              <a:rPr lang="en-US" sz="3600" b="1" cap="none" spc="0" dirty="0">
                <a:ln w="0"/>
                <a:solidFill>
                  <a:srgbClr val="0066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PHÁT TRIỂN NHẬN TH</a:t>
            </a:r>
            <a:r>
              <a:rPr lang="en-US" sz="3600" b="1" dirty="0">
                <a:ln w="0"/>
                <a:solidFill>
                  <a:srgbClr val="0066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ỨC</a:t>
            </a:r>
            <a:endParaRPr lang="en-US" sz="3600" b="1" cap="none" spc="0" dirty="0">
              <a:ln w="0"/>
              <a:solidFill>
                <a:srgbClr val="0066FF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9933" y="611773"/>
            <a:ext cx="1652134" cy="1324824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2792569" y="4003588"/>
            <a:ext cx="66068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66FF"/>
                </a:solidFill>
              </a:rPr>
              <a:t>Lứa</a:t>
            </a:r>
            <a:r>
              <a:rPr lang="en-US" sz="2400" b="1" dirty="0">
                <a:solidFill>
                  <a:srgbClr val="0066FF"/>
                </a:solidFill>
              </a:rPr>
              <a:t> </a:t>
            </a:r>
            <a:r>
              <a:rPr lang="en-US" sz="2400" b="1" dirty="0" err="1">
                <a:solidFill>
                  <a:srgbClr val="0066FF"/>
                </a:solidFill>
              </a:rPr>
              <a:t>tuổi</a:t>
            </a:r>
            <a:r>
              <a:rPr lang="en-US" sz="2400" b="1" dirty="0">
                <a:solidFill>
                  <a:srgbClr val="0066FF"/>
                </a:solidFill>
              </a:rPr>
              <a:t>: 5-6 </a:t>
            </a:r>
            <a:r>
              <a:rPr lang="en-US" sz="2400" b="1" dirty="0" err="1">
                <a:solidFill>
                  <a:srgbClr val="0066FF"/>
                </a:solidFill>
              </a:rPr>
              <a:t>tuổi</a:t>
            </a:r>
            <a:endParaRPr lang="en-US" sz="2400" b="1" dirty="0">
              <a:solidFill>
                <a:srgbClr val="0066FF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702415" y="4409946"/>
            <a:ext cx="6606862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66FF"/>
                </a:solidFill>
              </a:rPr>
              <a:t>Lớp: Mẫu giáo lớn A3</a:t>
            </a:r>
            <a:endParaRPr lang="en-US" sz="2400" b="1" dirty="0">
              <a:solidFill>
                <a:srgbClr val="0066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4" grpId="0"/>
      <p:bldP spid="25" grpId="0"/>
      <p:bldP spid="5" grpId="0"/>
      <p:bldP spid="26" grpId="0"/>
      <p:bldP spid="2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52552" cy="68580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8994" y="562939"/>
            <a:ext cx="1905846" cy="19058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0252" y="562939"/>
            <a:ext cx="1905846" cy="190584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6276" y="563013"/>
            <a:ext cx="1905846" cy="190584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1944" y="549370"/>
            <a:ext cx="1905846" cy="190584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4287" y="2684459"/>
            <a:ext cx="1905846" cy="190584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5275" y="2640317"/>
            <a:ext cx="1905846" cy="190584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3017" y="2670812"/>
            <a:ext cx="1905846" cy="190584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043234" y="2468785"/>
            <a:ext cx="1905846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b="1" dirty="0">
                <a:solidFill>
                  <a:srgbClr val="FF0000"/>
                </a:solidFill>
                <a:latin typeface=".VnAvant" panose="020B7200000000000000" pitchFamily="34" charset="0"/>
              </a:rPr>
              <a:t>7</a:t>
            </a:r>
            <a:endParaRPr lang="en-US" sz="166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52552" cy="685800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745383" y="38637"/>
            <a:ext cx="2975428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0" b="1" dirty="0">
                <a:solidFill>
                  <a:srgbClr val="FF0000"/>
                </a:solidFill>
                <a:latin typeface=".VnAvant" panose="020B7200000000000000" pitchFamily="34" charset="0"/>
              </a:rPr>
              <a:t>7</a:t>
            </a:r>
            <a:endParaRPr lang="en-US" sz="350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7" name="Parallelogram 6"/>
          <p:cNvSpPr/>
          <p:nvPr/>
        </p:nvSpPr>
        <p:spPr>
          <a:xfrm rot="447526">
            <a:off x="5392095" y="1527564"/>
            <a:ext cx="1487024" cy="3032451"/>
          </a:xfrm>
          <a:prstGeom prst="parallelogram">
            <a:avLst>
              <a:gd name="adj" fmla="val 53718"/>
            </a:avLst>
          </a:prstGeom>
          <a:solidFill>
            <a:srgbClr val="00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5097585" y="1089290"/>
            <a:ext cx="1957382" cy="580571"/>
          </a:xfrm>
          <a:prstGeom prst="rect">
            <a:avLst/>
          </a:prstGeom>
          <a:solidFill>
            <a:srgbClr val="00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4" grpId="2"/>
      <p:bldP spid="7" grpId="0" animBg="1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52552" cy="6858001"/>
          </a:xfrm>
          <a:prstGeom prst="rect">
            <a:avLst/>
          </a:prstGeom>
        </p:spPr>
      </p:pic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4184994" y="844801"/>
            <a:ext cx="2671960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24000" b="1" dirty="0">
                <a:solidFill>
                  <a:srgbClr val="C907A4"/>
                </a:solidFill>
                <a:latin typeface=".VnAvant" panose="020B7200000000000000" pitchFamily="34" charset="0"/>
              </a:rPr>
              <a:t>7</a:t>
            </a:r>
            <a:endParaRPr lang="en-US" altLang="vi-VN" sz="24000" b="1" dirty="0">
              <a:solidFill>
                <a:srgbClr val="C907A4"/>
              </a:solidFill>
              <a:latin typeface=".VnAvant" panose="020B7200000000000000" pitchFamily="34" charset="0"/>
            </a:endParaRP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7623789" y="-104577"/>
            <a:ext cx="2266557" cy="4893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31200" b="1" dirty="0">
                <a:solidFill>
                  <a:srgbClr val="FF0000"/>
                </a:solidFill>
                <a:latin typeface=".VnAristote" panose="020B7200000000000000" pitchFamily="34" charset="0"/>
              </a:rPr>
              <a:t>7</a:t>
            </a:r>
            <a:endParaRPr lang="en-US" altLang="vi-VN" sz="31200" b="1" dirty="0">
              <a:solidFill>
                <a:srgbClr val="FF0000"/>
              </a:solidFill>
              <a:latin typeface=".VnAristote" panose="020B7200000000000000" pitchFamily="34" charset="0"/>
            </a:endParaRP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6076276" y="743730"/>
            <a:ext cx="2276049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24000" b="1" dirty="0">
                <a:solidFill>
                  <a:srgbClr val="FFFF00"/>
                </a:solidFill>
                <a:latin typeface=".VnArabia" panose="020B7200000000000000" pitchFamily="34" charset="0"/>
              </a:rPr>
              <a:t>7</a:t>
            </a:r>
            <a:endParaRPr lang="en-US" altLang="vi-VN" sz="24000" b="1" dirty="0">
              <a:solidFill>
                <a:srgbClr val="FFFF00"/>
              </a:solidFill>
              <a:latin typeface=".VnArabia" panose="020B7200000000000000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7590" l="0" r="9439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6102" y="1531909"/>
            <a:ext cx="1319469" cy="2209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7366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7739" y="1906397"/>
            <a:ext cx="4669785" cy="192862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887940" y="122830"/>
            <a:ext cx="8416120" cy="79157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C00000"/>
                </a:solidFill>
              </a:rPr>
              <a:t>Các</a:t>
            </a:r>
            <a:r>
              <a:rPr lang="en-US" sz="4000" dirty="0">
                <a:solidFill>
                  <a:srgbClr val="C00000"/>
                </a:solidFill>
              </a:rPr>
              <a:t> con </a:t>
            </a:r>
            <a:r>
              <a:rPr lang="en-US" sz="4000" dirty="0" err="1">
                <a:solidFill>
                  <a:srgbClr val="C00000"/>
                </a:solidFill>
              </a:rPr>
              <a:t>nhìn</a:t>
            </a:r>
            <a:r>
              <a:rPr lang="en-US" sz="4000" dirty="0">
                <a:solidFill>
                  <a:srgbClr val="C00000"/>
                </a:solidFill>
              </a:rPr>
              <a:t> </a:t>
            </a:r>
            <a:r>
              <a:rPr lang="en-US" sz="4000" dirty="0" err="1">
                <a:solidFill>
                  <a:srgbClr val="C00000"/>
                </a:solidFill>
              </a:rPr>
              <a:t>thấy</a:t>
            </a:r>
            <a:r>
              <a:rPr lang="en-US" sz="4000" dirty="0">
                <a:solidFill>
                  <a:srgbClr val="C00000"/>
                </a:solidFill>
              </a:rPr>
              <a:t> </a:t>
            </a:r>
            <a:r>
              <a:rPr lang="en-US" sz="4000" dirty="0" err="1">
                <a:solidFill>
                  <a:srgbClr val="C00000"/>
                </a:solidFill>
              </a:rPr>
              <a:t>chữ</a:t>
            </a:r>
            <a:r>
              <a:rPr lang="en-US" sz="4000" dirty="0">
                <a:solidFill>
                  <a:srgbClr val="C00000"/>
                </a:solidFill>
              </a:rPr>
              <a:t> </a:t>
            </a:r>
            <a:r>
              <a:rPr lang="en-US" sz="4000" dirty="0" err="1">
                <a:solidFill>
                  <a:srgbClr val="C00000"/>
                </a:solidFill>
              </a:rPr>
              <a:t>số</a:t>
            </a:r>
            <a:r>
              <a:rPr lang="en-US" sz="4000" dirty="0">
                <a:solidFill>
                  <a:srgbClr val="C00000"/>
                </a:solidFill>
              </a:rPr>
              <a:t> 7 </a:t>
            </a:r>
            <a:r>
              <a:rPr lang="en-US" sz="4000" dirty="0" err="1">
                <a:solidFill>
                  <a:srgbClr val="C00000"/>
                </a:solidFill>
              </a:rPr>
              <a:t>có</a:t>
            </a:r>
            <a:r>
              <a:rPr lang="en-US" sz="4000" dirty="0">
                <a:solidFill>
                  <a:srgbClr val="C00000"/>
                </a:solidFill>
              </a:rPr>
              <a:t> ở </a:t>
            </a:r>
            <a:r>
              <a:rPr lang="en-US" sz="4000" dirty="0" err="1">
                <a:solidFill>
                  <a:srgbClr val="C00000"/>
                </a:solidFill>
              </a:rPr>
              <a:t>đâu</a:t>
            </a:r>
            <a:r>
              <a:rPr lang="en-US" sz="4000" dirty="0">
                <a:solidFill>
                  <a:srgbClr val="C00000"/>
                </a:solidFill>
              </a:rPr>
              <a:t>?</a:t>
            </a:r>
            <a:endParaRPr lang="en-US" sz="4000" dirty="0">
              <a:solidFill>
                <a:srgbClr val="C0000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7" b="36869"/>
          <a:stretch>
            <a:fillRect/>
          </a:stretch>
        </p:blipFill>
        <p:spPr>
          <a:xfrm>
            <a:off x="1887940" y="4167200"/>
            <a:ext cx="3259597" cy="237427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20" b="10858"/>
          <a:stretch>
            <a:fillRect/>
          </a:stretch>
        </p:blipFill>
        <p:spPr>
          <a:xfrm>
            <a:off x="6863024" y="4167200"/>
            <a:ext cx="3429000" cy="23742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7366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887940" y="122830"/>
            <a:ext cx="8416120" cy="79157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C00000"/>
                </a:solidFill>
              </a:rPr>
              <a:t>Các</a:t>
            </a:r>
            <a:r>
              <a:rPr lang="en-US" sz="4000" dirty="0">
                <a:solidFill>
                  <a:srgbClr val="C00000"/>
                </a:solidFill>
              </a:rPr>
              <a:t> con </a:t>
            </a:r>
            <a:r>
              <a:rPr lang="en-US" sz="4000" dirty="0" err="1">
                <a:solidFill>
                  <a:srgbClr val="C00000"/>
                </a:solidFill>
              </a:rPr>
              <a:t>nhìn</a:t>
            </a:r>
            <a:r>
              <a:rPr lang="en-US" sz="4000" dirty="0">
                <a:solidFill>
                  <a:srgbClr val="C00000"/>
                </a:solidFill>
              </a:rPr>
              <a:t> </a:t>
            </a:r>
            <a:r>
              <a:rPr lang="en-US" sz="4000" dirty="0" err="1">
                <a:solidFill>
                  <a:srgbClr val="C00000"/>
                </a:solidFill>
              </a:rPr>
              <a:t>thấy</a:t>
            </a:r>
            <a:r>
              <a:rPr lang="en-US" sz="4000" dirty="0">
                <a:solidFill>
                  <a:srgbClr val="C00000"/>
                </a:solidFill>
              </a:rPr>
              <a:t> </a:t>
            </a:r>
            <a:r>
              <a:rPr lang="en-US" sz="4000" dirty="0" err="1">
                <a:solidFill>
                  <a:srgbClr val="C00000"/>
                </a:solidFill>
              </a:rPr>
              <a:t>chữ</a:t>
            </a:r>
            <a:r>
              <a:rPr lang="en-US" sz="4000" dirty="0">
                <a:solidFill>
                  <a:srgbClr val="C00000"/>
                </a:solidFill>
              </a:rPr>
              <a:t> </a:t>
            </a:r>
            <a:r>
              <a:rPr lang="en-US" sz="4000" dirty="0" err="1">
                <a:solidFill>
                  <a:srgbClr val="C00000"/>
                </a:solidFill>
              </a:rPr>
              <a:t>số</a:t>
            </a:r>
            <a:r>
              <a:rPr lang="en-US" sz="4000" dirty="0">
                <a:solidFill>
                  <a:srgbClr val="C00000"/>
                </a:solidFill>
              </a:rPr>
              <a:t> 7 </a:t>
            </a:r>
            <a:r>
              <a:rPr lang="en-US" sz="4000" dirty="0" err="1">
                <a:solidFill>
                  <a:srgbClr val="C00000"/>
                </a:solidFill>
              </a:rPr>
              <a:t>có</a:t>
            </a:r>
            <a:r>
              <a:rPr lang="en-US" sz="4000" dirty="0">
                <a:solidFill>
                  <a:srgbClr val="C00000"/>
                </a:solidFill>
              </a:rPr>
              <a:t> ở </a:t>
            </a:r>
            <a:r>
              <a:rPr lang="en-US" sz="4000" dirty="0" err="1">
                <a:solidFill>
                  <a:srgbClr val="C00000"/>
                </a:solidFill>
              </a:rPr>
              <a:t>đâu</a:t>
            </a:r>
            <a:r>
              <a:rPr lang="en-US" sz="4000" dirty="0">
                <a:solidFill>
                  <a:srgbClr val="C00000"/>
                </a:solidFill>
              </a:rPr>
              <a:t>?</a:t>
            </a:r>
            <a:endParaRPr lang="en-US" sz="4000" dirty="0">
              <a:solidFill>
                <a:srgbClr val="C0000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5023" y="2642186"/>
            <a:ext cx="2953084" cy="250368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893" y="2395861"/>
            <a:ext cx="3019710" cy="301971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457" y="2388074"/>
            <a:ext cx="2953084" cy="30119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1" cy="6873661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887940" y="122830"/>
            <a:ext cx="8416120" cy="79157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C00000"/>
                </a:solidFill>
              </a:rPr>
              <a:t>Các</a:t>
            </a:r>
            <a:r>
              <a:rPr lang="en-US" sz="4000" dirty="0">
                <a:solidFill>
                  <a:srgbClr val="C00000"/>
                </a:solidFill>
              </a:rPr>
              <a:t> con </a:t>
            </a:r>
            <a:r>
              <a:rPr lang="en-US" sz="4000" dirty="0" err="1">
                <a:solidFill>
                  <a:srgbClr val="C00000"/>
                </a:solidFill>
              </a:rPr>
              <a:t>nhìn</a:t>
            </a:r>
            <a:r>
              <a:rPr lang="en-US" sz="4000" dirty="0">
                <a:solidFill>
                  <a:srgbClr val="C00000"/>
                </a:solidFill>
              </a:rPr>
              <a:t> </a:t>
            </a:r>
            <a:r>
              <a:rPr lang="en-US" sz="4000" dirty="0" err="1">
                <a:solidFill>
                  <a:srgbClr val="C00000"/>
                </a:solidFill>
              </a:rPr>
              <a:t>thấy</a:t>
            </a:r>
            <a:r>
              <a:rPr lang="en-US" sz="4000" dirty="0">
                <a:solidFill>
                  <a:srgbClr val="C00000"/>
                </a:solidFill>
              </a:rPr>
              <a:t> </a:t>
            </a:r>
            <a:r>
              <a:rPr lang="en-US" sz="4000" dirty="0" err="1">
                <a:solidFill>
                  <a:srgbClr val="C00000"/>
                </a:solidFill>
              </a:rPr>
              <a:t>chữ</a:t>
            </a:r>
            <a:r>
              <a:rPr lang="en-US" sz="4000" dirty="0">
                <a:solidFill>
                  <a:srgbClr val="C00000"/>
                </a:solidFill>
              </a:rPr>
              <a:t> </a:t>
            </a:r>
            <a:r>
              <a:rPr lang="en-US" sz="4000" dirty="0" err="1">
                <a:solidFill>
                  <a:srgbClr val="C00000"/>
                </a:solidFill>
              </a:rPr>
              <a:t>số</a:t>
            </a:r>
            <a:r>
              <a:rPr lang="en-US" sz="4000" dirty="0">
                <a:solidFill>
                  <a:srgbClr val="C00000"/>
                </a:solidFill>
              </a:rPr>
              <a:t> 7 </a:t>
            </a:r>
            <a:r>
              <a:rPr lang="en-US" sz="4000" dirty="0" err="1">
                <a:solidFill>
                  <a:srgbClr val="C00000"/>
                </a:solidFill>
              </a:rPr>
              <a:t>có</a:t>
            </a:r>
            <a:r>
              <a:rPr lang="en-US" sz="4000" dirty="0">
                <a:solidFill>
                  <a:srgbClr val="C00000"/>
                </a:solidFill>
              </a:rPr>
              <a:t> ở </a:t>
            </a:r>
            <a:r>
              <a:rPr lang="en-US" sz="4000" dirty="0" err="1">
                <a:solidFill>
                  <a:srgbClr val="C00000"/>
                </a:solidFill>
              </a:rPr>
              <a:t>đâu</a:t>
            </a:r>
            <a:r>
              <a:rPr lang="en-US" sz="4000" dirty="0">
                <a:solidFill>
                  <a:srgbClr val="C00000"/>
                </a:solidFill>
              </a:rPr>
              <a:t>?</a:t>
            </a:r>
            <a:endParaRPr lang="en-US" sz="4000" dirty="0">
              <a:solidFill>
                <a:srgbClr val="C00000"/>
              </a:solidFill>
            </a:endParaRPr>
          </a:p>
        </p:txBody>
      </p:sp>
      <p:pic>
        <p:nvPicPr>
          <p:cNvPr id="25" name="Picture 24" descr="C:\Users\Sherry\Desktop\ảnh hoa\luoc-truyen-phat_00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37575" y="2227820"/>
            <a:ext cx="4710071" cy="2028640"/>
          </a:xfrm>
          <a:prstGeom prst="rect">
            <a:avLst/>
          </a:prstGeom>
          <a:noFill/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354" y="2227820"/>
            <a:ext cx="4951399" cy="2066275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4868" y="4546773"/>
            <a:ext cx="4632259" cy="213721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354" y="4581608"/>
            <a:ext cx="4951398" cy="21023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477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1267075" y="1482835"/>
            <a:ext cx="9419772" cy="3909100"/>
          </a:xfrm>
          <a:prstGeom prst="ellipse">
            <a:avLst/>
          </a:prstGeom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srgbClr val="0066FF"/>
                </a:solidFill>
              </a:rPr>
              <a:t>Nội</a:t>
            </a:r>
            <a:r>
              <a:rPr lang="en-US" sz="5400" b="1" dirty="0">
                <a:solidFill>
                  <a:srgbClr val="0066FF"/>
                </a:solidFill>
              </a:rPr>
              <a:t> dung 2: </a:t>
            </a:r>
            <a:endParaRPr lang="en-US" sz="5400" b="1" dirty="0">
              <a:solidFill>
                <a:srgbClr val="0066FF"/>
              </a:solidFill>
            </a:endParaRPr>
          </a:p>
          <a:p>
            <a:pPr algn="ctr"/>
            <a:r>
              <a:rPr lang="en-US" sz="5400" b="1" dirty="0" err="1">
                <a:solidFill>
                  <a:srgbClr val="0066FF"/>
                </a:solidFill>
              </a:rPr>
              <a:t>Đếm</a:t>
            </a:r>
            <a:r>
              <a:rPr lang="en-US" sz="5400" b="1" dirty="0">
                <a:solidFill>
                  <a:srgbClr val="0066FF"/>
                </a:solidFill>
              </a:rPr>
              <a:t> </a:t>
            </a:r>
            <a:r>
              <a:rPr lang="en-US" sz="5400" b="1" dirty="0" err="1">
                <a:solidFill>
                  <a:srgbClr val="0066FF"/>
                </a:solidFill>
              </a:rPr>
              <a:t>nhận</a:t>
            </a:r>
            <a:r>
              <a:rPr lang="en-US" sz="5400" b="1" dirty="0">
                <a:solidFill>
                  <a:srgbClr val="0066FF"/>
                </a:solidFill>
              </a:rPr>
              <a:t> </a:t>
            </a:r>
            <a:r>
              <a:rPr lang="en-US" sz="5400" b="1" dirty="0" err="1">
                <a:solidFill>
                  <a:srgbClr val="0066FF"/>
                </a:solidFill>
              </a:rPr>
              <a:t>biết</a:t>
            </a:r>
            <a:r>
              <a:rPr lang="en-US" sz="5400" b="1" dirty="0">
                <a:solidFill>
                  <a:srgbClr val="0066FF"/>
                </a:solidFill>
              </a:rPr>
              <a:t> </a:t>
            </a:r>
            <a:r>
              <a:rPr lang="en-US" sz="5400" b="1" dirty="0" err="1">
                <a:solidFill>
                  <a:srgbClr val="0066FF"/>
                </a:solidFill>
              </a:rPr>
              <a:t>số</a:t>
            </a:r>
            <a:r>
              <a:rPr lang="en-US" sz="5400" b="1" dirty="0">
                <a:solidFill>
                  <a:srgbClr val="0066FF"/>
                </a:solidFill>
              </a:rPr>
              <a:t> </a:t>
            </a:r>
            <a:r>
              <a:rPr lang="en-US" sz="5400" b="1" dirty="0" err="1">
                <a:solidFill>
                  <a:srgbClr val="0066FF"/>
                </a:solidFill>
              </a:rPr>
              <a:t>thứ</a:t>
            </a:r>
            <a:r>
              <a:rPr lang="en-US" sz="5400" b="1" dirty="0">
                <a:solidFill>
                  <a:srgbClr val="0066FF"/>
                </a:solidFill>
              </a:rPr>
              <a:t> </a:t>
            </a:r>
            <a:r>
              <a:rPr lang="en-US" sz="5400" b="1" dirty="0" err="1">
                <a:solidFill>
                  <a:srgbClr val="0066FF"/>
                </a:solidFill>
              </a:rPr>
              <a:t>tự</a:t>
            </a:r>
            <a:r>
              <a:rPr lang="en-US" sz="5400" b="1" dirty="0">
                <a:solidFill>
                  <a:srgbClr val="0066FF"/>
                </a:solidFill>
              </a:rPr>
              <a:t> </a:t>
            </a:r>
            <a:r>
              <a:rPr lang="en-US" sz="5400" b="1" dirty="0" err="1">
                <a:solidFill>
                  <a:srgbClr val="0066FF"/>
                </a:solidFill>
              </a:rPr>
              <a:t>trong</a:t>
            </a:r>
            <a:r>
              <a:rPr lang="en-US" sz="5400" b="1" dirty="0">
                <a:solidFill>
                  <a:srgbClr val="0066FF"/>
                </a:solidFill>
              </a:rPr>
              <a:t> </a:t>
            </a:r>
            <a:r>
              <a:rPr lang="en-US" sz="5400" b="1" dirty="0" err="1">
                <a:solidFill>
                  <a:srgbClr val="0066FF"/>
                </a:solidFill>
              </a:rPr>
              <a:t>phạm</a:t>
            </a:r>
            <a:r>
              <a:rPr lang="en-US" sz="5400" b="1" dirty="0">
                <a:solidFill>
                  <a:srgbClr val="0066FF"/>
                </a:solidFill>
              </a:rPr>
              <a:t> vi 7</a:t>
            </a:r>
            <a:endParaRPr lang="en-US" sz="5400" b="1" dirty="0">
              <a:solidFill>
                <a:srgbClr val="0066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117" y="1341929"/>
            <a:ext cx="2308344" cy="23083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1928" y="1341929"/>
            <a:ext cx="2308344" cy="23083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" cstate="hq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4916" y="1341929"/>
            <a:ext cx="2308344" cy="23083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244" y="1341929"/>
            <a:ext cx="2308344" cy="23083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8816" y="1341929"/>
            <a:ext cx="2308344" cy="23083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8086" y="1341929"/>
            <a:ext cx="2308344" cy="230834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2716" y="1341929"/>
            <a:ext cx="2308344" cy="2308344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2040075" y="3650273"/>
            <a:ext cx="8426370" cy="0"/>
          </a:xfrm>
          <a:prstGeom prst="line">
            <a:avLst/>
          </a:prstGeom>
          <a:ln w="57150">
            <a:solidFill>
              <a:schemeClr val="accent2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801185" y="3864078"/>
            <a:ext cx="1484518" cy="2430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0" b="1">
                <a:solidFill>
                  <a:srgbClr val="0066FF"/>
                </a:solidFill>
                <a:latin typeface=".VnAvant" panose="020B7200000000000000" pitchFamily="34" charset="0"/>
              </a:rPr>
              <a:t>7</a:t>
            </a:r>
            <a:endParaRPr lang="en-US" sz="15000" b="1">
              <a:solidFill>
                <a:srgbClr val="0066FF"/>
              </a:solidFill>
              <a:latin typeface=".VnAvant" panose="020B7200000000000000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8605"/>
            <a:ext cx="3048000" cy="2286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74409" y="4572000"/>
            <a:ext cx="2817591" cy="228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117" y="1341929"/>
            <a:ext cx="2308344" cy="23083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1928" y="1341929"/>
            <a:ext cx="2308344" cy="23083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" cstate="hq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4916" y="1341929"/>
            <a:ext cx="2308344" cy="23083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244" y="1341929"/>
            <a:ext cx="2308344" cy="23083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8816" y="1341929"/>
            <a:ext cx="2308344" cy="23083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8086" y="1341929"/>
            <a:ext cx="2308344" cy="230834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2716" y="1341929"/>
            <a:ext cx="2308344" cy="2308344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2085838" y="3824178"/>
            <a:ext cx="3059013" cy="0"/>
          </a:xfrm>
          <a:prstGeom prst="line">
            <a:avLst/>
          </a:prstGeom>
          <a:ln w="7620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4660739" y="3998084"/>
            <a:ext cx="143526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b="1">
                <a:solidFill>
                  <a:srgbClr val="0066FF"/>
                </a:solidFill>
                <a:latin typeface=".VnAvant" panose="020B7200000000000000" pitchFamily="34" charset="0"/>
              </a:rPr>
              <a:t>3</a:t>
            </a:r>
            <a:endParaRPr lang="en-US" sz="10000" b="1">
              <a:solidFill>
                <a:srgbClr val="0066FF"/>
              </a:solidFill>
              <a:latin typeface=".VnAvant" panose="020B7200000000000000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86300"/>
            <a:ext cx="3048000" cy="2286000"/>
          </a:xfrm>
          <a:prstGeom prst="rect">
            <a:avLst/>
          </a:prstGeom>
        </p:spPr>
      </p:pic>
      <p:cxnSp>
        <p:nvCxnSpPr>
          <p:cNvPr id="15" name="Straight Connector 14"/>
          <p:cNvCxnSpPr/>
          <p:nvPr/>
        </p:nvCxnSpPr>
        <p:spPr>
          <a:xfrm flipH="1">
            <a:off x="5144851" y="3824178"/>
            <a:ext cx="5246058" cy="0"/>
          </a:xfrm>
          <a:prstGeom prst="line">
            <a:avLst/>
          </a:prstGeom>
          <a:ln w="7620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4660739" y="3998084"/>
            <a:ext cx="219144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b="1">
                <a:solidFill>
                  <a:srgbClr val="0066FF"/>
                </a:solidFill>
                <a:latin typeface=".VnAvant" panose="020B7200000000000000" pitchFamily="34" charset="0"/>
              </a:rPr>
              <a:t>5</a:t>
            </a:r>
            <a:endParaRPr lang="en-US" sz="10000" b="1">
              <a:solidFill>
                <a:srgbClr val="0066FF"/>
              </a:solidFill>
              <a:latin typeface=".VnAvant" panose="020B7200000000000000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74409" y="4572000"/>
            <a:ext cx="2817591" cy="228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  <p:bldP spid="2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60157"/>
            <a:ext cx="1556084" cy="108685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" cstate="hq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1006640"/>
            <a:ext cx="1556084" cy="108685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1977189"/>
            <a:ext cx="1556084" cy="108685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2931694"/>
            <a:ext cx="1556084" cy="108685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3894221"/>
            <a:ext cx="1556084" cy="108685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4914534"/>
            <a:ext cx="1556084" cy="108685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5819275"/>
            <a:ext cx="1556084" cy="1086852"/>
          </a:xfrm>
          <a:prstGeom prst="rect">
            <a:avLst/>
          </a:prstGeom>
        </p:spPr>
      </p:pic>
      <p:cxnSp>
        <p:nvCxnSpPr>
          <p:cNvPr id="17" name="Straight Connector 16"/>
          <p:cNvCxnSpPr/>
          <p:nvPr/>
        </p:nvCxnSpPr>
        <p:spPr>
          <a:xfrm flipV="1">
            <a:off x="7592291" y="263236"/>
            <a:ext cx="0" cy="6324600"/>
          </a:xfrm>
          <a:prstGeom prst="line">
            <a:avLst/>
          </a:prstGeom>
          <a:ln w="57150">
            <a:solidFill>
              <a:schemeClr val="accent2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8560987" y="2094397"/>
            <a:ext cx="1316182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0" b="1">
                <a:solidFill>
                  <a:srgbClr val="0066FF"/>
                </a:solidFill>
                <a:latin typeface=".VnAvant" panose="020B7200000000000000" pitchFamily="34" charset="0"/>
              </a:rPr>
              <a:t>7</a:t>
            </a:r>
            <a:endParaRPr lang="en-US" sz="15000" b="1">
              <a:solidFill>
                <a:srgbClr val="0066FF"/>
              </a:solidFill>
              <a:latin typeface=".VnAvant" panose="020B7200000000000000" pitchFamily="34" charset="0"/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>
            <a:off x="7158108" y="290032"/>
            <a:ext cx="0" cy="1713953"/>
          </a:xfrm>
          <a:prstGeom prst="line">
            <a:avLst/>
          </a:prstGeom>
          <a:ln w="5715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7523022" y="734458"/>
            <a:ext cx="131617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b="1">
                <a:solidFill>
                  <a:srgbClr val="0066FF"/>
                </a:solidFill>
                <a:latin typeface=".VnAvant" panose="020B7200000000000000" pitchFamily="34" charset="0"/>
              </a:rPr>
              <a:t>2</a:t>
            </a:r>
            <a:endParaRPr lang="en-US" sz="10000" b="1">
              <a:solidFill>
                <a:srgbClr val="0066FF"/>
              </a:solidFill>
              <a:latin typeface=".VnAvant" panose="020B7200000000000000" pitchFamily="34" charset="0"/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 flipV="1">
            <a:off x="7212410" y="1863437"/>
            <a:ext cx="0" cy="4994563"/>
          </a:xfrm>
          <a:prstGeom prst="line">
            <a:avLst/>
          </a:prstGeom>
          <a:ln w="5715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7468720" y="747847"/>
            <a:ext cx="131617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b="1">
                <a:solidFill>
                  <a:srgbClr val="0066FF"/>
                </a:solidFill>
                <a:latin typeface=".VnAvant" panose="020B7200000000000000" pitchFamily="34" charset="0"/>
              </a:rPr>
              <a:t>6</a:t>
            </a:r>
            <a:endParaRPr lang="en-US" sz="10000" b="1">
              <a:solidFill>
                <a:srgbClr val="0066FF"/>
              </a:solidFill>
              <a:latin typeface=".VnAvant" panose="020B7200000000000000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0"/>
            <a:ext cx="3048000" cy="22860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74409" y="4495054"/>
            <a:ext cx="2817591" cy="228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7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2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2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2" dur="20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4" grpId="1"/>
      <p:bldP spid="29" grpId="0"/>
      <p:bldP spid="29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315" y="0"/>
            <a:ext cx="12375173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7858" y="740229"/>
            <a:ext cx="12192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000" b="1" dirty="0">
              <a:solidFill>
                <a:srgbClr val="FF0000"/>
              </a:solidFill>
            </a:endParaRPr>
          </a:p>
          <a:p>
            <a:pPr algn="ctr"/>
            <a:r>
              <a:rPr lang="en-US" sz="4000" b="1" dirty="0" err="1">
                <a:solidFill>
                  <a:srgbClr val="FF0000"/>
                </a:solidFill>
              </a:rPr>
              <a:t>Phần</a:t>
            </a:r>
            <a:r>
              <a:rPr lang="en-US" sz="4000" b="1" dirty="0">
                <a:solidFill>
                  <a:srgbClr val="FF0000"/>
                </a:solidFill>
              </a:rPr>
              <a:t> 1:</a:t>
            </a:r>
            <a:endParaRPr lang="en-US" sz="4000" b="1" dirty="0">
              <a:solidFill>
                <a:srgbClr val="FF0000"/>
              </a:solidFill>
            </a:endParaRPr>
          </a:p>
          <a:p>
            <a:pPr algn="ctr"/>
            <a:r>
              <a:rPr lang="en-US" sz="4000" b="1" dirty="0" err="1">
                <a:solidFill>
                  <a:srgbClr val="FF0000"/>
                </a:solidFill>
              </a:rPr>
              <a:t>Ôn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đếm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đến</a:t>
            </a:r>
            <a:r>
              <a:rPr lang="en-US" sz="4000" b="1" dirty="0">
                <a:solidFill>
                  <a:srgbClr val="FF0000"/>
                </a:solidFill>
              </a:rPr>
              <a:t> 7,</a:t>
            </a:r>
            <a:endParaRPr lang="en-US" sz="4000" b="1" dirty="0">
              <a:solidFill>
                <a:srgbClr val="FF0000"/>
              </a:solidFill>
            </a:endParaRPr>
          </a:p>
          <a:p>
            <a:pPr algn="ctr"/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nhận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biết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chữ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số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trong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phạm</a:t>
            </a:r>
            <a:r>
              <a:rPr lang="en-US" sz="4000" b="1" dirty="0">
                <a:solidFill>
                  <a:srgbClr val="FF0000"/>
                </a:solidFill>
              </a:rPr>
              <a:t> vi 6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940257" y="1815152"/>
            <a:ext cx="8568520" cy="3545006"/>
            <a:chOff x="1844722" y="2729552"/>
            <a:chExt cx="8609463" cy="3862317"/>
          </a:xfrm>
        </p:grpSpPr>
        <p:sp>
          <p:nvSpPr>
            <p:cNvPr id="4" name="Rounded Rectangle 3"/>
            <p:cNvSpPr/>
            <p:nvPr/>
          </p:nvSpPr>
          <p:spPr>
            <a:xfrm>
              <a:off x="1844722" y="2729552"/>
              <a:ext cx="8609463" cy="3862317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Rectangle 1"/>
            <p:cNvSpPr/>
            <p:nvPr/>
          </p:nvSpPr>
          <p:spPr>
            <a:xfrm>
              <a:off x="1951629" y="3130458"/>
              <a:ext cx="8502556" cy="306050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KẾT LUẬN:</a:t>
              </a:r>
              <a:endPara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 lượng nhóm đối tượng không thay đổi</a:t>
              </a:r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nhưng số thứ tự thay đổi tùy thuộc vào hướng đếm và vị trí đối tượng trong dãy.  </a:t>
              </a:r>
              <a:endPara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vi-VN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“Hiểu  có mấy là chỉ số luợng, đứng thứ mấy là chỉ số thứ tự”</a:t>
              </a:r>
              <a:endPara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9683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84143" y="1240094"/>
            <a:ext cx="685117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>
                <a:solidFill>
                  <a:srgbClr val="FF0000"/>
                </a:solidFill>
              </a:rPr>
              <a:t>Phần</a:t>
            </a:r>
            <a:r>
              <a:rPr lang="en-US" sz="7200" b="1" dirty="0">
                <a:solidFill>
                  <a:srgbClr val="FF0000"/>
                </a:solidFill>
              </a:rPr>
              <a:t> 3: </a:t>
            </a:r>
            <a:endParaRPr lang="en-US" sz="7200" b="1" dirty="0">
              <a:solidFill>
                <a:srgbClr val="FF0000"/>
              </a:solidFill>
            </a:endParaRPr>
          </a:p>
          <a:p>
            <a:pPr algn="ctr"/>
            <a:r>
              <a:rPr lang="en-US" sz="7200" b="1" dirty="0" err="1">
                <a:solidFill>
                  <a:srgbClr val="FF0000"/>
                </a:solidFill>
              </a:rPr>
              <a:t>Trò</a:t>
            </a:r>
            <a:r>
              <a:rPr lang="en-US" sz="7200" b="1" dirty="0">
                <a:solidFill>
                  <a:srgbClr val="FF0000"/>
                </a:solidFill>
              </a:rPr>
              <a:t> </a:t>
            </a:r>
            <a:r>
              <a:rPr lang="en-US" sz="7200" b="1" dirty="0" err="1">
                <a:solidFill>
                  <a:srgbClr val="FF0000"/>
                </a:solidFill>
              </a:rPr>
              <a:t>chơi</a:t>
            </a:r>
            <a:r>
              <a:rPr lang="en-US" sz="7200" b="1" dirty="0">
                <a:solidFill>
                  <a:srgbClr val="FF0000"/>
                </a:solidFill>
              </a:rPr>
              <a:t> </a:t>
            </a:r>
            <a:r>
              <a:rPr lang="en-US" sz="7200" b="1" dirty="0" err="1">
                <a:solidFill>
                  <a:srgbClr val="FF0000"/>
                </a:solidFill>
              </a:rPr>
              <a:t>ôn</a:t>
            </a:r>
            <a:r>
              <a:rPr lang="en-US" sz="7200" b="1" dirty="0">
                <a:solidFill>
                  <a:srgbClr val="FF0000"/>
                </a:solidFill>
              </a:rPr>
              <a:t> </a:t>
            </a:r>
            <a:r>
              <a:rPr lang="en-US" sz="7200" b="1" dirty="0" err="1">
                <a:solidFill>
                  <a:srgbClr val="FF0000"/>
                </a:solidFill>
              </a:rPr>
              <a:t>luyện</a:t>
            </a:r>
            <a:endParaRPr lang="en-US" sz="72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loud 2"/>
          <p:cNvSpPr/>
          <p:nvPr/>
        </p:nvSpPr>
        <p:spPr>
          <a:xfrm>
            <a:off x="2006600" y="1905001"/>
            <a:ext cx="7772400" cy="4025900"/>
          </a:xfrm>
          <a:prstGeom prst="cloud">
            <a:avLst/>
          </a:prstGeom>
          <a:ln w="19050">
            <a:solidFill>
              <a:srgbClr val="D5499C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ln w="0"/>
                <a:solidFill>
                  <a:srgbClr val="D5499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6600" b="1" dirty="0" err="1">
                <a:ln w="0"/>
                <a:solidFill>
                  <a:srgbClr val="D5499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Trò</a:t>
            </a:r>
            <a:r>
              <a:rPr lang="en-US" sz="6600" b="1" dirty="0">
                <a:ln w="0"/>
                <a:solidFill>
                  <a:srgbClr val="D5499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6600" b="1" dirty="0" err="1">
                <a:ln w="0"/>
                <a:solidFill>
                  <a:srgbClr val="D5499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chơi</a:t>
            </a:r>
            <a:r>
              <a:rPr lang="en-US" sz="6600" b="1" dirty="0">
                <a:ln w="0"/>
                <a:solidFill>
                  <a:srgbClr val="D5499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1:</a:t>
            </a:r>
            <a:endParaRPr lang="en-US" sz="6600" b="1" dirty="0">
              <a:ln w="0"/>
              <a:solidFill>
                <a:srgbClr val="D5499C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r>
              <a:rPr lang="en-US" sz="6000" b="1" dirty="0" err="1">
                <a:ln w="0"/>
                <a:solidFill>
                  <a:srgbClr val="D5499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Thử</a:t>
            </a:r>
            <a:r>
              <a:rPr lang="en-US" sz="6000" b="1" dirty="0">
                <a:ln w="0"/>
                <a:solidFill>
                  <a:srgbClr val="D5499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6000" b="1" dirty="0" err="1">
                <a:ln w="0"/>
                <a:solidFill>
                  <a:srgbClr val="D5499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tài</a:t>
            </a:r>
            <a:r>
              <a:rPr lang="en-US" sz="6000" b="1" dirty="0">
                <a:ln w="0"/>
                <a:solidFill>
                  <a:srgbClr val="D5499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6000" b="1" dirty="0" err="1">
                <a:ln w="0"/>
                <a:solidFill>
                  <a:srgbClr val="D5499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của</a:t>
            </a:r>
            <a:r>
              <a:rPr lang="en-US" sz="6000" b="1" dirty="0">
                <a:ln w="0"/>
                <a:solidFill>
                  <a:srgbClr val="D5499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6000" b="1" dirty="0" err="1">
                <a:ln w="0"/>
                <a:solidFill>
                  <a:srgbClr val="D5499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bé</a:t>
            </a:r>
            <a:endParaRPr lang="en-US" sz="6000" b="1" dirty="0">
              <a:solidFill>
                <a:srgbClr val="D5499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753606" y="742830"/>
            <a:ext cx="2173503" cy="3031465"/>
            <a:chOff x="43922" y="749598"/>
            <a:chExt cx="2173503" cy="303146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1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ackgroundRemoval t="1887" b="96226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78372">
              <a:off x="43922" y="749598"/>
              <a:ext cx="2173503" cy="3031465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676571" y="978433"/>
              <a:ext cx="71090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b="1" dirty="0">
                  <a:solidFill>
                    <a:srgbClr val="FFFF00"/>
                  </a:solidFill>
                  <a:latin typeface=".VnAvant" panose="020B7200000000000000" pitchFamily="34" charset="0"/>
                </a:rPr>
                <a:t>7</a:t>
              </a:r>
              <a:endParaRPr lang="en-US" sz="7200" b="1" dirty="0">
                <a:solidFill>
                  <a:srgbClr val="FFFF00"/>
                </a:solidFill>
                <a:latin typeface=".VnAvant" panose="020B7200000000000000" pitchFamily="34" charset="0"/>
              </a:endParaRP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2267" r="960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906" y="4742759"/>
            <a:ext cx="2191095" cy="2191095"/>
          </a:xfrm>
          <a:prstGeom prst="rect">
            <a:avLst/>
          </a:prstGeom>
        </p:spPr>
      </p:pic>
      <p:grpSp>
        <p:nvGrpSpPr>
          <p:cNvPr id="60" name="Group 59"/>
          <p:cNvGrpSpPr/>
          <p:nvPr/>
        </p:nvGrpSpPr>
        <p:grpSpPr>
          <a:xfrm>
            <a:off x="1867419" y="1807326"/>
            <a:ext cx="2173503" cy="3031465"/>
            <a:chOff x="43922" y="749598"/>
            <a:chExt cx="2173503" cy="3031465"/>
          </a:xfrm>
        </p:grpSpPr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1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ackgroundRemoval t="1887" b="96226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78372">
              <a:off x="43922" y="749598"/>
              <a:ext cx="2173503" cy="3031465"/>
            </a:xfrm>
            <a:prstGeom prst="rect">
              <a:avLst/>
            </a:prstGeom>
          </p:spPr>
        </p:pic>
        <p:sp>
          <p:nvSpPr>
            <p:cNvPr id="62" name="TextBox 61"/>
            <p:cNvSpPr txBox="1"/>
            <p:nvPr/>
          </p:nvSpPr>
          <p:spPr>
            <a:xfrm>
              <a:off x="676571" y="978433"/>
              <a:ext cx="71090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b="1" dirty="0">
                  <a:solidFill>
                    <a:srgbClr val="FFFF00"/>
                  </a:solidFill>
                  <a:latin typeface=".VnAvant" panose="020B7200000000000000" pitchFamily="34" charset="0"/>
                </a:rPr>
                <a:t>7</a:t>
              </a:r>
              <a:endParaRPr lang="en-US" sz="7200" b="1" dirty="0">
                <a:solidFill>
                  <a:srgbClr val="FFFF00"/>
                </a:solidFill>
                <a:latin typeface=".VnAvant" panose="020B7200000000000000" pitchFamily="34" charset="0"/>
              </a:endParaRP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2273765" y="159643"/>
            <a:ext cx="2173503" cy="3031465"/>
            <a:chOff x="43922" y="749598"/>
            <a:chExt cx="2173503" cy="3031465"/>
          </a:xfrm>
        </p:grpSpPr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1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ackgroundRemoval t="1887" b="96226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78372">
              <a:off x="43922" y="749598"/>
              <a:ext cx="2173503" cy="3031465"/>
            </a:xfrm>
            <a:prstGeom prst="rect">
              <a:avLst/>
            </a:prstGeom>
          </p:spPr>
        </p:pic>
        <p:sp>
          <p:nvSpPr>
            <p:cNvPr id="65" name="TextBox 64"/>
            <p:cNvSpPr txBox="1"/>
            <p:nvPr/>
          </p:nvSpPr>
          <p:spPr>
            <a:xfrm>
              <a:off x="676571" y="978433"/>
              <a:ext cx="71090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b="1" dirty="0">
                  <a:solidFill>
                    <a:srgbClr val="FFFF00"/>
                  </a:solidFill>
                  <a:latin typeface=".VnAvant" panose="020B7200000000000000" pitchFamily="34" charset="0"/>
                </a:rPr>
                <a:t>6</a:t>
              </a:r>
              <a:endParaRPr lang="en-US" sz="7200" b="1" dirty="0">
                <a:solidFill>
                  <a:srgbClr val="FFFF00"/>
                </a:solidFill>
                <a:latin typeface=".VnAvant" panose="020B7200000000000000" pitchFamily="34" charset="0"/>
              </a:endParaRPr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3817534" y="-170730"/>
            <a:ext cx="2173503" cy="3031465"/>
            <a:chOff x="43922" y="749598"/>
            <a:chExt cx="2173503" cy="3031465"/>
          </a:xfrm>
        </p:grpSpPr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1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ackgroundRemoval t="1887" b="96226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78372">
              <a:off x="43922" y="749598"/>
              <a:ext cx="2173503" cy="3031465"/>
            </a:xfrm>
            <a:prstGeom prst="rect">
              <a:avLst/>
            </a:prstGeom>
          </p:spPr>
        </p:pic>
        <p:sp>
          <p:nvSpPr>
            <p:cNvPr id="68" name="TextBox 67"/>
            <p:cNvSpPr txBox="1"/>
            <p:nvPr/>
          </p:nvSpPr>
          <p:spPr>
            <a:xfrm>
              <a:off x="676571" y="978433"/>
              <a:ext cx="71090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b="1" dirty="0">
                  <a:solidFill>
                    <a:srgbClr val="FFFF00"/>
                  </a:solidFill>
                  <a:latin typeface=".VnAvant" panose="020B7200000000000000" pitchFamily="34" charset="0"/>
                </a:rPr>
                <a:t>7</a:t>
              </a:r>
              <a:endParaRPr lang="en-US" sz="7200" b="1" dirty="0">
                <a:solidFill>
                  <a:srgbClr val="FFFF00"/>
                </a:solidFill>
                <a:latin typeface=".VnAvant" panose="020B7200000000000000" pitchFamily="34" charset="0"/>
              </a:endParaRPr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5365039" y="0"/>
            <a:ext cx="2173503" cy="3031465"/>
            <a:chOff x="43922" y="749598"/>
            <a:chExt cx="2173503" cy="3031465"/>
          </a:xfrm>
        </p:grpSpPr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1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ackgroundRemoval t="1887" b="96226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78372">
              <a:off x="43922" y="749598"/>
              <a:ext cx="2173503" cy="3031465"/>
            </a:xfrm>
            <a:prstGeom prst="rect">
              <a:avLst/>
            </a:prstGeom>
          </p:spPr>
        </p:pic>
        <p:sp>
          <p:nvSpPr>
            <p:cNvPr id="71" name="TextBox 70"/>
            <p:cNvSpPr txBox="1"/>
            <p:nvPr/>
          </p:nvSpPr>
          <p:spPr>
            <a:xfrm>
              <a:off x="676571" y="978433"/>
              <a:ext cx="71090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b="1" dirty="0">
                  <a:solidFill>
                    <a:srgbClr val="FFFF00"/>
                  </a:solidFill>
                  <a:latin typeface=".VnAvant" panose="020B7200000000000000" pitchFamily="34" charset="0"/>
                </a:rPr>
                <a:t>5</a:t>
              </a:r>
              <a:endParaRPr lang="en-US" sz="7200" b="1" dirty="0">
                <a:solidFill>
                  <a:srgbClr val="FFFF00"/>
                </a:solidFill>
                <a:latin typeface=".VnAvant" panose="020B7200000000000000" pitchFamily="34" charset="0"/>
              </a:endParaRPr>
            </a:p>
          </p:txBody>
        </p:sp>
      </p:grpSp>
      <p:grpSp>
        <p:nvGrpSpPr>
          <p:cNvPr id="72" name="Group 71"/>
          <p:cNvGrpSpPr/>
          <p:nvPr/>
        </p:nvGrpSpPr>
        <p:grpSpPr>
          <a:xfrm rot="641619">
            <a:off x="6780746" y="328595"/>
            <a:ext cx="2173503" cy="3031465"/>
            <a:chOff x="43922" y="749598"/>
            <a:chExt cx="2173503" cy="3031465"/>
          </a:xfrm>
        </p:grpSpPr>
        <p:pic>
          <p:nvPicPr>
            <p:cNvPr id="73" name="Picture 72"/>
            <p:cNvPicPr>
              <a:picLocks noChangeAspect="1"/>
            </p:cNvPicPr>
            <p:nvPr/>
          </p:nvPicPr>
          <p:blipFill>
            <a:blip r:embed="rId1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ackgroundRemoval t="1887" b="96226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78372">
              <a:off x="43922" y="749598"/>
              <a:ext cx="2173503" cy="3031465"/>
            </a:xfrm>
            <a:prstGeom prst="rect">
              <a:avLst/>
            </a:prstGeom>
          </p:spPr>
        </p:pic>
        <p:sp>
          <p:nvSpPr>
            <p:cNvPr id="74" name="TextBox 73"/>
            <p:cNvSpPr txBox="1"/>
            <p:nvPr/>
          </p:nvSpPr>
          <p:spPr>
            <a:xfrm>
              <a:off x="676571" y="978433"/>
              <a:ext cx="71090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b="1" dirty="0">
                  <a:solidFill>
                    <a:srgbClr val="FFFF00"/>
                  </a:solidFill>
                  <a:latin typeface=".VnAvant" panose="020B7200000000000000" pitchFamily="34" charset="0"/>
                </a:rPr>
                <a:t>7</a:t>
              </a:r>
              <a:endParaRPr lang="en-US" sz="7200" b="1" dirty="0">
                <a:solidFill>
                  <a:srgbClr val="FFFF00"/>
                </a:solidFill>
                <a:latin typeface=".VnAvant" panose="020B7200000000000000" pitchFamily="34" charset="0"/>
              </a:endParaRPr>
            </a:p>
          </p:txBody>
        </p:sp>
      </p:grpSp>
      <p:grpSp>
        <p:nvGrpSpPr>
          <p:cNvPr id="75" name="Group 74"/>
          <p:cNvGrpSpPr/>
          <p:nvPr/>
        </p:nvGrpSpPr>
        <p:grpSpPr>
          <a:xfrm rot="878087">
            <a:off x="8107804" y="912290"/>
            <a:ext cx="2173503" cy="3031465"/>
            <a:chOff x="43922" y="749598"/>
            <a:chExt cx="2173503" cy="3031465"/>
          </a:xfrm>
        </p:grpSpPr>
        <p:pic>
          <p:nvPicPr>
            <p:cNvPr id="76" name="Picture 75"/>
            <p:cNvPicPr>
              <a:picLocks noChangeAspect="1"/>
            </p:cNvPicPr>
            <p:nvPr/>
          </p:nvPicPr>
          <p:blipFill>
            <a:blip r:embed="rId1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ackgroundRemoval t="1887" b="96226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78372">
              <a:off x="43922" y="749598"/>
              <a:ext cx="2173503" cy="3031465"/>
            </a:xfrm>
            <a:prstGeom prst="rect">
              <a:avLst/>
            </a:prstGeom>
          </p:spPr>
        </p:pic>
        <p:sp>
          <p:nvSpPr>
            <p:cNvPr id="77" name="TextBox 76"/>
            <p:cNvSpPr txBox="1"/>
            <p:nvPr/>
          </p:nvSpPr>
          <p:spPr>
            <a:xfrm>
              <a:off x="676571" y="978433"/>
              <a:ext cx="71090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b="1" dirty="0">
                  <a:solidFill>
                    <a:srgbClr val="FFFF00"/>
                  </a:solidFill>
                  <a:latin typeface=".VnAvant" panose="020B7200000000000000" pitchFamily="34" charset="0"/>
                </a:rPr>
                <a:t>1</a:t>
              </a:r>
              <a:endParaRPr lang="en-US" sz="7200" b="1" dirty="0">
                <a:solidFill>
                  <a:srgbClr val="FFFF00"/>
                </a:solidFill>
                <a:latin typeface=".VnAvant" panose="020B7200000000000000" pitchFamily="34" charset="0"/>
              </a:endParaRPr>
            </a:p>
          </p:txBody>
        </p:sp>
      </p:grpSp>
      <p:grpSp>
        <p:nvGrpSpPr>
          <p:cNvPr id="78" name="Group 77"/>
          <p:cNvGrpSpPr/>
          <p:nvPr/>
        </p:nvGrpSpPr>
        <p:grpSpPr>
          <a:xfrm rot="878087">
            <a:off x="9434862" y="1495985"/>
            <a:ext cx="2173503" cy="3031465"/>
            <a:chOff x="43922" y="749598"/>
            <a:chExt cx="2173503" cy="3031465"/>
          </a:xfrm>
        </p:grpSpPr>
        <p:pic>
          <p:nvPicPr>
            <p:cNvPr id="79" name="Picture 78"/>
            <p:cNvPicPr>
              <a:picLocks noChangeAspect="1"/>
            </p:cNvPicPr>
            <p:nvPr/>
          </p:nvPicPr>
          <p:blipFill>
            <a:blip r:embed="rId1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ackgroundRemoval t="1887" b="96226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78372">
              <a:off x="43922" y="749598"/>
              <a:ext cx="2173503" cy="3031465"/>
            </a:xfrm>
            <a:prstGeom prst="rect">
              <a:avLst/>
            </a:prstGeom>
          </p:spPr>
        </p:pic>
        <p:sp>
          <p:nvSpPr>
            <p:cNvPr id="80" name="TextBox 79"/>
            <p:cNvSpPr txBox="1"/>
            <p:nvPr/>
          </p:nvSpPr>
          <p:spPr>
            <a:xfrm>
              <a:off x="676571" y="978433"/>
              <a:ext cx="71090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b="1" dirty="0">
                  <a:solidFill>
                    <a:srgbClr val="FFFF00"/>
                  </a:solidFill>
                  <a:latin typeface=".VnAvant" panose="020B7200000000000000" pitchFamily="34" charset="0"/>
                </a:rPr>
                <a:t>7</a:t>
              </a:r>
              <a:endParaRPr lang="en-US" sz="7200" b="1" dirty="0">
                <a:solidFill>
                  <a:srgbClr val="FFFF00"/>
                </a:solidFill>
                <a:latin typeface=".VnAvant" panose="020B7200000000000000" pitchFamily="34" charset="0"/>
              </a:endParaRPr>
            </a:p>
          </p:txBody>
        </p:sp>
      </p:grpSp>
      <p:grpSp>
        <p:nvGrpSpPr>
          <p:cNvPr id="84" name="Group 83"/>
          <p:cNvGrpSpPr/>
          <p:nvPr/>
        </p:nvGrpSpPr>
        <p:grpSpPr>
          <a:xfrm rot="358571">
            <a:off x="7508705" y="2511288"/>
            <a:ext cx="2173503" cy="3031465"/>
            <a:chOff x="43922" y="749598"/>
            <a:chExt cx="2173503" cy="3031465"/>
          </a:xfrm>
        </p:grpSpPr>
        <p:pic>
          <p:nvPicPr>
            <p:cNvPr id="85" name="Picture 84"/>
            <p:cNvPicPr>
              <a:picLocks noChangeAspect="1"/>
            </p:cNvPicPr>
            <p:nvPr/>
          </p:nvPicPr>
          <p:blipFill>
            <a:blip r:embed="rId1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ackgroundRemoval t="1887" b="96226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78372">
              <a:off x="43922" y="749598"/>
              <a:ext cx="2173503" cy="3031465"/>
            </a:xfrm>
            <a:prstGeom prst="rect">
              <a:avLst/>
            </a:prstGeom>
          </p:spPr>
        </p:pic>
        <p:sp>
          <p:nvSpPr>
            <p:cNvPr id="86" name="TextBox 85"/>
            <p:cNvSpPr txBox="1"/>
            <p:nvPr/>
          </p:nvSpPr>
          <p:spPr>
            <a:xfrm>
              <a:off x="676571" y="978433"/>
              <a:ext cx="71090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b="1" dirty="0">
                  <a:solidFill>
                    <a:srgbClr val="FFFF00"/>
                  </a:solidFill>
                  <a:latin typeface=".VnAvant" panose="020B7200000000000000" pitchFamily="34" charset="0"/>
                </a:rPr>
                <a:t>3</a:t>
              </a:r>
              <a:endParaRPr lang="en-US" sz="7200" b="1" dirty="0">
                <a:solidFill>
                  <a:srgbClr val="FFFF00"/>
                </a:solidFill>
                <a:latin typeface=".VnAvant" panose="020B7200000000000000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85185E-6 L 0.27878 0.3108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32" y="15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7.40741E-7 L 0.15612 0.1541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99" y="7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4.81481E-6 L 0.04011 0.3599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5" y="17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1.48148E-6 L -0.07903 0.4081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58" y="20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3.7037E-7 L -0.25286 0.2659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43" y="132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loud 2"/>
          <p:cNvSpPr/>
          <p:nvPr/>
        </p:nvSpPr>
        <p:spPr>
          <a:xfrm>
            <a:off x="2006600" y="1905001"/>
            <a:ext cx="7772400" cy="4025900"/>
          </a:xfrm>
          <a:prstGeom prst="cloud">
            <a:avLst/>
          </a:prstGeom>
          <a:ln w="19050">
            <a:solidFill>
              <a:srgbClr val="D5499C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ln w="0"/>
                <a:solidFill>
                  <a:srgbClr val="D5499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6600" b="1" dirty="0" err="1">
                <a:ln w="0"/>
                <a:solidFill>
                  <a:srgbClr val="D5499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Trò</a:t>
            </a:r>
            <a:r>
              <a:rPr lang="en-US" sz="6600" b="1" dirty="0">
                <a:ln w="0"/>
                <a:solidFill>
                  <a:srgbClr val="D5499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6600" b="1" dirty="0" err="1">
                <a:ln w="0"/>
                <a:solidFill>
                  <a:srgbClr val="D5499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chơi</a:t>
            </a:r>
            <a:r>
              <a:rPr lang="en-US" sz="6600" b="1" dirty="0">
                <a:ln w="0"/>
                <a:solidFill>
                  <a:srgbClr val="D5499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2:</a:t>
            </a:r>
            <a:endParaRPr lang="en-US" sz="6600" b="1" dirty="0">
              <a:ln w="0"/>
              <a:solidFill>
                <a:srgbClr val="D5499C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r>
              <a:rPr lang="en-US" sz="6600" b="1" dirty="0">
                <a:ln w="0"/>
                <a:solidFill>
                  <a:srgbClr val="D5499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Ai </a:t>
            </a:r>
            <a:r>
              <a:rPr lang="en-US" sz="6600" b="1" dirty="0" err="1">
                <a:ln w="0"/>
                <a:solidFill>
                  <a:srgbClr val="D5499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nhanh</a:t>
            </a:r>
            <a:r>
              <a:rPr lang="en-US" sz="6600" b="1" dirty="0">
                <a:ln w="0"/>
                <a:solidFill>
                  <a:srgbClr val="D5499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6600" b="1" dirty="0" err="1">
                <a:ln w="0"/>
                <a:solidFill>
                  <a:srgbClr val="D5499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hơn</a:t>
            </a:r>
            <a:endParaRPr lang="en-US" sz="6600" b="1" dirty="0">
              <a:solidFill>
                <a:srgbClr val="D5499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7298" y="389203"/>
            <a:ext cx="1739782" cy="1722338"/>
          </a:xfrm>
          <a:prstGeom prst="rect">
            <a:avLst/>
          </a:prstGeom>
        </p:spPr>
      </p:pic>
      <p:grpSp>
        <p:nvGrpSpPr>
          <p:cNvPr id="23" name="Clock hand spin"/>
          <p:cNvGrpSpPr/>
          <p:nvPr/>
        </p:nvGrpSpPr>
        <p:grpSpPr>
          <a:xfrm rot="1786145">
            <a:off x="10954240" y="755732"/>
            <a:ext cx="1080599" cy="1091323"/>
            <a:chOff x="840580" y="2379274"/>
            <a:chExt cx="3829050" cy="3849974"/>
          </a:xfrm>
        </p:grpSpPr>
        <p:sp>
          <p:nvSpPr>
            <p:cNvPr id="24" name="Oval 28"/>
            <p:cNvSpPr>
              <a:spLocks noChangeArrowheads="1"/>
            </p:cNvSpPr>
            <p:nvPr/>
          </p:nvSpPr>
          <p:spPr bwMode="auto">
            <a:xfrm>
              <a:off x="840580" y="2379274"/>
              <a:ext cx="3829050" cy="3849974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 dirty="0"/>
            </a:p>
          </p:txBody>
        </p:sp>
        <p:sp>
          <p:nvSpPr>
            <p:cNvPr id="25" name="hour hand"/>
            <p:cNvSpPr/>
            <p:nvPr/>
          </p:nvSpPr>
          <p:spPr bwMode="auto">
            <a:xfrm>
              <a:off x="2159000" y="3253178"/>
              <a:ext cx="601663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 dirty="0"/>
            </a:p>
          </p:txBody>
        </p:sp>
      </p:grpSp>
      <p:sp>
        <p:nvSpPr>
          <p:cNvPr id="26" name="Freeform 31"/>
          <p:cNvSpPr>
            <a:spLocks noEditPoints="1"/>
          </p:cNvSpPr>
          <p:nvPr/>
        </p:nvSpPr>
        <p:spPr bwMode="auto">
          <a:xfrm>
            <a:off x="10931218" y="743726"/>
            <a:ext cx="1126642" cy="1150566"/>
          </a:xfrm>
          <a:custGeom>
            <a:avLst/>
            <a:gdLst>
              <a:gd name="T0" fmla="*/ 863 w 1726"/>
              <a:gd name="T1" fmla="*/ 1690 h 1727"/>
              <a:gd name="T2" fmla="*/ 37 w 1726"/>
              <a:gd name="T3" fmla="*/ 864 h 1727"/>
              <a:gd name="T4" fmla="*/ 863 w 1726"/>
              <a:gd name="T5" fmla="*/ 37 h 1727"/>
              <a:gd name="T6" fmla="*/ 1690 w 1726"/>
              <a:gd name="T7" fmla="*/ 864 h 1727"/>
              <a:gd name="T8" fmla="*/ 1690 w 1726"/>
              <a:gd name="T9" fmla="*/ 864 h 1727"/>
              <a:gd name="T10" fmla="*/ 1690 w 1726"/>
              <a:gd name="T11" fmla="*/ 864 h 1727"/>
              <a:gd name="T12" fmla="*/ 863 w 1726"/>
              <a:gd name="T13" fmla="*/ 1690 h 1727"/>
              <a:gd name="T14" fmla="*/ 863 w 1726"/>
              <a:gd name="T15" fmla="*/ 1690 h 1727"/>
              <a:gd name="T16" fmla="*/ 863 w 1726"/>
              <a:gd name="T17" fmla="*/ 0 h 1727"/>
              <a:gd name="T18" fmla="*/ 0 w 1726"/>
              <a:gd name="T19" fmla="*/ 864 h 1727"/>
              <a:gd name="T20" fmla="*/ 863 w 1726"/>
              <a:gd name="T21" fmla="*/ 1727 h 1727"/>
              <a:gd name="T22" fmla="*/ 1726 w 1726"/>
              <a:gd name="T23" fmla="*/ 864 h 1727"/>
              <a:gd name="T24" fmla="*/ 863 w 1726"/>
              <a:gd name="T25" fmla="*/ 0 h 17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726" h="1727">
                <a:moveTo>
                  <a:pt x="863" y="1690"/>
                </a:moveTo>
                <a:cubicBezTo>
                  <a:pt x="408" y="1690"/>
                  <a:pt x="37" y="1319"/>
                  <a:pt x="37" y="864"/>
                </a:cubicBezTo>
                <a:cubicBezTo>
                  <a:pt x="37" y="408"/>
                  <a:pt x="408" y="37"/>
                  <a:pt x="863" y="37"/>
                </a:cubicBezTo>
                <a:cubicBezTo>
                  <a:pt x="1319" y="37"/>
                  <a:pt x="1690" y="408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1319"/>
                  <a:pt x="1319" y="1690"/>
                  <a:pt x="863" y="1690"/>
                </a:cubicBezTo>
                <a:cubicBezTo>
                  <a:pt x="863" y="1690"/>
                  <a:pt x="863" y="1690"/>
                  <a:pt x="863" y="1690"/>
                </a:cubicBezTo>
                <a:moveTo>
                  <a:pt x="863" y="0"/>
                </a:moveTo>
                <a:cubicBezTo>
                  <a:pt x="387" y="0"/>
                  <a:pt x="0" y="388"/>
                  <a:pt x="0" y="864"/>
                </a:cubicBezTo>
                <a:cubicBezTo>
                  <a:pt x="0" y="1340"/>
                  <a:pt x="387" y="1727"/>
                  <a:pt x="863" y="1727"/>
                </a:cubicBezTo>
                <a:cubicBezTo>
                  <a:pt x="1339" y="1727"/>
                  <a:pt x="1726" y="1340"/>
                  <a:pt x="1726" y="864"/>
                </a:cubicBezTo>
                <a:cubicBezTo>
                  <a:pt x="1726" y="388"/>
                  <a:pt x="1339" y="0"/>
                  <a:pt x="863" y="0"/>
                </a:cubicBezTo>
              </a:path>
            </a:pathLst>
          </a:custGeom>
          <a:solidFill>
            <a:srgbClr val="CD4A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GB"/>
          </a:p>
        </p:txBody>
      </p:sp>
      <p:sp>
        <p:nvSpPr>
          <p:cNvPr id="27" name="Oval 108"/>
          <p:cNvSpPr>
            <a:spLocks noChangeArrowheads="1"/>
          </p:cNvSpPr>
          <p:nvPr/>
        </p:nvSpPr>
        <p:spPr bwMode="auto">
          <a:xfrm>
            <a:off x="11434759" y="1268808"/>
            <a:ext cx="136923" cy="10077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GB"/>
          </a:p>
        </p:txBody>
      </p:sp>
      <p:grpSp>
        <p:nvGrpSpPr>
          <p:cNvPr id="28" name="times up"/>
          <p:cNvGrpSpPr/>
          <p:nvPr/>
        </p:nvGrpSpPr>
        <p:grpSpPr>
          <a:xfrm>
            <a:off x="10707220" y="2280557"/>
            <a:ext cx="1536441" cy="564658"/>
            <a:chOff x="4465161" y="-2324336"/>
            <a:chExt cx="2673381" cy="697560"/>
          </a:xfrm>
        </p:grpSpPr>
        <p:sp>
          <p:nvSpPr>
            <p:cNvPr id="29" name="Rounded Rectangle 28"/>
            <p:cNvSpPr/>
            <p:nvPr/>
          </p:nvSpPr>
          <p:spPr>
            <a:xfrm>
              <a:off x="4501702" y="-2324336"/>
              <a:ext cx="2636840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Rounded Rectangle 29"/>
            <p:cNvSpPr/>
            <p:nvPr/>
          </p:nvSpPr>
          <p:spPr>
            <a:xfrm>
              <a:off x="4465161" y="-2324336"/>
              <a:ext cx="2636838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Hết</a:t>
              </a:r>
              <a:r>
                <a:rPr lang="en-GB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1" name="Rectangle 30"/>
          <p:cNvSpPr/>
          <p:nvPr/>
        </p:nvSpPr>
        <p:spPr>
          <a:xfrm>
            <a:off x="11201023" y="0"/>
            <a:ext cx="797700" cy="37858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START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1396932" y="651668"/>
            <a:ext cx="1570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I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 rot="5400000">
            <a:off x="11839051" y="1116727"/>
            <a:ext cx="24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I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 rot="5400000">
            <a:off x="10898563" y="1132849"/>
            <a:ext cx="24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I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1396932" y="1598991"/>
            <a:ext cx="1570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I</a:t>
            </a:r>
            <a:endParaRPr lang="en-US" dirty="0">
              <a:solidFill>
                <a:srgbClr val="FF0000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3408299" y="506800"/>
            <a:ext cx="3681482" cy="1821778"/>
            <a:chOff x="249328" y="389203"/>
            <a:chExt cx="4262566" cy="2276724"/>
          </a:xfrm>
        </p:grpSpPr>
        <p:sp>
          <p:nvSpPr>
            <p:cNvPr id="6" name="Rectangle: Rounded Corners 5"/>
            <p:cNvSpPr/>
            <p:nvPr/>
          </p:nvSpPr>
          <p:spPr>
            <a:xfrm>
              <a:off x="515155" y="389203"/>
              <a:ext cx="3889420" cy="2276724"/>
            </a:xfrm>
            <a:prstGeom prst="roundRect">
              <a:avLst/>
            </a:prstGeom>
            <a:solidFill>
              <a:schemeClr val="accent4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98056" l="27539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328" y="659950"/>
              <a:ext cx="1554050" cy="874153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98056" l="27539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0428" y="1703343"/>
              <a:ext cx="1554050" cy="874153"/>
            </a:xfrm>
            <a:prstGeom prst="rect">
              <a:avLst/>
            </a:prstGeom>
          </p:spPr>
        </p:pic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98056" l="27539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3818" y="1662938"/>
              <a:ext cx="1554050" cy="874153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98056" l="27539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073" y="1688733"/>
              <a:ext cx="1554050" cy="874153"/>
            </a:xfrm>
            <a:prstGeom prst="rect">
              <a:avLst/>
            </a:prstGeom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98056" l="27539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5811" y="659950"/>
              <a:ext cx="1554050" cy="874153"/>
            </a:xfrm>
            <a:prstGeom prst="rect">
              <a:avLst/>
            </a:prstGeom>
          </p:spPr>
        </p:pic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98056" l="27539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47823" y="656681"/>
              <a:ext cx="1554050" cy="874153"/>
            </a:xfrm>
            <a:prstGeom prst="rect">
              <a:avLst/>
            </a:prstGeom>
          </p:spPr>
        </p:pic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98056" l="27539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57844" y="653412"/>
              <a:ext cx="1554050" cy="874153"/>
            </a:xfrm>
            <a:prstGeom prst="rect">
              <a:avLst/>
            </a:prstGeom>
          </p:spPr>
        </p:pic>
      </p:grpSp>
      <p:grpSp>
        <p:nvGrpSpPr>
          <p:cNvPr id="53" name="Group 52"/>
          <p:cNvGrpSpPr/>
          <p:nvPr/>
        </p:nvGrpSpPr>
        <p:grpSpPr>
          <a:xfrm>
            <a:off x="124734" y="480095"/>
            <a:ext cx="3359204" cy="1809482"/>
            <a:chOff x="631905" y="2839722"/>
            <a:chExt cx="3359204" cy="1809482"/>
          </a:xfrm>
        </p:grpSpPr>
        <p:sp>
          <p:nvSpPr>
            <p:cNvPr id="43" name="Rectangle: Rounded Corners 42"/>
            <p:cNvSpPr/>
            <p:nvPr/>
          </p:nvSpPr>
          <p:spPr>
            <a:xfrm>
              <a:off x="631905" y="2839722"/>
              <a:ext cx="3359204" cy="1809482"/>
            </a:xfrm>
            <a:prstGeom prst="roundRect">
              <a:avLst/>
            </a:prstGeom>
            <a:solidFill>
              <a:schemeClr val="accent4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9738" r="8988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496" y="2851569"/>
              <a:ext cx="1003619" cy="710426"/>
            </a:xfrm>
            <a:prstGeom prst="rect">
              <a:avLst/>
            </a:prstGeom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9738" r="8988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9786" y="3839039"/>
              <a:ext cx="1003619" cy="710426"/>
            </a:xfrm>
            <a:prstGeom prst="rect">
              <a:avLst/>
            </a:prstGeom>
          </p:spPr>
        </p:pic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9738" r="8988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908" y="3869940"/>
              <a:ext cx="1003619" cy="710426"/>
            </a:xfrm>
            <a:prstGeom prst="rect">
              <a:avLst/>
            </a:prstGeom>
          </p:spPr>
        </p:pic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9738" r="8988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55013" y="3821566"/>
              <a:ext cx="1003619" cy="710426"/>
            </a:xfrm>
            <a:prstGeom prst="rect">
              <a:avLst/>
            </a:prstGeom>
          </p:spPr>
        </p:pic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9738" r="8988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4534" y="2875931"/>
              <a:ext cx="1003619" cy="710426"/>
            </a:xfrm>
            <a:prstGeom prst="rect">
              <a:avLst/>
            </a:prstGeom>
          </p:spPr>
        </p:pic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9738" r="8988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92076" y="2860481"/>
              <a:ext cx="1003619" cy="710426"/>
            </a:xfrm>
            <a:prstGeom prst="rect">
              <a:avLst/>
            </a:prstGeom>
          </p:spPr>
        </p:pic>
      </p:grpSp>
      <p:grpSp>
        <p:nvGrpSpPr>
          <p:cNvPr id="62" name="Group 61"/>
          <p:cNvGrpSpPr/>
          <p:nvPr/>
        </p:nvGrpSpPr>
        <p:grpSpPr>
          <a:xfrm>
            <a:off x="7978732" y="4626666"/>
            <a:ext cx="3359204" cy="1809482"/>
            <a:chOff x="538720" y="4680707"/>
            <a:chExt cx="3359204" cy="1809482"/>
          </a:xfrm>
        </p:grpSpPr>
        <p:sp>
          <p:nvSpPr>
            <p:cNvPr id="50" name="Rectangle: Rounded Corners 49"/>
            <p:cNvSpPr/>
            <p:nvPr/>
          </p:nvSpPr>
          <p:spPr>
            <a:xfrm>
              <a:off x="538720" y="4680707"/>
              <a:ext cx="3359204" cy="1809482"/>
            </a:xfrm>
            <a:prstGeom prst="roundRect">
              <a:avLst/>
            </a:prstGeom>
            <a:solidFill>
              <a:schemeClr val="accent5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" b="100000" l="4241" r="9592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1072" y="4849199"/>
              <a:ext cx="462109" cy="678464"/>
            </a:xfrm>
            <a:prstGeom prst="rect">
              <a:avLst/>
            </a:prstGeom>
          </p:spPr>
        </p:pic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" b="100000" l="4241" r="9592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34189" y="4849199"/>
              <a:ext cx="462109" cy="678464"/>
            </a:xfrm>
            <a:prstGeom prst="rect">
              <a:avLst/>
            </a:prstGeom>
          </p:spPr>
        </p:pic>
        <p:pic>
          <p:nvPicPr>
            <p:cNvPr id="57" name="Picture 56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" b="100000" l="4241" r="9592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72416" y="4849199"/>
              <a:ext cx="462109" cy="678464"/>
            </a:xfrm>
            <a:prstGeom prst="rect">
              <a:avLst/>
            </a:prstGeom>
          </p:spPr>
        </p:pic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" b="100000" l="4241" r="9592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0180" y="4849199"/>
              <a:ext cx="462109" cy="678464"/>
            </a:xfrm>
            <a:prstGeom prst="rect">
              <a:avLst/>
            </a:prstGeom>
          </p:spPr>
        </p:pic>
        <p:pic>
          <p:nvPicPr>
            <p:cNvPr id="59" name="Picture 58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" b="100000" l="4241" r="9592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2135" y="5774210"/>
              <a:ext cx="462109" cy="678464"/>
            </a:xfrm>
            <a:prstGeom prst="rect">
              <a:avLst/>
            </a:prstGeom>
          </p:spPr>
        </p:pic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" b="100000" l="4241" r="9592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0521" y="5774210"/>
              <a:ext cx="462109" cy="678464"/>
            </a:xfrm>
            <a:prstGeom prst="rect">
              <a:avLst/>
            </a:prstGeom>
          </p:spPr>
        </p:pic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" b="100000" l="4241" r="9592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53749" y="5774210"/>
              <a:ext cx="462109" cy="678464"/>
            </a:xfrm>
            <a:prstGeom prst="rect">
              <a:avLst/>
            </a:prstGeom>
          </p:spPr>
        </p:pic>
      </p:grpSp>
      <p:grpSp>
        <p:nvGrpSpPr>
          <p:cNvPr id="80" name="Group 79"/>
          <p:cNvGrpSpPr/>
          <p:nvPr/>
        </p:nvGrpSpPr>
        <p:grpSpPr>
          <a:xfrm>
            <a:off x="4036646" y="4612761"/>
            <a:ext cx="3359204" cy="1809482"/>
            <a:chOff x="538720" y="4789178"/>
            <a:chExt cx="3359204" cy="1809482"/>
          </a:xfrm>
        </p:grpSpPr>
        <p:sp>
          <p:nvSpPr>
            <p:cNvPr id="64" name="Rectangle: Rounded Corners 63"/>
            <p:cNvSpPr/>
            <p:nvPr/>
          </p:nvSpPr>
          <p:spPr>
            <a:xfrm>
              <a:off x="538720" y="4789178"/>
              <a:ext cx="3359204" cy="1809482"/>
            </a:xfrm>
            <a:prstGeom prst="roundRect">
              <a:avLst/>
            </a:prstGeom>
            <a:solidFill>
              <a:schemeClr val="accent4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72" name="Picture 71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8964" l="15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995" y="4860172"/>
              <a:ext cx="712773" cy="687826"/>
            </a:xfrm>
            <a:prstGeom prst="rect">
              <a:avLst/>
            </a:prstGeom>
          </p:spPr>
        </p:pic>
        <p:pic>
          <p:nvPicPr>
            <p:cNvPr id="73" name="Picture 72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8964" l="15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58898" y="4860172"/>
              <a:ext cx="712773" cy="687826"/>
            </a:xfrm>
            <a:prstGeom prst="rect">
              <a:avLst/>
            </a:prstGeom>
          </p:spPr>
        </p:pic>
        <p:pic>
          <p:nvPicPr>
            <p:cNvPr id="74" name="Picture 73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8964" l="15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1766" y="4860172"/>
              <a:ext cx="712773" cy="687826"/>
            </a:xfrm>
            <a:prstGeom prst="rect">
              <a:avLst/>
            </a:prstGeom>
          </p:spPr>
        </p:pic>
        <p:pic>
          <p:nvPicPr>
            <p:cNvPr id="75" name="Picture 74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8964" l="15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8719" y="5785240"/>
              <a:ext cx="712773" cy="687826"/>
            </a:xfrm>
            <a:prstGeom prst="rect">
              <a:avLst/>
            </a:prstGeom>
          </p:spPr>
        </p:pic>
        <p:pic>
          <p:nvPicPr>
            <p:cNvPr id="76" name="Picture 75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8964" l="15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4693" y="5843025"/>
              <a:ext cx="712773" cy="687826"/>
            </a:xfrm>
            <a:prstGeom prst="rect">
              <a:avLst/>
            </a:prstGeom>
          </p:spPr>
        </p:pic>
        <p:pic>
          <p:nvPicPr>
            <p:cNvPr id="77" name="Picture 76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8964" l="15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192" y="5843025"/>
              <a:ext cx="712773" cy="687826"/>
            </a:xfrm>
            <a:prstGeom prst="rect">
              <a:avLst/>
            </a:prstGeom>
          </p:spPr>
        </p:pic>
        <p:pic>
          <p:nvPicPr>
            <p:cNvPr id="78" name="Picture 77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8964" l="15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19852" y="5435344"/>
              <a:ext cx="712773" cy="687826"/>
            </a:xfrm>
            <a:prstGeom prst="rect">
              <a:avLst/>
            </a:prstGeom>
          </p:spPr>
        </p:pic>
      </p:grpSp>
      <p:grpSp>
        <p:nvGrpSpPr>
          <p:cNvPr id="96" name="Group 95"/>
          <p:cNvGrpSpPr/>
          <p:nvPr/>
        </p:nvGrpSpPr>
        <p:grpSpPr>
          <a:xfrm>
            <a:off x="7249796" y="519096"/>
            <a:ext cx="3359204" cy="1809482"/>
            <a:chOff x="6707599" y="559479"/>
            <a:chExt cx="3359204" cy="1809482"/>
          </a:xfrm>
        </p:grpSpPr>
        <p:sp>
          <p:nvSpPr>
            <p:cNvPr id="79" name="Rectangle: Rounded Corners 78"/>
            <p:cNvSpPr/>
            <p:nvPr/>
          </p:nvSpPr>
          <p:spPr>
            <a:xfrm>
              <a:off x="6707599" y="559479"/>
              <a:ext cx="3359204" cy="1809482"/>
            </a:xfrm>
            <a:prstGeom prst="roundRect">
              <a:avLst/>
            </a:prstGeom>
            <a:solidFill>
              <a:schemeClr val="accent5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83" name="Picture 82"/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6119" b="97132" l="4750" r="97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7319" y="718729"/>
              <a:ext cx="891264" cy="582664"/>
            </a:xfrm>
            <a:prstGeom prst="rect">
              <a:avLst/>
            </a:prstGeom>
          </p:spPr>
        </p:pic>
        <p:pic>
          <p:nvPicPr>
            <p:cNvPr id="84" name="Picture 83"/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6119" b="97132" l="4750" r="97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36436" y="1618239"/>
              <a:ext cx="891264" cy="582664"/>
            </a:xfrm>
            <a:prstGeom prst="rect">
              <a:avLst/>
            </a:prstGeom>
          </p:spPr>
        </p:pic>
        <p:pic>
          <p:nvPicPr>
            <p:cNvPr id="85" name="Picture 84"/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6119" b="97132" l="4750" r="97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3653" y="1631346"/>
              <a:ext cx="891264" cy="582664"/>
            </a:xfrm>
            <a:prstGeom prst="rect">
              <a:avLst/>
            </a:prstGeom>
          </p:spPr>
        </p:pic>
        <p:pic>
          <p:nvPicPr>
            <p:cNvPr id="86" name="Picture 85"/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6119" b="97132" l="4750" r="97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89131" y="729668"/>
              <a:ext cx="891264" cy="582664"/>
            </a:xfrm>
            <a:prstGeom prst="rect">
              <a:avLst/>
            </a:prstGeom>
          </p:spPr>
        </p:pic>
        <p:pic>
          <p:nvPicPr>
            <p:cNvPr id="87" name="Picture 86"/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6119" b="97132" l="4750" r="97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33644" y="1626171"/>
              <a:ext cx="891264" cy="582664"/>
            </a:xfrm>
            <a:prstGeom prst="rect">
              <a:avLst/>
            </a:prstGeom>
          </p:spPr>
        </p:pic>
        <p:pic>
          <p:nvPicPr>
            <p:cNvPr id="88" name="Picture 87"/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6119" b="97132" l="4750" r="97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87660" y="734851"/>
              <a:ext cx="891264" cy="582664"/>
            </a:xfrm>
            <a:prstGeom prst="rect">
              <a:avLst/>
            </a:prstGeom>
          </p:spPr>
        </p:pic>
      </p:grpSp>
      <p:grpSp>
        <p:nvGrpSpPr>
          <p:cNvPr id="97" name="Group 96"/>
          <p:cNvGrpSpPr/>
          <p:nvPr/>
        </p:nvGrpSpPr>
        <p:grpSpPr>
          <a:xfrm>
            <a:off x="228083" y="4626666"/>
            <a:ext cx="3359204" cy="1809482"/>
            <a:chOff x="6707599" y="2663460"/>
            <a:chExt cx="3359204" cy="1809482"/>
          </a:xfrm>
        </p:grpSpPr>
        <p:sp>
          <p:nvSpPr>
            <p:cNvPr id="81" name="Rectangle: Rounded Corners 80"/>
            <p:cNvSpPr/>
            <p:nvPr/>
          </p:nvSpPr>
          <p:spPr>
            <a:xfrm>
              <a:off x="6707599" y="2663460"/>
              <a:ext cx="3359204" cy="1809482"/>
            </a:xfrm>
            <a:prstGeom prst="roundRect">
              <a:avLst/>
            </a:prstGeom>
            <a:solidFill>
              <a:schemeClr val="accent5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90" name="Picture 89"/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0" b="100000" l="2500" r="9866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7319" y="2776415"/>
              <a:ext cx="872791" cy="866973"/>
            </a:xfrm>
            <a:prstGeom prst="rect">
              <a:avLst/>
            </a:prstGeom>
          </p:spPr>
        </p:pic>
        <p:pic>
          <p:nvPicPr>
            <p:cNvPr id="91" name="Picture 90"/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0" b="100000" l="2500" r="9866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19830" y="2776414"/>
              <a:ext cx="872791" cy="866973"/>
            </a:xfrm>
            <a:prstGeom prst="rect">
              <a:avLst/>
            </a:prstGeom>
          </p:spPr>
        </p:pic>
        <p:pic>
          <p:nvPicPr>
            <p:cNvPr id="92" name="Picture 91"/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0" b="100000" l="2500" r="9866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7700" y="2807961"/>
              <a:ext cx="872791" cy="866973"/>
            </a:xfrm>
            <a:prstGeom prst="rect">
              <a:avLst/>
            </a:prstGeom>
          </p:spPr>
        </p:pic>
        <p:pic>
          <p:nvPicPr>
            <p:cNvPr id="93" name="Picture 92"/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0" b="100000" l="2500" r="9866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33717" y="3561657"/>
              <a:ext cx="872791" cy="866973"/>
            </a:xfrm>
            <a:prstGeom prst="rect">
              <a:avLst/>
            </a:prstGeom>
          </p:spPr>
        </p:pic>
        <p:pic>
          <p:nvPicPr>
            <p:cNvPr id="94" name="Picture 93"/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0" b="100000" l="2500" r="9866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06485" y="3554296"/>
              <a:ext cx="872791" cy="866973"/>
            </a:xfrm>
            <a:prstGeom prst="rect">
              <a:avLst/>
            </a:prstGeom>
          </p:spPr>
        </p:pic>
      </p:grpSp>
      <p:sp>
        <p:nvSpPr>
          <p:cNvPr id="98" name="Oval 97"/>
          <p:cNvSpPr/>
          <p:nvPr/>
        </p:nvSpPr>
        <p:spPr>
          <a:xfrm>
            <a:off x="4836255" y="2883985"/>
            <a:ext cx="1025499" cy="1301739"/>
          </a:xfrm>
          <a:prstGeom prst="ellipse">
            <a:avLst/>
          </a:prstGeom>
          <a:noFill/>
          <a:ln w="5715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.VnAvant" panose="020B7200000000000000" pitchFamily="34" charset="0"/>
              </a:rPr>
              <a:t>7</a:t>
            </a:r>
            <a:endParaRPr lang="en-US" sz="66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99" name="Oval 98"/>
          <p:cNvSpPr/>
          <p:nvPr/>
        </p:nvSpPr>
        <p:spPr>
          <a:xfrm>
            <a:off x="2171829" y="2845215"/>
            <a:ext cx="1025499" cy="1301739"/>
          </a:xfrm>
          <a:prstGeom prst="ellipse">
            <a:avLst/>
          </a:prstGeom>
          <a:noFill/>
          <a:ln w="5715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.VnAvant" panose="020B7200000000000000" pitchFamily="34" charset="0"/>
              </a:rPr>
              <a:t>4</a:t>
            </a:r>
            <a:endParaRPr lang="en-US" sz="66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00" name="Oval 99"/>
          <p:cNvSpPr/>
          <p:nvPr/>
        </p:nvSpPr>
        <p:spPr>
          <a:xfrm>
            <a:off x="7638334" y="2881062"/>
            <a:ext cx="1025499" cy="1301739"/>
          </a:xfrm>
          <a:prstGeom prst="ellipse">
            <a:avLst/>
          </a:prstGeom>
          <a:noFill/>
          <a:ln w="5715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.VnAvant" panose="020B7200000000000000" pitchFamily="34" charset="0"/>
              </a:rPr>
              <a:t>1</a:t>
            </a:r>
            <a:endParaRPr lang="en-US" sz="66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cxnSp>
        <p:nvCxnSpPr>
          <p:cNvPr id="105" name="Straight Arrow Connector 104"/>
          <p:cNvCxnSpPr>
            <a:endCxn id="98" idx="0"/>
          </p:cNvCxnSpPr>
          <p:nvPr/>
        </p:nvCxnSpPr>
        <p:spPr>
          <a:xfrm>
            <a:off x="4531505" y="2349218"/>
            <a:ext cx="817500" cy="534767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Arrow Connector 106"/>
          <p:cNvCxnSpPr>
            <a:stCxn id="72" idx="0"/>
            <a:endCxn id="98" idx="3"/>
          </p:cNvCxnSpPr>
          <p:nvPr/>
        </p:nvCxnSpPr>
        <p:spPr>
          <a:xfrm flipV="1">
            <a:off x="4549308" y="3995089"/>
            <a:ext cx="437128" cy="68866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Arrow Connector 107"/>
          <p:cNvCxnSpPr>
            <a:endCxn id="98" idx="5"/>
          </p:cNvCxnSpPr>
          <p:nvPr/>
        </p:nvCxnSpPr>
        <p:spPr>
          <a:xfrm flipH="1" flipV="1">
            <a:off x="5711573" y="3995089"/>
            <a:ext cx="3198620" cy="66284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3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loud 2"/>
          <p:cNvSpPr/>
          <p:nvPr/>
        </p:nvSpPr>
        <p:spPr>
          <a:xfrm>
            <a:off x="2006600" y="1905001"/>
            <a:ext cx="7772400" cy="4025900"/>
          </a:xfrm>
          <a:prstGeom prst="cloud">
            <a:avLst/>
          </a:prstGeom>
          <a:ln w="19050">
            <a:solidFill>
              <a:srgbClr val="D5499C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ln w="0"/>
                <a:solidFill>
                  <a:srgbClr val="D5499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6600" b="1" dirty="0" err="1">
                <a:ln w="0"/>
                <a:solidFill>
                  <a:srgbClr val="D5499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Trò</a:t>
            </a:r>
            <a:r>
              <a:rPr lang="en-US" sz="6600" b="1" dirty="0">
                <a:ln w="0"/>
                <a:solidFill>
                  <a:srgbClr val="D5499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6600" b="1" dirty="0" err="1">
                <a:ln w="0"/>
                <a:solidFill>
                  <a:srgbClr val="D5499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chơi</a:t>
            </a:r>
            <a:r>
              <a:rPr lang="en-US" sz="6600" b="1" dirty="0">
                <a:ln w="0"/>
                <a:solidFill>
                  <a:srgbClr val="D5499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3:</a:t>
            </a:r>
            <a:endParaRPr lang="en-US" sz="6600" b="1" dirty="0">
              <a:ln w="0"/>
              <a:solidFill>
                <a:srgbClr val="D5499C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r>
              <a:rPr lang="en-US" sz="6600" b="1" dirty="0" err="1">
                <a:ln w="0"/>
                <a:solidFill>
                  <a:srgbClr val="D5499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Tôi</a:t>
            </a:r>
            <a:r>
              <a:rPr lang="en-US" sz="6600" b="1" dirty="0">
                <a:ln w="0"/>
                <a:solidFill>
                  <a:srgbClr val="D5499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ở </a:t>
            </a:r>
            <a:r>
              <a:rPr lang="en-US" sz="6600" b="1" dirty="0" err="1">
                <a:ln w="0"/>
                <a:solidFill>
                  <a:srgbClr val="D5499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đâu</a:t>
            </a:r>
            <a:r>
              <a:rPr lang="en-US" sz="6600" b="1" dirty="0">
                <a:ln w="0"/>
                <a:solidFill>
                  <a:srgbClr val="D5499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???</a:t>
            </a:r>
            <a:endParaRPr lang="en-US" sz="6600" b="1" dirty="0">
              <a:solidFill>
                <a:srgbClr val="D5499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2667" b="97333" l="9778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017" y="0"/>
            <a:ext cx="1070371" cy="107037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4958" y="3786344"/>
            <a:ext cx="1198950" cy="11989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2667" b="97333" l="9778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016" y="995228"/>
            <a:ext cx="1070371" cy="107037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2667" b="97333" l="9778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9248" y="5785515"/>
            <a:ext cx="1070371" cy="107037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2667" b="97333" l="9778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9250" y="1929246"/>
            <a:ext cx="1070371" cy="10703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2667" b="97333" l="9778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016" y="2923362"/>
            <a:ext cx="1070371" cy="107037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2667" b="97333" l="9778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9248" y="4777905"/>
            <a:ext cx="1070371" cy="1070371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>
            <a:off x="6642100" y="0"/>
            <a:ext cx="38100" cy="441960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ardrop 11"/>
          <p:cNvSpPr/>
          <p:nvPr/>
        </p:nvSpPr>
        <p:spPr>
          <a:xfrm>
            <a:off x="10299510" y="176655"/>
            <a:ext cx="1562100" cy="1637146"/>
          </a:xfrm>
          <a:prstGeom prst="teardrop">
            <a:avLst/>
          </a:prstGeom>
          <a:ln w="19050"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DF7829"/>
                </a:solidFill>
              </a:rPr>
              <a:t>4</a:t>
            </a:r>
            <a:endParaRPr lang="en-US" sz="9600" b="1" dirty="0">
              <a:solidFill>
                <a:srgbClr val="DF7829"/>
              </a:solidFill>
            </a:endParaRPr>
          </a:p>
        </p:txBody>
      </p:sp>
      <p:sp>
        <p:nvSpPr>
          <p:cNvPr id="13" name="Teardrop 12"/>
          <p:cNvSpPr/>
          <p:nvPr/>
        </p:nvSpPr>
        <p:spPr>
          <a:xfrm>
            <a:off x="10299510" y="2464431"/>
            <a:ext cx="1562100" cy="1637146"/>
          </a:xfrm>
          <a:prstGeom prst="teardrop">
            <a:avLst/>
          </a:prstGeom>
          <a:ln w="19050"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DF7829"/>
                </a:solidFill>
              </a:rPr>
              <a:t>5</a:t>
            </a:r>
            <a:endParaRPr lang="en-US" sz="9600" b="1" dirty="0">
              <a:solidFill>
                <a:srgbClr val="DF7829"/>
              </a:solidFill>
            </a:endParaRPr>
          </a:p>
        </p:txBody>
      </p:sp>
      <p:sp>
        <p:nvSpPr>
          <p:cNvPr id="14" name="Teardrop 13"/>
          <p:cNvSpPr/>
          <p:nvPr/>
        </p:nvSpPr>
        <p:spPr>
          <a:xfrm>
            <a:off x="10299510" y="4777905"/>
            <a:ext cx="1562100" cy="1641774"/>
          </a:xfrm>
          <a:prstGeom prst="teardrop">
            <a:avLst/>
          </a:prstGeom>
          <a:ln w="19050"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DF7829"/>
                </a:solidFill>
              </a:rPr>
              <a:t>6</a:t>
            </a:r>
            <a:endParaRPr lang="en-US" sz="9600" b="1" dirty="0">
              <a:solidFill>
                <a:srgbClr val="DF7829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171" y="668108"/>
            <a:ext cx="1478055" cy="1720692"/>
          </a:xfrm>
          <a:prstGeom prst="rect">
            <a:avLst/>
          </a:prstGeom>
        </p:spPr>
      </p:pic>
      <p:grpSp>
        <p:nvGrpSpPr>
          <p:cNvPr id="17" name="Clock hand spin"/>
          <p:cNvGrpSpPr/>
          <p:nvPr/>
        </p:nvGrpSpPr>
        <p:grpSpPr>
          <a:xfrm rot="1913727">
            <a:off x="485879" y="949532"/>
            <a:ext cx="1253942" cy="1204018"/>
            <a:chOff x="840573" y="2379277"/>
            <a:chExt cx="3829048" cy="3849975"/>
          </a:xfrm>
        </p:grpSpPr>
        <p:sp>
          <p:nvSpPr>
            <p:cNvPr id="18" name="Oval 28"/>
            <p:cNvSpPr>
              <a:spLocks noChangeArrowheads="1"/>
            </p:cNvSpPr>
            <p:nvPr/>
          </p:nvSpPr>
          <p:spPr bwMode="auto">
            <a:xfrm>
              <a:off x="840573" y="2379277"/>
              <a:ext cx="3829048" cy="3849975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 dirty="0"/>
            </a:p>
          </p:txBody>
        </p:sp>
        <p:sp>
          <p:nvSpPr>
            <p:cNvPr id="19" name="hour hand"/>
            <p:cNvSpPr/>
            <p:nvPr/>
          </p:nvSpPr>
          <p:spPr bwMode="auto">
            <a:xfrm>
              <a:off x="2159000" y="3253181"/>
              <a:ext cx="601664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 dirty="0"/>
            </a:p>
          </p:txBody>
        </p:sp>
      </p:grpSp>
      <p:grpSp>
        <p:nvGrpSpPr>
          <p:cNvPr id="20" name="times up"/>
          <p:cNvGrpSpPr/>
          <p:nvPr/>
        </p:nvGrpSpPr>
        <p:grpSpPr>
          <a:xfrm>
            <a:off x="345692" y="2434974"/>
            <a:ext cx="1534313" cy="564658"/>
            <a:chOff x="4284637" y="-304827"/>
            <a:chExt cx="2669678" cy="697560"/>
          </a:xfrm>
        </p:grpSpPr>
        <p:sp>
          <p:nvSpPr>
            <p:cNvPr id="21" name="Rounded Rectangle 56"/>
            <p:cNvSpPr/>
            <p:nvPr/>
          </p:nvSpPr>
          <p:spPr>
            <a:xfrm>
              <a:off x="4317476" y="-304827"/>
              <a:ext cx="2636839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Rounded Rectangle 57"/>
            <p:cNvSpPr/>
            <p:nvPr/>
          </p:nvSpPr>
          <p:spPr>
            <a:xfrm>
              <a:off x="4284637" y="-304827"/>
              <a:ext cx="2636837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Hết</a:t>
              </a:r>
              <a:r>
                <a:rPr lang="en-GB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3" name="Rectangle 22"/>
          <p:cNvSpPr/>
          <p:nvPr/>
        </p:nvSpPr>
        <p:spPr>
          <a:xfrm>
            <a:off x="732240" y="0"/>
            <a:ext cx="797700" cy="37858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START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42306" y="1896685"/>
            <a:ext cx="341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99B2C8"/>
                </a:solidFill>
              </a:rPr>
              <a:t>6</a:t>
            </a:r>
            <a:endParaRPr lang="en-US" b="1" dirty="0">
              <a:solidFill>
                <a:srgbClr val="99B2C8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06998" y="843225"/>
            <a:ext cx="495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99B2C8"/>
                </a:solidFill>
              </a:rPr>
              <a:t>12</a:t>
            </a:r>
            <a:endParaRPr lang="en-US" b="1" dirty="0">
              <a:solidFill>
                <a:srgbClr val="99B2C8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7037E-6 L -0.28763 0.14422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88" y="719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1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0"/>
                            </p:stCondLst>
                            <p:childTnLst>
                              <p:par>
                                <p:cTn id="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3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2667" b="97333" l="9778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017" y="0"/>
            <a:ext cx="1070371" cy="107037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4958" y="3786344"/>
            <a:ext cx="1198950" cy="11989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2667" b="97333" l="9778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016" y="995228"/>
            <a:ext cx="1070371" cy="107037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2667" b="97333" l="9778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9248" y="5785515"/>
            <a:ext cx="1070371" cy="107037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2667" b="97333" l="9778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9250" y="1929246"/>
            <a:ext cx="1070371" cy="10703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2667" b="97333" l="9778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016" y="2923362"/>
            <a:ext cx="1070371" cy="107037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2667" b="97333" l="9778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9248" y="4777905"/>
            <a:ext cx="1070371" cy="1070371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 flipV="1">
            <a:off x="6646460" y="4419600"/>
            <a:ext cx="33740" cy="243840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ardrop 11"/>
          <p:cNvSpPr/>
          <p:nvPr/>
        </p:nvSpPr>
        <p:spPr>
          <a:xfrm>
            <a:off x="10299510" y="176655"/>
            <a:ext cx="1562100" cy="1637146"/>
          </a:xfrm>
          <a:prstGeom prst="teardrop">
            <a:avLst/>
          </a:prstGeom>
          <a:ln w="19050"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DF7829"/>
                </a:solidFill>
              </a:rPr>
              <a:t>3</a:t>
            </a:r>
            <a:endParaRPr lang="en-US" sz="9600" b="1" dirty="0">
              <a:solidFill>
                <a:srgbClr val="DF7829"/>
              </a:solidFill>
            </a:endParaRPr>
          </a:p>
        </p:txBody>
      </p:sp>
      <p:sp>
        <p:nvSpPr>
          <p:cNvPr id="13" name="Teardrop 12"/>
          <p:cNvSpPr/>
          <p:nvPr/>
        </p:nvSpPr>
        <p:spPr>
          <a:xfrm>
            <a:off x="10299510" y="2464431"/>
            <a:ext cx="1562100" cy="1637146"/>
          </a:xfrm>
          <a:prstGeom prst="teardrop">
            <a:avLst/>
          </a:prstGeom>
          <a:ln w="19050"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DF7829"/>
                </a:solidFill>
              </a:rPr>
              <a:t>5</a:t>
            </a:r>
            <a:endParaRPr lang="en-US" sz="9600" b="1" dirty="0">
              <a:solidFill>
                <a:srgbClr val="DF7829"/>
              </a:solidFill>
            </a:endParaRPr>
          </a:p>
        </p:txBody>
      </p:sp>
      <p:sp>
        <p:nvSpPr>
          <p:cNvPr id="14" name="Teardrop 13"/>
          <p:cNvSpPr/>
          <p:nvPr/>
        </p:nvSpPr>
        <p:spPr>
          <a:xfrm>
            <a:off x="10299510" y="4777905"/>
            <a:ext cx="1562100" cy="1641774"/>
          </a:xfrm>
          <a:prstGeom prst="teardrop">
            <a:avLst/>
          </a:prstGeom>
          <a:ln w="19050"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DF7829"/>
                </a:solidFill>
              </a:rPr>
              <a:t>6</a:t>
            </a:r>
            <a:endParaRPr lang="en-US" sz="9600" b="1" dirty="0">
              <a:solidFill>
                <a:srgbClr val="DF7829"/>
              </a:solidFill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65" y="844763"/>
            <a:ext cx="1478055" cy="1720692"/>
          </a:xfrm>
          <a:prstGeom prst="rect">
            <a:avLst/>
          </a:prstGeom>
        </p:spPr>
      </p:pic>
      <p:grpSp>
        <p:nvGrpSpPr>
          <p:cNvPr id="28" name="Clock hand spin"/>
          <p:cNvGrpSpPr/>
          <p:nvPr/>
        </p:nvGrpSpPr>
        <p:grpSpPr>
          <a:xfrm rot="1913727">
            <a:off x="442573" y="1126187"/>
            <a:ext cx="1253942" cy="1204018"/>
            <a:chOff x="840573" y="2379277"/>
            <a:chExt cx="3829048" cy="3849975"/>
          </a:xfrm>
        </p:grpSpPr>
        <p:sp>
          <p:nvSpPr>
            <p:cNvPr id="29" name="Oval 28"/>
            <p:cNvSpPr>
              <a:spLocks noChangeArrowheads="1"/>
            </p:cNvSpPr>
            <p:nvPr/>
          </p:nvSpPr>
          <p:spPr bwMode="auto">
            <a:xfrm>
              <a:off x="840573" y="2379277"/>
              <a:ext cx="3829048" cy="3849975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 dirty="0"/>
            </a:p>
          </p:txBody>
        </p:sp>
        <p:sp>
          <p:nvSpPr>
            <p:cNvPr id="30" name="hour hand"/>
            <p:cNvSpPr/>
            <p:nvPr/>
          </p:nvSpPr>
          <p:spPr bwMode="auto">
            <a:xfrm>
              <a:off x="2159000" y="3253181"/>
              <a:ext cx="601664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 dirty="0"/>
            </a:p>
          </p:txBody>
        </p:sp>
      </p:grpSp>
      <p:grpSp>
        <p:nvGrpSpPr>
          <p:cNvPr id="31" name="times up"/>
          <p:cNvGrpSpPr/>
          <p:nvPr/>
        </p:nvGrpSpPr>
        <p:grpSpPr>
          <a:xfrm>
            <a:off x="302386" y="2611629"/>
            <a:ext cx="1534313" cy="564658"/>
            <a:chOff x="4284637" y="-304827"/>
            <a:chExt cx="2669678" cy="697560"/>
          </a:xfrm>
        </p:grpSpPr>
        <p:sp>
          <p:nvSpPr>
            <p:cNvPr id="32" name="Rounded Rectangle 56"/>
            <p:cNvSpPr/>
            <p:nvPr/>
          </p:nvSpPr>
          <p:spPr>
            <a:xfrm>
              <a:off x="4317476" y="-304827"/>
              <a:ext cx="2636839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Rounded Rectangle 57"/>
            <p:cNvSpPr/>
            <p:nvPr/>
          </p:nvSpPr>
          <p:spPr>
            <a:xfrm>
              <a:off x="4284637" y="-304827"/>
              <a:ext cx="2636837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Hết</a:t>
              </a:r>
              <a:r>
                <a:rPr lang="en-GB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4" name="Rectangle 33"/>
          <p:cNvSpPr/>
          <p:nvPr/>
        </p:nvSpPr>
        <p:spPr>
          <a:xfrm>
            <a:off x="688934" y="176655"/>
            <a:ext cx="797700" cy="37858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START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899000" y="2073340"/>
            <a:ext cx="341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99B2C8"/>
                </a:solidFill>
              </a:rPr>
              <a:t>6</a:t>
            </a:r>
            <a:endParaRPr lang="en-US" b="1" dirty="0">
              <a:solidFill>
                <a:srgbClr val="99B2C8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863692" y="1019880"/>
            <a:ext cx="495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99B2C8"/>
                </a:solidFill>
              </a:rPr>
              <a:t>12</a:t>
            </a:r>
            <a:endParaRPr lang="en-US" b="1" dirty="0">
              <a:solidFill>
                <a:srgbClr val="99B2C8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11111E-6 L -0.28528 0.51944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271" y="2597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1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0"/>
                            </p:stCondLst>
                            <p:childTnLst>
                              <p:par>
                                <p:cTn id="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3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Picture 136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199" y="1860177"/>
            <a:ext cx="1568823" cy="1568823"/>
          </a:xfrm>
          <a:prstGeom prst="rect">
            <a:avLst/>
          </a:prstGeom>
        </p:spPr>
      </p:pic>
      <p:pic>
        <p:nvPicPr>
          <p:cNvPr id="141" name="Picture 140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462" l="9594" r="8966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16" y="1767468"/>
            <a:ext cx="2281238" cy="1565721"/>
          </a:xfrm>
          <a:prstGeom prst="rect">
            <a:avLst/>
          </a:prstGeom>
        </p:spPr>
      </p:pic>
      <p:pic>
        <p:nvPicPr>
          <p:cNvPr id="143" name="Picture 14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462" l="9594" r="8966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3499" y="1860177"/>
            <a:ext cx="2281238" cy="1565721"/>
          </a:xfrm>
          <a:prstGeom prst="rect">
            <a:avLst/>
          </a:prstGeom>
        </p:spPr>
      </p:pic>
      <p:pic>
        <p:nvPicPr>
          <p:cNvPr id="144" name="Picture 14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462" l="9594" r="8966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775" y="1860177"/>
            <a:ext cx="2281238" cy="1565721"/>
          </a:xfrm>
          <a:prstGeom prst="rect">
            <a:avLst/>
          </a:prstGeom>
        </p:spPr>
      </p:pic>
      <p:pic>
        <p:nvPicPr>
          <p:cNvPr id="145" name="Picture 14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462" l="9594" r="8966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8051" y="1863279"/>
            <a:ext cx="2281238" cy="1565721"/>
          </a:xfrm>
          <a:prstGeom prst="rect">
            <a:avLst/>
          </a:prstGeom>
        </p:spPr>
      </p:pic>
      <p:pic>
        <p:nvPicPr>
          <p:cNvPr id="146" name="Picture 14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462" l="9594" r="8966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327" y="1863279"/>
            <a:ext cx="2281238" cy="1565721"/>
          </a:xfrm>
          <a:prstGeom prst="rect">
            <a:avLst/>
          </a:prstGeom>
        </p:spPr>
      </p:pic>
      <p:pic>
        <p:nvPicPr>
          <p:cNvPr id="147" name="Picture 14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462" l="9594" r="8966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4804" y="1781902"/>
            <a:ext cx="2281238" cy="1565721"/>
          </a:xfrm>
          <a:prstGeom prst="rect">
            <a:avLst/>
          </a:prstGeom>
        </p:spPr>
      </p:pic>
      <p:cxnSp>
        <p:nvCxnSpPr>
          <p:cNvPr id="149" name="Straight Arrow Connector 148"/>
          <p:cNvCxnSpPr/>
          <p:nvPr/>
        </p:nvCxnSpPr>
        <p:spPr>
          <a:xfrm>
            <a:off x="914400" y="3576918"/>
            <a:ext cx="1851210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" name="Speech Bubble: Rectangle with Corners Rounded 152"/>
          <p:cNvSpPr/>
          <p:nvPr/>
        </p:nvSpPr>
        <p:spPr>
          <a:xfrm>
            <a:off x="2321086" y="5127810"/>
            <a:ext cx="1667436" cy="1344706"/>
          </a:xfrm>
          <a:prstGeom prst="wedgeRoundRectCallou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>
                <a:solidFill>
                  <a:srgbClr val="FF0000"/>
                </a:solidFill>
              </a:rPr>
              <a:t>2</a:t>
            </a:r>
            <a:endParaRPr lang="en-US" sz="8800" b="1" dirty="0">
              <a:solidFill>
                <a:srgbClr val="FF0000"/>
              </a:solidFill>
            </a:endParaRPr>
          </a:p>
        </p:txBody>
      </p:sp>
      <p:sp>
        <p:nvSpPr>
          <p:cNvPr id="154" name="Speech Bubble: Rectangle with Corners Rounded 153"/>
          <p:cNvSpPr/>
          <p:nvPr/>
        </p:nvSpPr>
        <p:spPr>
          <a:xfrm>
            <a:off x="5294333" y="5127810"/>
            <a:ext cx="1667436" cy="1344706"/>
          </a:xfrm>
          <a:prstGeom prst="wedgeRoundRectCallou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>
                <a:solidFill>
                  <a:srgbClr val="FF0000"/>
                </a:solidFill>
              </a:rPr>
              <a:t>6</a:t>
            </a:r>
            <a:endParaRPr lang="en-US" sz="8800" b="1" dirty="0">
              <a:solidFill>
                <a:srgbClr val="FF0000"/>
              </a:solidFill>
            </a:endParaRPr>
          </a:p>
        </p:txBody>
      </p:sp>
      <p:sp>
        <p:nvSpPr>
          <p:cNvPr id="155" name="Speech Bubble: Rectangle with Corners Rounded 154"/>
          <p:cNvSpPr/>
          <p:nvPr/>
        </p:nvSpPr>
        <p:spPr>
          <a:xfrm>
            <a:off x="8209577" y="5127810"/>
            <a:ext cx="1667436" cy="1344706"/>
          </a:xfrm>
          <a:prstGeom prst="wedgeRoundRectCallou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>
                <a:solidFill>
                  <a:srgbClr val="FF0000"/>
                </a:solidFill>
              </a:rPr>
              <a:t>5</a:t>
            </a:r>
            <a:endParaRPr lang="en-US" sz="8800" b="1" dirty="0">
              <a:solidFill>
                <a:srgbClr val="FF000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5861" y="4638039"/>
            <a:ext cx="1437818" cy="1368853"/>
          </a:xfrm>
          <a:prstGeom prst="rect">
            <a:avLst/>
          </a:prstGeom>
        </p:spPr>
      </p:pic>
      <p:grpSp>
        <p:nvGrpSpPr>
          <p:cNvPr id="14" name="Clock hand spin"/>
          <p:cNvGrpSpPr/>
          <p:nvPr/>
        </p:nvGrpSpPr>
        <p:grpSpPr>
          <a:xfrm rot="1786145">
            <a:off x="10765239" y="4753844"/>
            <a:ext cx="1147805" cy="1110328"/>
            <a:chOff x="840573" y="2379277"/>
            <a:chExt cx="3829048" cy="3849975"/>
          </a:xfrm>
        </p:grpSpPr>
        <p:sp>
          <p:nvSpPr>
            <p:cNvPr id="15" name="Oval 28"/>
            <p:cNvSpPr>
              <a:spLocks noChangeArrowheads="1"/>
            </p:cNvSpPr>
            <p:nvPr/>
          </p:nvSpPr>
          <p:spPr bwMode="auto">
            <a:xfrm>
              <a:off x="840573" y="2379277"/>
              <a:ext cx="3829048" cy="3849975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 dirty="0"/>
            </a:p>
          </p:txBody>
        </p:sp>
        <p:sp>
          <p:nvSpPr>
            <p:cNvPr id="16" name="hour hand"/>
            <p:cNvSpPr/>
            <p:nvPr/>
          </p:nvSpPr>
          <p:spPr bwMode="auto">
            <a:xfrm>
              <a:off x="2159000" y="3253181"/>
              <a:ext cx="601664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 dirty="0"/>
            </a:p>
          </p:txBody>
        </p:sp>
      </p:grpSp>
      <p:grpSp>
        <p:nvGrpSpPr>
          <p:cNvPr id="17" name="times up"/>
          <p:cNvGrpSpPr/>
          <p:nvPr/>
        </p:nvGrpSpPr>
        <p:grpSpPr>
          <a:xfrm>
            <a:off x="10649753" y="6293342"/>
            <a:ext cx="1534313" cy="564658"/>
            <a:chOff x="4284637" y="-304827"/>
            <a:chExt cx="2669678" cy="697560"/>
          </a:xfrm>
        </p:grpSpPr>
        <p:sp>
          <p:nvSpPr>
            <p:cNvPr id="18" name="Rounded Rectangle 155"/>
            <p:cNvSpPr/>
            <p:nvPr/>
          </p:nvSpPr>
          <p:spPr>
            <a:xfrm>
              <a:off x="4317476" y="-304827"/>
              <a:ext cx="2636839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Rounded Rectangle 156"/>
            <p:cNvSpPr/>
            <p:nvPr/>
          </p:nvSpPr>
          <p:spPr>
            <a:xfrm>
              <a:off x="4284637" y="-304827"/>
              <a:ext cx="2636837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Hết</a:t>
              </a:r>
              <a:r>
                <a:rPr lang="en-GB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0" name="Rectangle 19"/>
          <p:cNvSpPr/>
          <p:nvPr/>
        </p:nvSpPr>
        <p:spPr>
          <a:xfrm>
            <a:off x="10945887" y="4078143"/>
            <a:ext cx="797700" cy="37858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START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1758001" y="5259518"/>
            <a:ext cx="210707" cy="14328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11218066" y="5709711"/>
            <a:ext cx="236719" cy="16096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0711900" y="5273214"/>
            <a:ext cx="210707" cy="14328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11218066" y="4771227"/>
            <a:ext cx="236719" cy="1609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6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1.85185E-6 L -0.0319 -0.21412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2" y="-1071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1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0"/>
                            </p:stCondLst>
                            <p:childTnLst>
                              <p:par>
                                <p:cTn id="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53" grpId="0" animBg="1"/>
      <p:bldP spid="153" grpId="1" animBg="1"/>
      <p:bldP spid="154" grpId="0" animBg="1"/>
      <p:bldP spid="154" grpId="1" animBg="1"/>
      <p:bldP spid="155" grpId="0" animBg="1"/>
      <p:bldP spid="155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2581"/>
          </a:xfrm>
          <a:prstGeom prst="rect">
            <a:avLst/>
          </a:prstGeom>
        </p:spPr>
      </p:pic>
      <p:pic>
        <p:nvPicPr>
          <p:cNvPr id="5" name="Picture 4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5721">
            <a:off x="428769" y="4579244"/>
            <a:ext cx="2657233" cy="2657233"/>
          </a:xfrm>
          <a:prstGeom prst="rect">
            <a:avLst/>
          </a:prstGeom>
        </p:spPr>
      </p:pic>
      <p:pic>
        <p:nvPicPr>
          <p:cNvPr id="6" name="Picture 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62349">
            <a:off x="7852676" y="2521571"/>
            <a:ext cx="2919673" cy="2335738"/>
          </a:xfrm>
          <a:prstGeom prst="rect">
            <a:avLst/>
          </a:prstGeom>
        </p:spPr>
      </p:pic>
      <p:pic>
        <p:nvPicPr>
          <p:cNvPr id="13" name="Picture 12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9483" r="899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6669" y="4223104"/>
            <a:ext cx="2838270" cy="2087922"/>
          </a:xfrm>
          <a:prstGeom prst="rect">
            <a:avLst/>
          </a:prstGeom>
        </p:spPr>
      </p:pic>
      <p:pic>
        <p:nvPicPr>
          <p:cNvPr id="14" name="Picture 13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5844" y="3951255"/>
            <a:ext cx="2460825" cy="2460825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3152150" y="516299"/>
            <a:ext cx="5788650" cy="1718901"/>
            <a:chOff x="3152150" y="1810810"/>
            <a:chExt cx="5788650" cy="2111552"/>
          </a:xfrm>
        </p:grpSpPr>
        <p:sp>
          <p:nvSpPr>
            <p:cNvPr id="18" name="Oval 17"/>
            <p:cNvSpPr/>
            <p:nvPr/>
          </p:nvSpPr>
          <p:spPr>
            <a:xfrm>
              <a:off x="3152150" y="1810810"/>
              <a:ext cx="5788650" cy="2111552"/>
            </a:xfrm>
            <a:prstGeom prst="ellipse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3665541" y="2126331"/>
              <a:ext cx="5059397" cy="13610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600" b="1" cap="none" spc="0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  <a:t>Hộp</a:t>
              </a:r>
              <a:r>
                <a:rPr lang="en-US" sz="66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  <a:t> </a:t>
              </a:r>
              <a:r>
                <a:rPr lang="en-US" sz="6600" b="1" cap="none" spc="0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  <a:t>quà</a:t>
              </a:r>
              <a:r>
                <a:rPr lang="en-US" sz="66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  <a:t> </a:t>
              </a:r>
              <a:r>
                <a:rPr lang="en-US" sz="6600" b="1" cap="none" spc="0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  <a:t>bí</a:t>
              </a:r>
              <a:r>
                <a:rPr lang="en-US" sz="66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  <a:t> </a:t>
              </a:r>
              <a:r>
                <a:rPr lang="en-US" sz="6600" b="1" cap="none" spc="0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  <a:t>ẩn</a:t>
              </a:r>
              <a:endParaRPr lang="en-US" sz="6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endParaRPr>
            </a:p>
          </p:txBody>
        </p:sp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Picture 136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199" y="1860177"/>
            <a:ext cx="1568823" cy="1568823"/>
          </a:xfrm>
          <a:prstGeom prst="rect">
            <a:avLst/>
          </a:prstGeom>
        </p:spPr>
      </p:pic>
      <p:pic>
        <p:nvPicPr>
          <p:cNvPr id="141" name="Picture 140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462" l="9594" r="8966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16" y="1767468"/>
            <a:ext cx="2281238" cy="1565721"/>
          </a:xfrm>
          <a:prstGeom prst="rect">
            <a:avLst/>
          </a:prstGeom>
        </p:spPr>
      </p:pic>
      <p:pic>
        <p:nvPicPr>
          <p:cNvPr id="143" name="Picture 14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462" l="9594" r="8966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3499" y="1860177"/>
            <a:ext cx="2281238" cy="1565721"/>
          </a:xfrm>
          <a:prstGeom prst="rect">
            <a:avLst/>
          </a:prstGeom>
        </p:spPr>
      </p:pic>
      <p:pic>
        <p:nvPicPr>
          <p:cNvPr id="144" name="Picture 14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462" l="9594" r="8966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775" y="1860177"/>
            <a:ext cx="2281238" cy="1565721"/>
          </a:xfrm>
          <a:prstGeom prst="rect">
            <a:avLst/>
          </a:prstGeom>
        </p:spPr>
      </p:pic>
      <p:pic>
        <p:nvPicPr>
          <p:cNvPr id="145" name="Picture 14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462" l="9594" r="8966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8051" y="1863279"/>
            <a:ext cx="2281238" cy="1565721"/>
          </a:xfrm>
          <a:prstGeom prst="rect">
            <a:avLst/>
          </a:prstGeom>
        </p:spPr>
      </p:pic>
      <p:pic>
        <p:nvPicPr>
          <p:cNvPr id="146" name="Picture 14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462" l="9594" r="8966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327" y="1863279"/>
            <a:ext cx="2281238" cy="1565721"/>
          </a:xfrm>
          <a:prstGeom prst="rect">
            <a:avLst/>
          </a:prstGeom>
        </p:spPr>
      </p:pic>
      <p:pic>
        <p:nvPicPr>
          <p:cNvPr id="147" name="Picture 14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462" l="9594" r="8966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4804" y="1781902"/>
            <a:ext cx="2281238" cy="1565721"/>
          </a:xfrm>
          <a:prstGeom prst="rect">
            <a:avLst/>
          </a:prstGeom>
        </p:spPr>
      </p:pic>
      <p:cxnSp>
        <p:nvCxnSpPr>
          <p:cNvPr id="149" name="Straight Arrow Connector 148"/>
          <p:cNvCxnSpPr/>
          <p:nvPr/>
        </p:nvCxnSpPr>
        <p:spPr>
          <a:xfrm flipH="1">
            <a:off x="2765610" y="3576918"/>
            <a:ext cx="7470211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" name="Speech Bubble: Rectangle with Corners Rounded 152"/>
          <p:cNvSpPr/>
          <p:nvPr/>
        </p:nvSpPr>
        <p:spPr>
          <a:xfrm>
            <a:off x="2321086" y="5127810"/>
            <a:ext cx="1667436" cy="1344706"/>
          </a:xfrm>
          <a:prstGeom prst="wedgeRoundRectCallou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>
                <a:solidFill>
                  <a:srgbClr val="FF0000"/>
                </a:solidFill>
              </a:rPr>
              <a:t>2</a:t>
            </a:r>
            <a:endParaRPr lang="en-US" sz="8800" b="1" dirty="0">
              <a:solidFill>
                <a:srgbClr val="FF0000"/>
              </a:solidFill>
            </a:endParaRPr>
          </a:p>
        </p:txBody>
      </p:sp>
      <p:sp>
        <p:nvSpPr>
          <p:cNvPr id="154" name="Speech Bubble: Rectangle with Corners Rounded 153"/>
          <p:cNvSpPr/>
          <p:nvPr/>
        </p:nvSpPr>
        <p:spPr>
          <a:xfrm>
            <a:off x="5294333" y="5127810"/>
            <a:ext cx="1667436" cy="1344706"/>
          </a:xfrm>
          <a:prstGeom prst="wedgeRoundRectCallou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>
                <a:solidFill>
                  <a:srgbClr val="FF0000"/>
                </a:solidFill>
              </a:rPr>
              <a:t>6</a:t>
            </a:r>
            <a:endParaRPr lang="en-US" sz="8800" b="1" dirty="0">
              <a:solidFill>
                <a:srgbClr val="FF0000"/>
              </a:solidFill>
            </a:endParaRPr>
          </a:p>
        </p:txBody>
      </p:sp>
      <p:sp>
        <p:nvSpPr>
          <p:cNvPr id="155" name="Speech Bubble: Rectangle with Corners Rounded 154"/>
          <p:cNvSpPr/>
          <p:nvPr/>
        </p:nvSpPr>
        <p:spPr>
          <a:xfrm>
            <a:off x="8209577" y="5127810"/>
            <a:ext cx="1667436" cy="1344706"/>
          </a:xfrm>
          <a:prstGeom prst="wedgeRoundRectCallou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>
                <a:solidFill>
                  <a:srgbClr val="FF0000"/>
                </a:solidFill>
              </a:rPr>
              <a:t>5</a:t>
            </a:r>
            <a:endParaRPr lang="en-US" sz="8800" b="1" dirty="0">
              <a:solidFill>
                <a:srgbClr val="FF000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7820" y="4638039"/>
            <a:ext cx="1437818" cy="1368853"/>
          </a:xfrm>
          <a:prstGeom prst="rect">
            <a:avLst/>
          </a:prstGeom>
        </p:spPr>
      </p:pic>
      <p:grpSp>
        <p:nvGrpSpPr>
          <p:cNvPr id="14" name="Clock hand spin"/>
          <p:cNvGrpSpPr/>
          <p:nvPr/>
        </p:nvGrpSpPr>
        <p:grpSpPr>
          <a:xfrm rot="1786145">
            <a:off x="10667198" y="4753844"/>
            <a:ext cx="1147805" cy="1110328"/>
            <a:chOff x="840573" y="2379277"/>
            <a:chExt cx="3829048" cy="3849975"/>
          </a:xfrm>
        </p:grpSpPr>
        <p:sp>
          <p:nvSpPr>
            <p:cNvPr id="15" name="Oval 28"/>
            <p:cNvSpPr>
              <a:spLocks noChangeArrowheads="1"/>
            </p:cNvSpPr>
            <p:nvPr/>
          </p:nvSpPr>
          <p:spPr bwMode="auto">
            <a:xfrm>
              <a:off x="840573" y="2379277"/>
              <a:ext cx="3829048" cy="3849975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 dirty="0"/>
            </a:p>
          </p:txBody>
        </p:sp>
        <p:sp>
          <p:nvSpPr>
            <p:cNvPr id="16" name="hour hand"/>
            <p:cNvSpPr/>
            <p:nvPr/>
          </p:nvSpPr>
          <p:spPr bwMode="auto">
            <a:xfrm>
              <a:off x="2159000" y="3253181"/>
              <a:ext cx="601664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 dirty="0"/>
            </a:p>
          </p:txBody>
        </p:sp>
      </p:grpSp>
      <p:grpSp>
        <p:nvGrpSpPr>
          <p:cNvPr id="17" name="times up"/>
          <p:cNvGrpSpPr/>
          <p:nvPr/>
        </p:nvGrpSpPr>
        <p:grpSpPr>
          <a:xfrm>
            <a:off x="10551712" y="6293342"/>
            <a:ext cx="1534313" cy="564658"/>
            <a:chOff x="4284637" y="-304827"/>
            <a:chExt cx="2669678" cy="697560"/>
          </a:xfrm>
        </p:grpSpPr>
        <p:sp>
          <p:nvSpPr>
            <p:cNvPr id="18" name="Rounded Rectangle 155"/>
            <p:cNvSpPr/>
            <p:nvPr/>
          </p:nvSpPr>
          <p:spPr>
            <a:xfrm>
              <a:off x="4317476" y="-304827"/>
              <a:ext cx="2636839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Rounded Rectangle 156"/>
            <p:cNvSpPr/>
            <p:nvPr/>
          </p:nvSpPr>
          <p:spPr>
            <a:xfrm>
              <a:off x="4284637" y="-304827"/>
              <a:ext cx="2636837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Hết</a:t>
              </a:r>
              <a:r>
                <a:rPr lang="en-GB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0" name="Rectangle 19"/>
          <p:cNvSpPr/>
          <p:nvPr/>
        </p:nvSpPr>
        <p:spPr>
          <a:xfrm>
            <a:off x="10847846" y="4078143"/>
            <a:ext cx="797700" cy="37858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START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1659960" y="5259518"/>
            <a:ext cx="210707" cy="14328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11120025" y="5709711"/>
            <a:ext cx="236719" cy="16096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0613859" y="5273214"/>
            <a:ext cx="210707" cy="14328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11120025" y="4771227"/>
            <a:ext cx="236719" cy="1609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6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1.85185E-6 L -0.26328 -0.21227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164" y="-106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1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0"/>
                            </p:stCondLst>
                            <p:childTnLst>
                              <p:par>
                                <p:cTn id="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53" grpId="0" animBg="1"/>
      <p:bldP spid="153" grpId="1" animBg="1"/>
      <p:bldP spid="154" grpId="0" animBg="1"/>
      <p:bldP spid="154" grpId="1" animBg="1"/>
      <p:bldP spid="155" grpId="0" animBg="1"/>
      <p:bldP spid="155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1837898" y="1310184"/>
            <a:ext cx="8516203" cy="3828197"/>
          </a:xfrm>
          <a:prstGeom prst="ellipse">
            <a:avLst/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0066FF"/>
                </a:solidFill>
              </a:rPr>
              <a:t>Xin </a:t>
            </a:r>
            <a:r>
              <a:rPr lang="en-US" sz="5400" b="1" dirty="0" err="1">
                <a:solidFill>
                  <a:srgbClr val="0066FF"/>
                </a:solidFill>
              </a:rPr>
              <a:t>chào</a:t>
            </a:r>
            <a:r>
              <a:rPr lang="en-US" sz="5400" b="1" dirty="0">
                <a:solidFill>
                  <a:srgbClr val="0066FF"/>
                </a:solidFill>
              </a:rPr>
              <a:t> </a:t>
            </a:r>
            <a:r>
              <a:rPr lang="en-US" sz="5400" b="1" dirty="0" err="1">
                <a:solidFill>
                  <a:srgbClr val="0066FF"/>
                </a:solidFill>
              </a:rPr>
              <a:t>và</a:t>
            </a:r>
            <a:r>
              <a:rPr lang="en-US" sz="5400" b="1" dirty="0">
                <a:solidFill>
                  <a:srgbClr val="0066FF"/>
                </a:solidFill>
              </a:rPr>
              <a:t> </a:t>
            </a:r>
            <a:r>
              <a:rPr lang="en-US" sz="5400" b="1" dirty="0" err="1">
                <a:solidFill>
                  <a:srgbClr val="0066FF"/>
                </a:solidFill>
              </a:rPr>
              <a:t>hẹn</a:t>
            </a:r>
            <a:r>
              <a:rPr lang="en-US" sz="5400" b="1" dirty="0">
                <a:solidFill>
                  <a:srgbClr val="0066FF"/>
                </a:solidFill>
              </a:rPr>
              <a:t> </a:t>
            </a:r>
            <a:r>
              <a:rPr lang="en-US" sz="5400" b="1" dirty="0" err="1">
                <a:solidFill>
                  <a:srgbClr val="0066FF"/>
                </a:solidFill>
              </a:rPr>
              <a:t>gặp</a:t>
            </a:r>
            <a:r>
              <a:rPr lang="en-US" sz="5400" b="1" dirty="0">
                <a:solidFill>
                  <a:srgbClr val="0066FF"/>
                </a:solidFill>
              </a:rPr>
              <a:t> </a:t>
            </a:r>
            <a:r>
              <a:rPr lang="en-US" sz="5400" b="1" dirty="0" err="1">
                <a:solidFill>
                  <a:srgbClr val="0066FF"/>
                </a:solidFill>
              </a:rPr>
              <a:t>lại</a:t>
            </a:r>
            <a:r>
              <a:rPr lang="en-US" sz="5400" b="1" dirty="0">
                <a:solidFill>
                  <a:srgbClr val="0066FF"/>
                </a:solidFill>
              </a:rPr>
              <a:t> </a:t>
            </a:r>
            <a:r>
              <a:rPr lang="en-US" sz="5400" b="1" dirty="0" err="1">
                <a:solidFill>
                  <a:srgbClr val="0066FF"/>
                </a:solidFill>
              </a:rPr>
              <a:t>các</a:t>
            </a:r>
            <a:r>
              <a:rPr lang="en-US" sz="5400" b="1" dirty="0">
                <a:solidFill>
                  <a:srgbClr val="0066FF"/>
                </a:solidFill>
              </a:rPr>
              <a:t> con !</a:t>
            </a:r>
            <a:endParaRPr lang="en-US" sz="5400" b="1" dirty="0">
              <a:solidFill>
                <a:srgbClr val="0066FF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84" b="539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188" b="92173" l="7029" r="9584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722" y="2939061"/>
            <a:ext cx="1609725" cy="16097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188" b="92173" l="7029" r="9584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8828" y="1107579"/>
            <a:ext cx="1312864" cy="13128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188" b="92173" l="7029" r="9584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1036" y="2939061"/>
            <a:ext cx="1609725" cy="16097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188" b="92173" l="7029" r="9584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0141" y="2939059"/>
            <a:ext cx="1609725" cy="16097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188" b="92173" l="7029" r="9584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692" y="2939060"/>
            <a:ext cx="1609725" cy="16097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188" b="92173" l="7029" r="9584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5993" y="2939060"/>
            <a:ext cx="1609725" cy="16097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188" b="92173" l="7029" r="9584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7676" y="1018679"/>
            <a:ext cx="1312864" cy="1312864"/>
          </a:xfrm>
          <a:prstGeom prst="rect">
            <a:avLst/>
          </a:prstGeom>
        </p:spPr>
      </p:pic>
      <p:sp>
        <p:nvSpPr>
          <p:cNvPr id="15" name="Oval 14"/>
          <p:cNvSpPr/>
          <p:nvPr/>
        </p:nvSpPr>
        <p:spPr>
          <a:xfrm>
            <a:off x="1403344" y="5553635"/>
            <a:ext cx="1695173" cy="1156829"/>
          </a:xfrm>
          <a:prstGeom prst="ellipse">
            <a:avLst/>
          </a:prstGeom>
          <a:ln w="76200"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7030A0"/>
                </a:solidFill>
              </a:rPr>
              <a:t>A: 5</a:t>
            </a:r>
            <a:endParaRPr lang="en-US" sz="4800" b="1" dirty="0">
              <a:solidFill>
                <a:srgbClr val="7030A0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5137147" y="5553635"/>
            <a:ext cx="1695173" cy="1156829"/>
          </a:xfrm>
          <a:prstGeom prst="ellipse">
            <a:avLst/>
          </a:prstGeom>
          <a:ln w="76200"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7030A0"/>
                </a:solidFill>
              </a:rPr>
              <a:t>B: 7</a:t>
            </a:r>
            <a:endParaRPr lang="en-US" sz="4800" b="1" dirty="0">
              <a:solidFill>
                <a:srgbClr val="7030A0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8443909" y="5553635"/>
            <a:ext cx="1695173" cy="1156829"/>
          </a:xfrm>
          <a:prstGeom prst="ellipse">
            <a:avLst/>
          </a:prstGeom>
          <a:ln w="76200"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7030A0"/>
                </a:solidFill>
              </a:rPr>
              <a:t>C: 6</a:t>
            </a:r>
            <a:endParaRPr lang="en-US" sz="4800" b="1" dirty="0">
              <a:solidFill>
                <a:srgbClr val="7030A0"/>
              </a:solidFill>
            </a:endParaRPr>
          </a:p>
        </p:txBody>
      </p:sp>
      <p:grpSp>
        <p:nvGrpSpPr>
          <p:cNvPr id="82" name="times up"/>
          <p:cNvGrpSpPr/>
          <p:nvPr/>
        </p:nvGrpSpPr>
        <p:grpSpPr>
          <a:xfrm>
            <a:off x="358954" y="2446587"/>
            <a:ext cx="1534313" cy="564658"/>
            <a:chOff x="4284637" y="-304827"/>
            <a:chExt cx="2669678" cy="697560"/>
          </a:xfrm>
        </p:grpSpPr>
        <p:sp>
          <p:nvSpPr>
            <p:cNvPr id="83" name="Rounded Rectangle 82"/>
            <p:cNvSpPr/>
            <p:nvPr/>
          </p:nvSpPr>
          <p:spPr>
            <a:xfrm>
              <a:off x="4317476" y="-304827"/>
              <a:ext cx="2636839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4" name="Rounded Rectangle 83"/>
            <p:cNvSpPr/>
            <p:nvPr/>
          </p:nvSpPr>
          <p:spPr>
            <a:xfrm>
              <a:off x="4284637" y="-304827"/>
              <a:ext cx="2636837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Hết</a:t>
              </a:r>
              <a:r>
                <a:rPr lang="en-GB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5" name="Rectangle 84"/>
          <p:cNvSpPr/>
          <p:nvPr/>
        </p:nvSpPr>
        <p:spPr>
          <a:xfrm>
            <a:off x="693200" y="0"/>
            <a:ext cx="797700" cy="37858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START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86" name="Picture 8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859" y="304381"/>
            <a:ext cx="2181442" cy="2174522"/>
          </a:xfrm>
          <a:prstGeom prst="rect">
            <a:avLst/>
          </a:prstGeom>
        </p:spPr>
      </p:pic>
      <p:grpSp>
        <p:nvGrpSpPr>
          <p:cNvPr id="87" name="Clock hand spin"/>
          <p:cNvGrpSpPr/>
          <p:nvPr/>
        </p:nvGrpSpPr>
        <p:grpSpPr>
          <a:xfrm rot="1786145">
            <a:off x="505358" y="998606"/>
            <a:ext cx="1115558" cy="1081045"/>
            <a:chOff x="840573" y="2379277"/>
            <a:chExt cx="3829048" cy="3849975"/>
          </a:xfrm>
        </p:grpSpPr>
        <p:sp>
          <p:nvSpPr>
            <p:cNvPr id="88" name="Oval 28"/>
            <p:cNvSpPr>
              <a:spLocks noChangeArrowheads="1"/>
            </p:cNvSpPr>
            <p:nvPr/>
          </p:nvSpPr>
          <p:spPr bwMode="auto">
            <a:xfrm>
              <a:off x="840573" y="2379277"/>
              <a:ext cx="3829048" cy="3849975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 dirty="0"/>
            </a:p>
          </p:txBody>
        </p:sp>
        <p:sp>
          <p:nvSpPr>
            <p:cNvPr id="89" name="hour hand"/>
            <p:cNvSpPr/>
            <p:nvPr/>
          </p:nvSpPr>
          <p:spPr bwMode="auto">
            <a:xfrm>
              <a:off x="2159000" y="3253181"/>
              <a:ext cx="601664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 dirty="0"/>
            </a:p>
          </p:txBody>
        </p:sp>
      </p:grpSp>
      <p:sp>
        <p:nvSpPr>
          <p:cNvPr id="90" name="TextBox 89"/>
          <p:cNvSpPr txBox="1"/>
          <p:nvPr/>
        </p:nvSpPr>
        <p:spPr>
          <a:xfrm>
            <a:off x="1411932" y="1301371"/>
            <a:ext cx="281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99B2C8"/>
                </a:solidFill>
              </a:rPr>
              <a:t>3</a:t>
            </a:r>
            <a:endParaRPr lang="en-US" b="1" dirty="0">
              <a:solidFill>
                <a:srgbClr val="99B2C8"/>
              </a:solidFill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900317" y="1863630"/>
            <a:ext cx="341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99B2C8"/>
                </a:solidFill>
              </a:rPr>
              <a:t>6</a:t>
            </a:r>
            <a:endParaRPr lang="en-US" b="1" dirty="0">
              <a:solidFill>
                <a:srgbClr val="99B2C8"/>
              </a:solidFill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452172" y="1301372"/>
            <a:ext cx="3084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99B2C8"/>
                </a:solidFill>
              </a:rPr>
              <a:t>9</a:t>
            </a:r>
            <a:endParaRPr lang="en-US" b="1" dirty="0">
              <a:solidFill>
                <a:srgbClr val="99B2C8"/>
              </a:solidFill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862770" y="883285"/>
            <a:ext cx="495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99B2C8"/>
                </a:solidFill>
              </a:rPr>
              <a:t>12</a:t>
            </a:r>
            <a:endParaRPr lang="en-US" b="1" dirty="0">
              <a:solidFill>
                <a:srgbClr val="99B2C8"/>
              </a:solidFill>
            </a:endParaRPr>
          </a:p>
        </p:txBody>
      </p:sp>
      <p:pic>
        <p:nvPicPr>
          <p:cNvPr id="10" name="Picture 9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0513" y="5885009"/>
            <a:ext cx="1022345" cy="102234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9468037" y="2704563"/>
            <a:ext cx="1609725" cy="1912241"/>
          </a:xfrm>
          <a:prstGeom prst="rect">
            <a:avLst/>
          </a:prstGeom>
          <a:ln w="57150"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800" b="1" dirty="0">
                <a:solidFill>
                  <a:srgbClr val="0066FF"/>
                </a:solidFill>
                <a:latin typeface=".VnAvant" panose="020B7200000000000000" pitchFamily="34" charset="0"/>
              </a:rPr>
              <a:t>7</a:t>
            </a:r>
            <a:endParaRPr lang="en-US" sz="13800" b="1" dirty="0">
              <a:solidFill>
                <a:srgbClr val="0066FF"/>
              </a:solidFill>
              <a:latin typeface=".VnAvant" panose="020B72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" dur="10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0"/>
                            </p:stCondLst>
                            <p:childTnLst>
                              <p:par>
                                <p:cTn id="3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3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6" grpId="1" animBg="1"/>
      <p:bldP spid="17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286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25" b="84688" l="1064" r="9237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148" y="4251216"/>
            <a:ext cx="1262063" cy="14321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25" b="84688" l="1064" r="9237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025" y="4649584"/>
            <a:ext cx="1262063" cy="143212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25" b="84688" l="1064" r="9237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0236" y="4262431"/>
            <a:ext cx="1262063" cy="143212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25" b="84688" l="1064" r="9237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8492" y="4644946"/>
            <a:ext cx="1262063" cy="143212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25" b="84688" l="1064" r="9237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2524" y="4388327"/>
            <a:ext cx="1262063" cy="143212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25" b="84688" l="1064" r="9237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2262" y="4388327"/>
            <a:ext cx="1262063" cy="1432128"/>
          </a:xfrm>
          <a:prstGeom prst="rect">
            <a:avLst/>
          </a:prstGeom>
        </p:spPr>
      </p:pic>
      <p:sp>
        <p:nvSpPr>
          <p:cNvPr id="16" name="Hexagon 15"/>
          <p:cNvSpPr/>
          <p:nvPr/>
        </p:nvSpPr>
        <p:spPr>
          <a:xfrm>
            <a:off x="2270523" y="649593"/>
            <a:ext cx="2298200" cy="1288046"/>
          </a:xfrm>
          <a:prstGeom prst="hexagon">
            <a:avLst/>
          </a:prstGeom>
          <a:solidFill>
            <a:srgbClr val="FFFF00"/>
          </a:solidFill>
          <a:ln w="571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C00000"/>
                </a:solidFill>
              </a:rPr>
              <a:t>A:6</a:t>
            </a:r>
            <a:endParaRPr lang="en-US" sz="7200" b="1" dirty="0">
              <a:solidFill>
                <a:srgbClr val="C00000"/>
              </a:solidFill>
            </a:endParaRPr>
          </a:p>
        </p:txBody>
      </p:sp>
      <p:sp>
        <p:nvSpPr>
          <p:cNvPr id="18" name="Hexagon 17"/>
          <p:cNvSpPr/>
          <p:nvPr/>
        </p:nvSpPr>
        <p:spPr>
          <a:xfrm>
            <a:off x="5972348" y="649591"/>
            <a:ext cx="2298200" cy="1288046"/>
          </a:xfrm>
          <a:prstGeom prst="hexagon">
            <a:avLst/>
          </a:prstGeom>
          <a:solidFill>
            <a:srgbClr val="FFFF00"/>
          </a:solidFill>
          <a:ln w="571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C00000"/>
                </a:solidFill>
              </a:rPr>
              <a:t>B:4</a:t>
            </a:r>
            <a:endParaRPr lang="en-US" sz="7200" b="1" dirty="0">
              <a:solidFill>
                <a:srgbClr val="C00000"/>
              </a:solidFill>
            </a:endParaRPr>
          </a:p>
        </p:txBody>
      </p:sp>
      <p:sp>
        <p:nvSpPr>
          <p:cNvPr id="19" name="Hexagon 18"/>
          <p:cNvSpPr/>
          <p:nvPr/>
        </p:nvSpPr>
        <p:spPr>
          <a:xfrm>
            <a:off x="9446513" y="677187"/>
            <a:ext cx="2298200" cy="1288046"/>
          </a:xfrm>
          <a:prstGeom prst="hexagon">
            <a:avLst/>
          </a:prstGeom>
          <a:solidFill>
            <a:srgbClr val="FFFF00"/>
          </a:solidFill>
          <a:ln w="571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C00000"/>
                </a:solidFill>
              </a:rPr>
              <a:t>C:7</a:t>
            </a:r>
            <a:endParaRPr lang="en-US" sz="7200" b="1" dirty="0">
              <a:solidFill>
                <a:srgbClr val="C00000"/>
              </a:solidFill>
            </a:endParaRPr>
          </a:p>
        </p:txBody>
      </p:sp>
      <p:sp>
        <p:nvSpPr>
          <p:cNvPr id="17" name="Freeform 10"/>
          <p:cNvSpPr/>
          <p:nvPr/>
        </p:nvSpPr>
        <p:spPr bwMode="auto">
          <a:xfrm>
            <a:off x="1204258" y="572102"/>
            <a:ext cx="269875" cy="320675"/>
          </a:xfrm>
          <a:custGeom>
            <a:avLst/>
            <a:gdLst>
              <a:gd name="T0" fmla="*/ 5 w 372"/>
              <a:gd name="T1" fmla="*/ 378 h 454"/>
              <a:gd name="T2" fmla="*/ 8 w 372"/>
              <a:gd name="T3" fmla="*/ 397 h 454"/>
              <a:gd name="T4" fmla="*/ 80 w 372"/>
              <a:gd name="T5" fmla="*/ 450 h 454"/>
              <a:gd name="T6" fmla="*/ 99 w 372"/>
              <a:gd name="T7" fmla="*/ 447 h 454"/>
              <a:gd name="T8" fmla="*/ 368 w 372"/>
              <a:gd name="T9" fmla="*/ 76 h 454"/>
              <a:gd name="T10" fmla="*/ 364 w 372"/>
              <a:gd name="T11" fmla="*/ 57 h 454"/>
              <a:gd name="T12" fmla="*/ 292 w 372"/>
              <a:gd name="T13" fmla="*/ 5 h 454"/>
              <a:gd name="T14" fmla="*/ 273 w 372"/>
              <a:gd name="T15" fmla="*/ 8 h 454"/>
              <a:gd name="T16" fmla="*/ 5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5" y="378"/>
                </a:moveTo>
                <a:cubicBezTo>
                  <a:pt x="0" y="384"/>
                  <a:pt x="2" y="393"/>
                  <a:pt x="8" y="397"/>
                </a:cubicBezTo>
                <a:cubicBezTo>
                  <a:pt x="80" y="450"/>
                  <a:pt x="80" y="450"/>
                  <a:pt x="80" y="450"/>
                </a:cubicBezTo>
                <a:cubicBezTo>
                  <a:pt x="86" y="454"/>
                  <a:pt x="95" y="453"/>
                  <a:pt x="99" y="447"/>
                </a:cubicBezTo>
                <a:cubicBezTo>
                  <a:pt x="368" y="76"/>
                  <a:pt x="368" y="76"/>
                  <a:pt x="368" y="76"/>
                </a:cubicBezTo>
                <a:cubicBezTo>
                  <a:pt x="372" y="70"/>
                  <a:pt x="371" y="62"/>
                  <a:pt x="364" y="57"/>
                </a:cubicBezTo>
                <a:cubicBezTo>
                  <a:pt x="292" y="5"/>
                  <a:pt x="292" y="5"/>
                  <a:pt x="292" y="5"/>
                </a:cubicBezTo>
                <a:cubicBezTo>
                  <a:pt x="286" y="0"/>
                  <a:pt x="277" y="2"/>
                  <a:pt x="273" y="8"/>
                </a:cubicBezTo>
                <a:cubicBezTo>
                  <a:pt x="5" y="378"/>
                  <a:pt x="5" y="378"/>
                  <a:pt x="5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GB"/>
          </a:p>
        </p:txBody>
      </p:sp>
      <p:sp>
        <p:nvSpPr>
          <p:cNvPr id="20" name="Freeform 11"/>
          <p:cNvSpPr/>
          <p:nvPr/>
        </p:nvSpPr>
        <p:spPr bwMode="auto">
          <a:xfrm>
            <a:off x="458659" y="614804"/>
            <a:ext cx="252816" cy="216260"/>
          </a:xfrm>
          <a:custGeom>
            <a:avLst/>
            <a:gdLst>
              <a:gd name="T0" fmla="*/ 368 w 372"/>
              <a:gd name="T1" fmla="*/ 378 h 454"/>
              <a:gd name="T2" fmla="*/ 365 w 372"/>
              <a:gd name="T3" fmla="*/ 397 h 454"/>
              <a:gd name="T4" fmla="*/ 292 w 372"/>
              <a:gd name="T5" fmla="*/ 449 h 454"/>
              <a:gd name="T6" fmla="*/ 273 w 372"/>
              <a:gd name="T7" fmla="*/ 446 h 454"/>
              <a:gd name="T8" fmla="*/ 5 w 372"/>
              <a:gd name="T9" fmla="*/ 76 h 454"/>
              <a:gd name="T10" fmla="*/ 8 w 372"/>
              <a:gd name="T11" fmla="*/ 57 h 454"/>
              <a:gd name="T12" fmla="*/ 80 w 372"/>
              <a:gd name="T13" fmla="*/ 4 h 454"/>
              <a:gd name="T14" fmla="*/ 100 w 372"/>
              <a:gd name="T15" fmla="*/ 7 h 454"/>
              <a:gd name="T16" fmla="*/ 368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368" y="378"/>
                </a:moveTo>
                <a:cubicBezTo>
                  <a:pt x="372" y="384"/>
                  <a:pt x="371" y="392"/>
                  <a:pt x="365" y="397"/>
                </a:cubicBezTo>
                <a:cubicBezTo>
                  <a:pt x="292" y="449"/>
                  <a:pt x="292" y="449"/>
                  <a:pt x="292" y="449"/>
                </a:cubicBezTo>
                <a:cubicBezTo>
                  <a:pt x="286" y="454"/>
                  <a:pt x="277" y="452"/>
                  <a:pt x="273" y="446"/>
                </a:cubicBezTo>
                <a:cubicBezTo>
                  <a:pt x="5" y="76"/>
                  <a:pt x="5" y="76"/>
                  <a:pt x="5" y="76"/>
                </a:cubicBezTo>
                <a:cubicBezTo>
                  <a:pt x="0" y="70"/>
                  <a:pt x="2" y="61"/>
                  <a:pt x="8" y="57"/>
                </a:cubicBezTo>
                <a:cubicBezTo>
                  <a:pt x="80" y="4"/>
                  <a:pt x="80" y="4"/>
                  <a:pt x="80" y="4"/>
                </a:cubicBezTo>
                <a:cubicBezTo>
                  <a:pt x="86" y="0"/>
                  <a:pt x="95" y="1"/>
                  <a:pt x="100" y="7"/>
                </a:cubicBezTo>
                <a:cubicBezTo>
                  <a:pt x="368" y="378"/>
                  <a:pt x="368" y="378"/>
                  <a:pt x="368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GB"/>
          </a:p>
        </p:txBody>
      </p:sp>
      <p:sp>
        <p:nvSpPr>
          <p:cNvPr id="21" name="Freeform 17"/>
          <p:cNvSpPr/>
          <p:nvPr/>
        </p:nvSpPr>
        <p:spPr bwMode="auto">
          <a:xfrm>
            <a:off x="308253" y="426785"/>
            <a:ext cx="339471" cy="349250"/>
          </a:xfrm>
          <a:custGeom>
            <a:avLst/>
            <a:gdLst>
              <a:gd name="T0" fmla="*/ 638 w 638"/>
              <a:gd name="T1" fmla="*/ 194 h 540"/>
              <a:gd name="T2" fmla="*/ 638 w 638"/>
              <a:gd name="T3" fmla="*/ 194 h 540"/>
              <a:gd name="T4" fmla="*/ 194 w 638"/>
              <a:gd name="T5" fmla="*/ 96 h 540"/>
              <a:gd name="T6" fmla="*/ 96 w 638"/>
              <a:gd name="T7" fmla="*/ 540 h 540"/>
              <a:gd name="T8" fmla="*/ 96 w 638"/>
              <a:gd name="T9" fmla="*/ 540 h 540"/>
              <a:gd name="T10" fmla="*/ 638 w 638"/>
              <a:gd name="T11" fmla="*/ 194 h 5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40">
                <a:moveTo>
                  <a:pt x="638" y="194"/>
                </a:moveTo>
                <a:cubicBezTo>
                  <a:pt x="638" y="194"/>
                  <a:pt x="638" y="194"/>
                  <a:pt x="638" y="194"/>
                </a:cubicBezTo>
                <a:cubicBezTo>
                  <a:pt x="543" y="44"/>
                  <a:pt x="344" y="0"/>
                  <a:pt x="194" y="96"/>
                </a:cubicBezTo>
                <a:cubicBezTo>
                  <a:pt x="44" y="191"/>
                  <a:pt x="0" y="390"/>
                  <a:pt x="96" y="540"/>
                </a:cubicBezTo>
                <a:cubicBezTo>
                  <a:pt x="96" y="540"/>
                  <a:pt x="96" y="540"/>
                  <a:pt x="96" y="540"/>
                </a:cubicBezTo>
                <a:cubicBezTo>
                  <a:pt x="638" y="194"/>
                  <a:pt x="638" y="194"/>
                  <a:pt x="638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GB"/>
          </a:p>
        </p:txBody>
      </p:sp>
      <p:grpSp>
        <p:nvGrpSpPr>
          <p:cNvPr id="22" name="Clock hand spin"/>
          <p:cNvGrpSpPr/>
          <p:nvPr/>
        </p:nvGrpSpPr>
        <p:grpSpPr>
          <a:xfrm rot="1786145">
            <a:off x="377711" y="755732"/>
            <a:ext cx="1080599" cy="1091323"/>
            <a:chOff x="840580" y="2379274"/>
            <a:chExt cx="3829050" cy="3849974"/>
          </a:xfrm>
        </p:grpSpPr>
        <p:sp>
          <p:nvSpPr>
            <p:cNvPr id="23" name="Oval 28"/>
            <p:cNvSpPr>
              <a:spLocks noChangeArrowheads="1"/>
            </p:cNvSpPr>
            <p:nvPr/>
          </p:nvSpPr>
          <p:spPr bwMode="auto">
            <a:xfrm>
              <a:off x="840580" y="2379274"/>
              <a:ext cx="3829050" cy="3849974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 dirty="0"/>
            </a:p>
          </p:txBody>
        </p:sp>
        <p:sp>
          <p:nvSpPr>
            <p:cNvPr id="24" name="hour hand"/>
            <p:cNvSpPr/>
            <p:nvPr/>
          </p:nvSpPr>
          <p:spPr bwMode="auto">
            <a:xfrm>
              <a:off x="2159000" y="3253178"/>
              <a:ext cx="601663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 dirty="0"/>
            </a:p>
          </p:txBody>
        </p:sp>
      </p:grpSp>
      <p:sp>
        <p:nvSpPr>
          <p:cNvPr id="25" name="Freeform 29"/>
          <p:cNvSpPr>
            <a:spLocks noEditPoints="1"/>
          </p:cNvSpPr>
          <p:nvPr/>
        </p:nvSpPr>
        <p:spPr bwMode="auto">
          <a:xfrm>
            <a:off x="372915" y="754576"/>
            <a:ext cx="1115600" cy="1133268"/>
          </a:xfrm>
          <a:custGeom>
            <a:avLst/>
            <a:gdLst>
              <a:gd name="T0" fmla="*/ 897 w 1794"/>
              <a:gd name="T1" fmla="*/ 1793 h 1793"/>
              <a:gd name="T2" fmla="*/ 263 w 1794"/>
              <a:gd name="T3" fmla="*/ 1531 h 1793"/>
              <a:gd name="T4" fmla="*/ 0 w 1794"/>
              <a:gd name="T5" fmla="*/ 897 h 1793"/>
              <a:gd name="T6" fmla="*/ 263 w 1794"/>
              <a:gd name="T7" fmla="*/ 262 h 1793"/>
              <a:gd name="T8" fmla="*/ 897 w 1794"/>
              <a:gd name="T9" fmla="*/ 0 h 1793"/>
              <a:gd name="T10" fmla="*/ 1531 w 1794"/>
              <a:gd name="T11" fmla="*/ 262 h 1793"/>
              <a:gd name="T12" fmla="*/ 1794 w 1794"/>
              <a:gd name="T13" fmla="*/ 897 h 1793"/>
              <a:gd name="T14" fmla="*/ 1531 w 1794"/>
              <a:gd name="T15" fmla="*/ 1531 h 1793"/>
              <a:gd name="T16" fmla="*/ 897 w 1794"/>
              <a:gd name="T17" fmla="*/ 1793 h 1793"/>
              <a:gd name="T18" fmla="*/ 897 w 1794"/>
              <a:gd name="T19" fmla="*/ 79 h 1793"/>
              <a:gd name="T20" fmla="*/ 79 w 1794"/>
              <a:gd name="T21" fmla="*/ 897 h 1793"/>
              <a:gd name="T22" fmla="*/ 897 w 1794"/>
              <a:gd name="T23" fmla="*/ 1714 h 1793"/>
              <a:gd name="T24" fmla="*/ 1715 w 1794"/>
              <a:gd name="T25" fmla="*/ 897 h 1793"/>
              <a:gd name="T26" fmla="*/ 897 w 1794"/>
              <a:gd name="T27" fmla="*/ 79 h 17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794" h="1793">
                <a:moveTo>
                  <a:pt x="897" y="1793"/>
                </a:moveTo>
                <a:cubicBezTo>
                  <a:pt x="658" y="1793"/>
                  <a:pt x="432" y="1700"/>
                  <a:pt x="263" y="1531"/>
                </a:cubicBezTo>
                <a:cubicBezTo>
                  <a:pt x="94" y="1361"/>
                  <a:pt x="0" y="1136"/>
                  <a:pt x="0" y="897"/>
                </a:cubicBezTo>
                <a:cubicBezTo>
                  <a:pt x="0" y="657"/>
                  <a:pt x="94" y="432"/>
                  <a:pt x="263" y="262"/>
                </a:cubicBezTo>
                <a:cubicBezTo>
                  <a:pt x="432" y="93"/>
                  <a:pt x="658" y="0"/>
                  <a:pt x="897" y="0"/>
                </a:cubicBezTo>
                <a:cubicBezTo>
                  <a:pt x="1137" y="0"/>
                  <a:pt x="1362" y="93"/>
                  <a:pt x="1531" y="262"/>
                </a:cubicBezTo>
                <a:cubicBezTo>
                  <a:pt x="1701" y="432"/>
                  <a:pt x="1794" y="657"/>
                  <a:pt x="1794" y="897"/>
                </a:cubicBezTo>
                <a:cubicBezTo>
                  <a:pt x="1794" y="1136"/>
                  <a:pt x="1701" y="1361"/>
                  <a:pt x="1531" y="1531"/>
                </a:cubicBezTo>
                <a:cubicBezTo>
                  <a:pt x="1362" y="1700"/>
                  <a:pt x="1137" y="1793"/>
                  <a:pt x="897" y="1793"/>
                </a:cubicBezTo>
                <a:moveTo>
                  <a:pt x="897" y="79"/>
                </a:moveTo>
                <a:cubicBezTo>
                  <a:pt x="446" y="79"/>
                  <a:pt x="79" y="446"/>
                  <a:pt x="79" y="897"/>
                </a:cubicBezTo>
                <a:cubicBezTo>
                  <a:pt x="79" y="1348"/>
                  <a:pt x="446" y="1714"/>
                  <a:pt x="897" y="1714"/>
                </a:cubicBezTo>
                <a:cubicBezTo>
                  <a:pt x="1348" y="1714"/>
                  <a:pt x="1715" y="1348"/>
                  <a:pt x="1715" y="897"/>
                </a:cubicBezTo>
                <a:cubicBezTo>
                  <a:pt x="1715" y="446"/>
                  <a:pt x="1348" y="79"/>
                  <a:pt x="897" y="79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GB"/>
          </a:p>
        </p:txBody>
      </p:sp>
      <p:sp>
        <p:nvSpPr>
          <p:cNvPr id="26" name="Freeform 31"/>
          <p:cNvSpPr>
            <a:spLocks noEditPoints="1"/>
          </p:cNvSpPr>
          <p:nvPr/>
        </p:nvSpPr>
        <p:spPr bwMode="auto">
          <a:xfrm>
            <a:off x="372328" y="745927"/>
            <a:ext cx="1126642" cy="1150566"/>
          </a:xfrm>
          <a:custGeom>
            <a:avLst/>
            <a:gdLst>
              <a:gd name="T0" fmla="*/ 863 w 1726"/>
              <a:gd name="T1" fmla="*/ 1690 h 1727"/>
              <a:gd name="T2" fmla="*/ 37 w 1726"/>
              <a:gd name="T3" fmla="*/ 864 h 1727"/>
              <a:gd name="T4" fmla="*/ 863 w 1726"/>
              <a:gd name="T5" fmla="*/ 37 h 1727"/>
              <a:gd name="T6" fmla="*/ 1690 w 1726"/>
              <a:gd name="T7" fmla="*/ 864 h 1727"/>
              <a:gd name="T8" fmla="*/ 1690 w 1726"/>
              <a:gd name="T9" fmla="*/ 864 h 1727"/>
              <a:gd name="T10" fmla="*/ 1690 w 1726"/>
              <a:gd name="T11" fmla="*/ 864 h 1727"/>
              <a:gd name="T12" fmla="*/ 863 w 1726"/>
              <a:gd name="T13" fmla="*/ 1690 h 1727"/>
              <a:gd name="T14" fmla="*/ 863 w 1726"/>
              <a:gd name="T15" fmla="*/ 1690 h 1727"/>
              <a:gd name="T16" fmla="*/ 863 w 1726"/>
              <a:gd name="T17" fmla="*/ 0 h 1727"/>
              <a:gd name="T18" fmla="*/ 0 w 1726"/>
              <a:gd name="T19" fmla="*/ 864 h 1727"/>
              <a:gd name="T20" fmla="*/ 863 w 1726"/>
              <a:gd name="T21" fmla="*/ 1727 h 1727"/>
              <a:gd name="T22" fmla="*/ 1726 w 1726"/>
              <a:gd name="T23" fmla="*/ 864 h 1727"/>
              <a:gd name="T24" fmla="*/ 863 w 1726"/>
              <a:gd name="T25" fmla="*/ 0 h 17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726" h="1727">
                <a:moveTo>
                  <a:pt x="863" y="1690"/>
                </a:moveTo>
                <a:cubicBezTo>
                  <a:pt x="408" y="1690"/>
                  <a:pt x="37" y="1319"/>
                  <a:pt x="37" y="864"/>
                </a:cubicBezTo>
                <a:cubicBezTo>
                  <a:pt x="37" y="408"/>
                  <a:pt x="408" y="37"/>
                  <a:pt x="863" y="37"/>
                </a:cubicBezTo>
                <a:cubicBezTo>
                  <a:pt x="1319" y="37"/>
                  <a:pt x="1690" y="408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1319"/>
                  <a:pt x="1319" y="1690"/>
                  <a:pt x="863" y="1690"/>
                </a:cubicBezTo>
                <a:cubicBezTo>
                  <a:pt x="863" y="1690"/>
                  <a:pt x="863" y="1690"/>
                  <a:pt x="863" y="1690"/>
                </a:cubicBezTo>
                <a:moveTo>
                  <a:pt x="863" y="0"/>
                </a:moveTo>
                <a:cubicBezTo>
                  <a:pt x="387" y="0"/>
                  <a:pt x="0" y="388"/>
                  <a:pt x="0" y="864"/>
                </a:cubicBezTo>
                <a:cubicBezTo>
                  <a:pt x="0" y="1340"/>
                  <a:pt x="387" y="1727"/>
                  <a:pt x="863" y="1727"/>
                </a:cubicBezTo>
                <a:cubicBezTo>
                  <a:pt x="1339" y="1727"/>
                  <a:pt x="1726" y="1340"/>
                  <a:pt x="1726" y="864"/>
                </a:cubicBezTo>
                <a:cubicBezTo>
                  <a:pt x="1726" y="388"/>
                  <a:pt x="1339" y="0"/>
                  <a:pt x="863" y="0"/>
                </a:cubicBezTo>
              </a:path>
            </a:pathLst>
          </a:custGeom>
          <a:solidFill>
            <a:srgbClr val="CD4A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GB"/>
          </a:p>
        </p:txBody>
      </p:sp>
      <p:grpSp>
        <p:nvGrpSpPr>
          <p:cNvPr id="27" name="Group 26"/>
          <p:cNvGrpSpPr/>
          <p:nvPr/>
        </p:nvGrpSpPr>
        <p:grpSpPr>
          <a:xfrm>
            <a:off x="777458" y="736028"/>
            <a:ext cx="294834" cy="291968"/>
            <a:chOff x="2399043" y="2411803"/>
            <a:chExt cx="623558" cy="566738"/>
          </a:xfrm>
        </p:grpSpPr>
        <p:sp>
          <p:nvSpPr>
            <p:cNvPr id="2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/>
            </a:p>
          </p:txBody>
        </p:sp>
        <p:sp>
          <p:nvSpPr>
            <p:cNvPr id="2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/>
            </a:p>
          </p:txBody>
        </p:sp>
        <p:sp>
          <p:nvSpPr>
            <p:cNvPr id="3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/>
            </a:p>
          </p:txBody>
        </p:sp>
        <p:sp>
          <p:nvSpPr>
            <p:cNvPr id="31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/>
            </a:p>
          </p:txBody>
        </p:sp>
        <p:sp>
          <p:nvSpPr>
            <p:cNvPr id="32" name="Rectangle 36"/>
            <p:cNvSpPr>
              <a:spLocks noChangeArrowheads="1"/>
            </p:cNvSpPr>
            <p:nvPr/>
          </p:nvSpPr>
          <p:spPr bwMode="auto">
            <a:xfrm>
              <a:off x="2605087" y="2592778"/>
              <a:ext cx="268287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/>
            </a:p>
          </p:txBody>
        </p:sp>
        <p:sp>
          <p:nvSpPr>
            <p:cNvPr id="33" name="Rectangle 37"/>
            <p:cNvSpPr>
              <a:spLocks noChangeArrowheads="1"/>
            </p:cNvSpPr>
            <p:nvPr/>
          </p:nvSpPr>
          <p:spPr bwMode="auto">
            <a:xfrm>
              <a:off x="2399043" y="2447806"/>
              <a:ext cx="520038" cy="4480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en-US" altLang="en-US" sz="1500" b="1" i="0" u="none" strike="noStrike" cap="none" normalizeH="0" baseline="0" dirty="0">
                  <a:ln>
                    <a:noFill/>
                  </a:ln>
                  <a:solidFill>
                    <a:srgbClr val="FF9936"/>
                  </a:solidFill>
                  <a:effectLst/>
                  <a:latin typeface="Raleway" panose="020B0003030101060003" pitchFamily="34" charset="0"/>
                </a:rPr>
                <a:t> </a:t>
              </a:r>
              <a:r>
                <a:rPr lang="en-US" altLang="en-US" sz="1200" b="1" dirty="0">
                  <a:solidFill>
                    <a:srgbClr val="FF9936"/>
                  </a:solidFill>
                  <a:latin typeface="Raleway" panose="020B0003030101060003" pitchFamily="34" charset="0"/>
                </a:rPr>
                <a:t> 1</a:t>
              </a:r>
              <a:r>
                <a:rPr kumimoji="0" lang="en-US" altLang="en-US" sz="1200" b="1" i="0" u="none" strike="noStrike" cap="none" normalizeH="0" baseline="0" dirty="0">
                  <a:ln>
                    <a:noFill/>
                  </a:ln>
                  <a:solidFill>
                    <a:srgbClr val="FF9936"/>
                  </a:solidFill>
                  <a:effectLst/>
                  <a:latin typeface="Raleway" panose="020B0003030101060003" pitchFamily="34" charset="0"/>
                </a:rPr>
                <a:t>0</a:t>
              </a:r>
              <a:endPara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</p:grpSp>
      <p:sp>
        <p:nvSpPr>
          <p:cNvPr id="34" name="Oval 107"/>
          <p:cNvSpPr>
            <a:spLocks noChangeArrowheads="1"/>
          </p:cNvSpPr>
          <p:nvPr/>
        </p:nvSpPr>
        <p:spPr bwMode="auto">
          <a:xfrm>
            <a:off x="844760" y="1210219"/>
            <a:ext cx="198602" cy="16140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GB"/>
          </a:p>
        </p:txBody>
      </p:sp>
      <p:sp>
        <p:nvSpPr>
          <p:cNvPr id="35" name="Oval 108"/>
          <p:cNvSpPr>
            <a:spLocks noChangeArrowheads="1"/>
          </p:cNvSpPr>
          <p:nvPr/>
        </p:nvSpPr>
        <p:spPr bwMode="auto">
          <a:xfrm>
            <a:off x="870347" y="1201743"/>
            <a:ext cx="152997" cy="172155"/>
          </a:xfrm>
          <a:prstGeom prst="ellipse">
            <a:avLst/>
          </a:pr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GB"/>
          </a:p>
        </p:txBody>
      </p:sp>
      <p:sp>
        <p:nvSpPr>
          <p:cNvPr id="36" name="Freeform 115"/>
          <p:cNvSpPr/>
          <p:nvPr/>
        </p:nvSpPr>
        <p:spPr bwMode="auto">
          <a:xfrm>
            <a:off x="1285569" y="410612"/>
            <a:ext cx="376991" cy="326666"/>
          </a:xfrm>
          <a:custGeom>
            <a:avLst/>
            <a:gdLst>
              <a:gd name="T0" fmla="*/ 0 w 638"/>
              <a:gd name="T1" fmla="*/ 194 h 539"/>
              <a:gd name="T2" fmla="*/ 0 w 638"/>
              <a:gd name="T3" fmla="*/ 193 h 539"/>
              <a:gd name="T4" fmla="*/ 444 w 638"/>
              <a:gd name="T5" fmla="*/ 95 h 539"/>
              <a:gd name="T6" fmla="*/ 543 w 638"/>
              <a:gd name="T7" fmla="*/ 539 h 539"/>
              <a:gd name="T8" fmla="*/ 543 w 638"/>
              <a:gd name="T9" fmla="*/ 539 h 539"/>
              <a:gd name="T10" fmla="*/ 0 w 638"/>
              <a:gd name="T11" fmla="*/ 194 h 5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39">
                <a:moveTo>
                  <a:pt x="0" y="194"/>
                </a:moveTo>
                <a:cubicBezTo>
                  <a:pt x="0" y="193"/>
                  <a:pt x="0" y="193"/>
                  <a:pt x="0" y="193"/>
                </a:cubicBezTo>
                <a:cubicBezTo>
                  <a:pt x="96" y="44"/>
                  <a:pt x="295" y="0"/>
                  <a:pt x="444" y="95"/>
                </a:cubicBezTo>
                <a:cubicBezTo>
                  <a:pt x="594" y="191"/>
                  <a:pt x="638" y="390"/>
                  <a:pt x="543" y="539"/>
                </a:cubicBezTo>
                <a:cubicBezTo>
                  <a:pt x="543" y="539"/>
                  <a:pt x="543" y="539"/>
                  <a:pt x="543" y="539"/>
                </a:cubicBezTo>
                <a:cubicBezTo>
                  <a:pt x="0" y="194"/>
                  <a:pt x="0" y="194"/>
                  <a:pt x="0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GB"/>
          </a:p>
        </p:txBody>
      </p:sp>
      <p:grpSp>
        <p:nvGrpSpPr>
          <p:cNvPr id="37" name="Group 36"/>
          <p:cNvGrpSpPr/>
          <p:nvPr/>
        </p:nvGrpSpPr>
        <p:grpSpPr>
          <a:xfrm>
            <a:off x="1231589" y="1096650"/>
            <a:ext cx="267968" cy="291968"/>
            <a:chOff x="2455863" y="2411803"/>
            <a:chExt cx="566738" cy="566738"/>
          </a:xfrm>
        </p:grpSpPr>
        <p:sp>
          <p:nvSpPr>
            <p:cNvPr id="3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/>
            </a:p>
          </p:txBody>
        </p:sp>
        <p:sp>
          <p:nvSpPr>
            <p:cNvPr id="3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/>
            </a:p>
          </p:txBody>
        </p:sp>
        <p:sp>
          <p:nvSpPr>
            <p:cNvPr id="4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/>
            </a:p>
          </p:txBody>
        </p:sp>
        <p:sp>
          <p:nvSpPr>
            <p:cNvPr id="41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/>
            </a:p>
          </p:txBody>
        </p:sp>
        <p:sp>
          <p:nvSpPr>
            <p:cNvPr id="42" name="Rectangle 36"/>
            <p:cNvSpPr>
              <a:spLocks noChangeArrowheads="1"/>
            </p:cNvSpPr>
            <p:nvPr/>
          </p:nvSpPr>
          <p:spPr bwMode="auto">
            <a:xfrm>
              <a:off x="2605087" y="2592778"/>
              <a:ext cx="268287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/>
            </a:p>
          </p:txBody>
        </p:sp>
        <p:sp>
          <p:nvSpPr>
            <p:cNvPr id="43" name="Rectangle 37"/>
            <p:cNvSpPr>
              <a:spLocks noChangeArrowheads="1"/>
            </p:cNvSpPr>
            <p:nvPr/>
          </p:nvSpPr>
          <p:spPr bwMode="auto">
            <a:xfrm>
              <a:off x="2479210" y="2497590"/>
              <a:ext cx="520038" cy="4480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en-US" altLang="en-US" sz="1500" b="1" i="0" u="none" strike="noStrike" cap="none" normalizeH="0" baseline="0" dirty="0">
                  <a:ln>
                    <a:noFill/>
                  </a:ln>
                  <a:solidFill>
                    <a:srgbClr val="FF9936"/>
                  </a:solidFill>
                  <a:effectLst/>
                  <a:latin typeface="Raleway" panose="020B0003030101060003" pitchFamily="34" charset="0"/>
                </a:rPr>
                <a:t>  8</a:t>
              </a:r>
              <a:endPara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801666" y="1533680"/>
            <a:ext cx="267968" cy="291968"/>
            <a:chOff x="2455863" y="2411803"/>
            <a:chExt cx="566738" cy="566738"/>
          </a:xfrm>
        </p:grpSpPr>
        <p:sp>
          <p:nvSpPr>
            <p:cNvPr id="4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/>
            </a:p>
          </p:txBody>
        </p:sp>
        <p:sp>
          <p:nvSpPr>
            <p:cNvPr id="4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/>
            </a:p>
          </p:txBody>
        </p:sp>
        <p:sp>
          <p:nvSpPr>
            <p:cNvPr id="4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/>
            </a:p>
          </p:txBody>
        </p:sp>
        <p:sp>
          <p:nvSpPr>
            <p:cNvPr id="48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/>
            </a:p>
          </p:txBody>
        </p:sp>
        <p:sp>
          <p:nvSpPr>
            <p:cNvPr id="49" name="Rectangle 36"/>
            <p:cNvSpPr>
              <a:spLocks noChangeArrowheads="1"/>
            </p:cNvSpPr>
            <p:nvPr/>
          </p:nvSpPr>
          <p:spPr bwMode="auto">
            <a:xfrm>
              <a:off x="2605087" y="2592778"/>
              <a:ext cx="268287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/>
            </a:p>
          </p:txBody>
        </p:sp>
        <p:sp>
          <p:nvSpPr>
            <p:cNvPr id="50" name="Rectangle 37"/>
            <p:cNvSpPr>
              <a:spLocks noChangeArrowheads="1"/>
            </p:cNvSpPr>
            <p:nvPr/>
          </p:nvSpPr>
          <p:spPr bwMode="auto">
            <a:xfrm>
              <a:off x="2481075" y="2445737"/>
              <a:ext cx="520038" cy="4480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en-US" altLang="en-US" sz="1500" b="1" i="0" u="none" strike="noStrike" cap="none" normalizeH="0" baseline="0" dirty="0">
                  <a:ln>
                    <a:noFill/>
                  </a:ln>
                  <a:solidFill>
                    <a:srgbClr val="FF9936"/>
                  </a:solidFill>
                  <a:effectLst/>
                  <a:latin typeface="Raleway" panose="020B0003030101060003" pitchFamily="34" charset="0"/>
                </a:rPr>
                <a:t> </a:t>
              </a:r>
              <a:r>
                <a:rPr lang="en-US" altLang="en-US" sz="1200" b="1" dirty="0">
                  <a:solidFill>
                    <a:srgbClr val="FF9936"/>
                  </a:solidFill>
                  <a:latin typeface="Raleway" panose="020B0003030101060003" pitchFamily="34" charset="0"/>
                </a:rPr>
                <a:t> </a:t>
              </a:r>
              <a:r>
                <a:rPr kumimoji="0" lang="en-US" altLang="en-US" sz="1200" b="1" i="0" u="none" strike="noStrike" cap="none" normalizeH="0" baseline="0" dirty="0">
                  <a:ln>
                    <a:noFill/>
                  </a:ln>
                  <a:solidFill>
                    <a:srgbClr val="FF9936"/>
                  </a:solidFill>
                  <a:effectLst/>
                  <a:latin typeface="Raleway" panose="020B0003030101060003" pitchFamily="34" charset="0"/>
                </a:rPr>
                <a:t>5</a:t>
              </a:r>
              <a:endPara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388102" y="1109969"/>
            <a:ext cx="267968" cy="291968"/>
            <a:chOff x="2455863" y="2411803"/>
            <a:chExt cx="566738" cy="566738"/>
          </a:xfrm>
        </p:grpSpPr>
        <p:sp>
          <p:nvSpPr>
            <p:cNvPr id="5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/>
            </a:p>
          </p:txBody>
        </p:sp>
        <p:sp>
          <p:nvSpPr>
            <p:cNvPr id="5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/>
            </a:p>
          </p:txBody>
        </p:sp>
        <p:sp>
          <p:nvSpPr>
            <p:cNvPr id="5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/>
            </a:p>
          </p:txBody>
        </p:sp>
        <p:sp>
          <p:nvSpPr>
            <p:cNvPr id="55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/>
            </a:p>
          </p:txBody>
        </p:sp>
        <p:sp>
          <p:nvSpPr>
            <p:cNvPr id="56" name="Rectangle 36"/>
            <p:cNvSpPr>
              <a:spLocks noChangeArrowheads="1"/>
            </p:cNvSpPr>
            <p:nvPr/>
          </p:nvSpPr>
          <p:spPr bwMode="auto">
            <a:xfrm>
              <a:off x="2605087" y="2592778"/>
              <a:ext cx="268287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/>
            </a:p>
          </p:txBody>
        </p:sp>
        <p:sp>
          <p:nvSpPr>
            <p:cNvPr id="57" name="Rectangle 37"/>
            <p:cNvSpPr>
              <a:spLocks noChangeArrowheads="1"/>
            </p:cNvSpPr>
            <p:nvPr/>
          </p:nvSpPr>
          <p:spPr bwMode="auto">
            <a:xfrm>
              <a:off x="2481075" y="2445737"/>
              <a:ext cx="520038" cy="4480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en-US" altLang="en-US" sz="1500" b="1" i="0" u="none" strike="noStrike" cap="none" normalizeH="0" baseline="0" dirty="0">
                  <a:ln>
                    <a:noFill/>
                  </a:ln>
                  <a:solidFill>
                    <a:srgbClr val="FF9936"/>
                  </a:solidFill>
                  <a:effectLst/>
                  <a:latin typeface="Raleway" panose="020B0003030101060003" pitchFamily="34" charset="0"/>
                </a:rPr>
                <a:t> </a:t>
              </a:r>
              <a:r>
                <a:rPr lang="en-US" altLang="en-US" sz="1200" b="1" dirty="0">
                  <a:solidFill>
                    <a:srgbClr val="FF9936"/>
                  </a:solidFill>
                  <a:latin typeface="Raleway" panose="020B0003030101060003" pitchFamily="34" charset="0"/>
                </a:rPr>
                <a:t> </a:t>
              </a:r>
              <a:r>
                <a:rPr kumimoji="0" lang="en-US" altLang="en-US" sz="1200" b="1" i="0" u="none" strike="noStrike" cap="none" normalizeH="0" baseline="0" dirty="0">
                  <a:ln>
                    <a:noFill/>
                  </a:ln>
                  <a:solidFill>
                    <a:srgbClr val="FF9936"/>
                  </a:solidFill>
                  <a:effectLst/>
                  <a:latin typeface="Raleway" panose="020B0003030101060003" pitchFamily="34" charset="0"/>
                </a:rPr>
                <a:t>3</a:t>
              </a:r>
              <a:endPara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</p:grpSp>
      <p:sp>
        <p:nvSpPr>
          <p:cNvPr id="58" name="Rectangle 57"/>
          <p:cNvSpPr/>
          <p:nvPr/>
        </p:nvSpPr>
        <p:spPr>
          <a:xfrm>
            <a:off x="624494" y="0"/>
            <a:ext cx="797700" cy="37858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START</a:t>
            </a:r>
            <a:endParaRPr lang="en-US" dirty="0">
              <a:solidFill>
                <a:srgbClr val="FF0000"/>
              </a:solidFill>
            </a:endParaRPr>
          </a:p>
        </p:txBody>
      </p:sp>
      <p:grpSp>
        <p:nvGrpSpPr>
          <p:cNvPr id="59" name="times up"/>
          <p:cNvGrpSpPr/>
          <p:nvPr/>
        </p:nvGrpSpPr>
        <p:grpSpPr>
          <a:xfrm>
            <a:off x="105473" y="2117630"/>
            <a:ext cx="1552460" cy="564658"/>
            <a:chOff x="329567" y="-2897412"/>
            <a:chExt cx="2701254" cy="697561"/>
          </a:xfrm>
        </p:grpSpPr>
        <p:sp>
          <p:nvSpPr>
            <p:cNvPr id="60" name="Rounded Rectangle 59"/>
            <p:cNvSpPr/>
            <p:nvPr/>
          </p:nvSpPr>
          <p:spPr>
            <a:xfrm>
              <a:off x="329567" y="-2897412"/>
              <a:ext cx="2636840" cy="697559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" name="Rounded Rectangle 60"/>
            <p:cNvSpPr/>
            <p:nvPr/>
          </p:nvSpPr>
          <p:spPr>
            <a:xfrm>
              <a:off x="393983" y="-2897411"/>
              <a:ext cx="2636838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Hết</a:t>
              </a:r>
              <a:r>
                <a:rPr lang="en-GB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" name="Picture 2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1664" y="6081712"/>
            <a:ext cx="1065416" cy="1065416"/>
          </a:xfrm>
          <a:prstGeom prst="rect">
            <a:avLst/>
          </a:prstGeom>
        </p:spPr>
      </p:pic>
      <p:sp>
        <p:nvSpPr>
          <p:cNvPr id="62" name="Rectangle 61"/>
          <p:cNvSpPr/>
          <p:nvPr/>
        </p:nvSpPr>
        <p:spPr>
          <a:xfrm>
            <a:off x="10426380" y="2469673"/>
            <a:ext cx="1660147" cy="1837158"/>
          </a:xfrm>
          <a:prstGeom prst="rect">
            <a:avLst/>
          </a:prstGeom>
          <a:ln w="57150"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800" b="1" dirty="0">
                <a:solidFill>
                  <a:srgbClr val="0066FF"/>
                </a:solidFill>
                <a:latin typeface=".VnAvant" panose="020B7200000000000000" pitchFamily="34" charset="0"/>
              </a:rPr>
              <a:t>6</a:t>
            </a:r>
            <a:endParaRPr lang="en-US" sz="13800" b="1" dirty="0">
              <a:solidFill>
                <a:srgbClr val="0066FF"/>
              </a:solidFill>
              <a:latin typeface=".VnAvant" panose="020B72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" dur="1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0"/>
                            </p:stCondLst>
                            <p:childTnLst>
                              <p:par>
                                <p:cTn id="3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3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8" grpId="0" animBg="1"/>
      <p:bldP spid="19" grpId="0" animBg="1"/>
      <p:bldP spid="6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1526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308" b="98692" l="2345" r="9695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81388" y="3859559"/>
            <a:ext cx="1234381" cy="21696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788" b="99242" l="6000" r="94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7291" y="4704746"/>
            <a:ext cx="1521484" cy="215325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788" b="99242" l="6000" r="94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2237" y="4633542"/>
            <a:ext cx="1626661" cy="215325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414" l="0" r="990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6012" y="4944371"/>
            <a:ext cx="1146458" cy="18424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000" b="96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4429">
            <a:off x="10558678" y="120675"/>
            <a:ext cx="1400837" cy="1400837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2253513" y="266573"/>
            <a:ext cx="1873016" cy="1052845"/>
          </a:xfrm>
          <a:prstGeom prst="roundRect">
            <a:avLst/>
          </a:prstGeom>
          <a:ln w="57150">
            <a:solidFill>
              <a:srgbClr val="00B05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00B050"/>
                </a:solidFill>
                <a:latin typeface=".VnAvant" panose="020B7200000000000000" pitchFamily="34" charset="0"/>
              </a:rPr>
              <a:t>A: 3</a:t>
            </a:r>
            <a:endParaRPr lang="en-US" sz="6000" b="1" dirty="0">
              <a:solidFill>
                <a:srgbClr val="00B050"/>
              </a:solidFill>
              <a:latin typeface=".VnAvant" panose="020B7200000000000000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5174982" y="266573"/>
            <a:ext cx="1873016" cy="1052845"/>
          </a:xfrm>
          <a:prstGeom prst="roundRect">
            <a:avLst/>
          </a:prstGeom>
          <a:ln w="57150">
            <a:solidFill>
              <a:srgbClr val="00B05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00B050"/>
                </a:solidFill>
                <a:latin typeface=".VnAvant" panose="020B7200000000000000" pitchFamily="34" charset="0"/>
              </a:rPr>
              <a:t>B: 6</a:t>
            </a:r>
            <a:endParaRPr lang="en-US" sz="6000" b="1" dirty="0">
              <a:solidFill>
                <a:srgbClr val="00B050"/>
              </a:solidFill>
              <a:latin typeface=".VnAvant" panose="020B7200000000000000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8096451" y="266573"/>
            <a:ext cx="1873016" cy="1052845"/>
          </a:xfrm>
          <a:prstGeom prst="roundRect">
            <a:avLst/>
          </a:prstGeom>
          <a:ln w="57150">
            <a:solidFill>
              <a:srgbClr val="00B05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00B050"/>
                </a:solidFill>
                <a:latin typeface=".VnAvant" panose="020B7200000000000000" pitchFamily="34" charset="0"/>
              </a:rPr>
              <a:t>C: 5</a:t>
            </a:r>
            <a:endParaRPr lang="en-US" sz="6000" b="1" dirty="0">
              <a:solidFill>
                <a:srgbClr val="00B050"/>
              </a:solidFill>
              <a:latin typeface=".VnAvant" panose="020B7200000000000000" pitchFamily="34" charset="0"/>
            </a:endParaRPr>
          </a:p>
        </p:txBody>
      </p:sp>
      <p:grpSp>
        <p:nvGrpSpPr>
          <p:cNvPr id="69" name="times up"/>
          <p:cNvGrpSpPr/>
          <p:nvPr/>
        </p:nvGrpSpPr>
        <p:grpSpPr>
          <a:xfrm>
            <a:off x="244609" y="2446587"/>
            <a:ext cx="1534313" cy="564658"/>
            <a:chOff x="4284637" y="-304827"/>
            <a:chExt cx="2669678" cy="697560"/>
          </a:xfrm>
        </p:grpSpPr>
        <p:sp>
          <p:nvSpPr>
            <p:cNvPr id="70" name="Rounded Rectangle 69"/>
            <p:cNvSpPr/>
            <p:nvPr/>
          </p:nvSpPr>
          <p:spPr>
            <a:xfrm>
              <a:off x="4317476" y="-304827"/>
              <a:ext cx="2636839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1" name="Rounded Rectangle 70"/>
            <p:cNvSpPr/>
            <p:nvPr/>
          </p:nvSpPr>
          <p:spPr>
            <a:xfrm>
              <a:off x="4284637" y="-304827"/>
              <a:ext cx="2636837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Hết</a:t>
              </a:r>
              <a:r>
                <a:rPr lang="en-GB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2" name="Rectangle 71"/>
          <p:cNvSpPr/>
          <p:nvPr/>
        </p:nvSpPr>
        <p:spPr>
          <a:xfrm>
            <a:off x="578855" y="0"/>
            <a:ext cx="797700" cy="37858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START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73" name="Picture 7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204" y="304381"/>
            <a:ext cx="2181442" cy="2174522"/>
          </a:xfrm>
          <a:prstGeom prst="rect">
            <a:avLst/>
          </a:prstGeom>
        </p:spPr>
      </p:pic>
      <p:grpSp>
        <p:nvGrpSpPr>
          <p:cNvPr id="74" name="Clock hand spin"/>
          <p:cNvGrpSpPr/>
          <p:nvPr/>
        </p:nvGrpSpPr>
        <p:grpSpPr>
          <a:xfrm rot="1786145">
            <a:off x="391013" y="998606"/>
            <a:ext cx="1115558" cy="1081045"/>
            <a:chOff x="840573" y="2379277"/>
            <a:chExt cx="3829048" cy="3849975"/>
          </a:xfrm>
        </p:grpSpPr>
        <p:sp>
          <p:nvSpPr>
            <p:cNvPr id="75" name="Oval 28"/>
            <p:cNvSpPr>
              <a:spLocks noChangeArrowheads="1"/>
            </p:cNvSpPr>
            <p:nvPr/>
          </p:nvSpPr>
          <p:spPr bwMode="auto">
            <a:xfrm>
              <a:off x="840573" y="2379277"/>
              <a:ext cx="3829048" cy="3849975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 dirty="0"/>
            </a:p>
          </p:txBody>
        </p:sp>
        <p:sp>
          <p:nvSpPr>
            <p:cNvPr id="76" name="hour hand"/>
            <p:cNvSpPr/>
            <p:nvPr/>
          </p:nvSpPr>
          <p:spPr bwMode="auto">
            <a:xfrm>
              <a:off x="2159000" y="3253181"/>
              <a:ext cx="601664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 dirty="0"/>
            </a:p>
          </p:txBody>
        </p:sp>
      </p:grpSp>
      <p:sp>
        <p:nvSpPr>
          <p:cNvPr id="77" name="TextBox 76"/>
          <p:cNvSpPr txBox="1"/>
          <p:nvPr/>
        </p:nvSpPr>
        <p:spPr>
          <a:xfrm>
            <a:off x="1297587" y="1301371"/>
            <a:ext cx="281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99B2C8"/>
                </a:solidFill>
              </a:rPr>
              <a:t>3</a:t>
            </a:r>
            <a:endParaRPr lang="en-US" b="1" dirty="0">
              <a:solidFill>
                <a:srgbClr val="99B2C8"/>
              </a:solidFill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785972" y="1863630"/>
            <a:ext cx="341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99B2C8"/>
                </a:solidFill>
              </a:rPr>
              <a:t>6</a:t>
            </a:r>
            <a:endParaRPr lang="en-US" b="1" dirty="0">
              <a:solidFill>
                <a:srgbClr val="99B2C8"/>
              </a:solidFill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337827" y="1301372"/>
            <a:ext cx="3084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99B2C8"/>
                </a:solidFill>
              </a:rPr>
              <a:t>9</a:t>
            </a:r>
            <a:endParaRPr lang="en-US" b="1" dirty="0">
              <a:solidFill>
                <a:srgbClr val="99B2C8"/>
              </a:solidFill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748425" y="883285"/>
            <a:ext cx="495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99B2C8"/>
                </a:solidFill>
              </a:rPr>
              <a:t>12</a:t>
            </a:r>
            <a:endParaRPr lang="en-US" b="1" dirty="0">
              <a:solidFill>
                <a:srgbClr val="99B2C8"/>
              </a:solidFill>
            </a:endParaRPr>
          </a:p>
        </p:txBody>
      </p:sp>
      <p:pic>
        <p:nvPicPr>
          <p:cNvPr id="2" name="Picture 1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423" y="5789558"/>
            <a:ext cx="1528536" cy="1222829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6612396" y="3011245"/>
            <a:ext cx="1484055" cy="1731181"/>
          </a:xfrm>
          <a:prstGeom prst="rect">
            <a:avLst/>
          </a:prstGeom>
          <a:ln w="57150"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800" b="1" dirty="0">
                <a:solidFill>
                  <a:srgbClr val="0066FF"/>
                </a:solidFill>
                <a:latin typeface=".VnAvant" panose="020B7200000000000000" pitchFamily="34" charset="0"/>
              </a:rPr>
              <a:t>5</a:t>
            </a:r>
            <a:endParaRPr lang="en-US" sz="13800" b="1" dirty="0">
              <a:solidFill>
                <a:srgbClr val="0066FF"/>
              </a:solidFill>
              <a:latin typeface=".VnAvant" panose="020B72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10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0"/>
                            </p:stCondLst>
                            <p:childTnLst>
                              <p:par>
                                <p:cTn id="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3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3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4" grpId="1" animBg="1"/>
      <p:bldP spid="2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00021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07" b="98780" l="9268" r="8926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0009" y="2168524"/>
            <a:ext cx="1411742" cy="16940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37" b="94017" l="2778" r="944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53269">
            <a:off x="10065219" y="3815691"/>
            <a:ext cx="1501771" cy="16269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37" b="94017" l="2778" r="944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4318" y="2853984"/>
            <a:ext cx="1061567" cy="115003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37" b="94017" l="2778" r="944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3523">
            <a:off x="6592529" y="3613282"/>
            <a:ext cx="1520084" cy="164675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37" b="94017" l="2778" r="944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0635" y="3327194"/>
            <a:ext cx="1520084" cy="164675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07" b="98780" l="9268" r="8926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8816" y="3361419"/>
            <a:ext cx="1315256" cy="1578307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1914678" y="449321"/>
            <a:ext cx="1811913" cy="1214276"/>
          </a:xfrm>
          <a:prstGeom prst="ellipse">
            <a:avLst/>
          </a:prstGeom>
          <a:ln w="57150">
            <a:solidFill>
              <a:srgbClr val="0066FF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A: 6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4486013" y="449321"/>
            <a:ext cx="1811913" cy="1214276"/>
          </a:xfrm>
          <a:prstGeom prst="ellipse">
            <a:avLst/>
          </a:prstGeom>
          <a:ln w="57150">
            <a:solidFill>
              <a:srgbClr val="0066FF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B: 7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7057349" y="542231"/>
            <a:ext cx="1811913" cy="1214276"/>
          </a:xfrm>
          <a:prstGeom prst="ellipse">
            <a:avLst/>
          </a:prstGeom>
          <a:ln w="57150">
            <a:solidFill>
              <a:srgbClr val="3366FF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C: 4</a:t>
            </a:r>
            <a:endParaRPr lang="en-US" sz="4800" b="1" dirty="0">
              <a:solidFill>
                <a:srgbClr val="FF000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7950" y="803251"/>
            <a:ext cx="1478055" cy="1720692"/>
          </a:xfrm>
          <a:prstGeom prst="rect">
            <a:avLst/>
          </a:prstGeom>
        </p:spPr>
      </p:pic>
      <p:sp>
        <p:nvSpPr>
          <p:cNvPr id="14" name="Oval 107"/>
          <p:cNvSpPr>
            <a:spLocks noChangeArrowheads="1"/>
          </p:cNvSpPr>
          <p:nvPr/>
        </p:nvSpPr>
        <p:spPr bwMode="auto">
          <a:xfrm>
            <a:off x="10455165" y="816967"/>
            <a:ext cx="198602" cy="16140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GB"/>
          </a:p>
        </p:txBody>
      </p:sp>
      <p:grpSp>
        <p:nvGrpSpPr>
          <p:cNvPr id="15" name="Clock hand spin"/>
          <p:cNvGrpSpPr/>
          <p:nvPr/>
        </p:nvGrpSpPr>
        <p:grpSpPr>
          <a:xfrm rot="1913727">
            <a:off x="10722658" y="1084675"/>
            <a:ext cx="1253942" cy="1204018"/>
            <a:chOff x="840573" y="2379277"/>
            <a:chExt cx="3829048" cy="3849975"/>
          </a:xfrm>
        </p:grpSpPr>
        <p:sp>
          <p:nvSpPr>
            <p:cNvPr id="16" name="Oval 28"/>
            <p:cNvSpPr>
              <a:spLocks noChangeArrowheads="1"/>
            </p:cNvSpPr>
            <p:nvPr/>
          </p:nvSpPr>
          <p:spPr bwMode="auto">
            <a:xfrm>
              <a:off x="840573" y="2379277"/>
              <a:ext cx="3829048" cy="3849975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 dirty="0"/>
            </a:p>
          </p:txBody>
        </p:sp>
        <p:sp>
          <p:nvSpPr>
            <p:cNvPr id="17" name="hour hand"/>
            <p:cNvSpPr/>
            <p:nvPr/>
          </p:nvSpPr>
          <p:spPr bwMode="auto">
            <a:xfrm>
              <a:off x="2159000" y="3253181"/>
              <a:ext cx="601664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 dirty="0"/>
            </a:p>
          </p:txBody>
        </p:sp>
      </p:grpSp>
      <p:grpSp>
        <p:nvGrpSpPr>
          <p:cNvPr id="18" name="times up"/>
          <p:cNvGrpSpPr/>
          <p:nvPr/>
        </p:nvGrpSpPr>
        <p:grpSpPr>
          <a:xfrm>
            <a:off x="10582471" y="2570117"/>
            <a:ext cx="1534313" cy="564658"/>
            <a:chOff x="4284637" y="-304827"/>
            <a:chExt cx="2669678" cy="697560"/>
          </a:xfrm>
        </p:grpSpPr>
        <p:sp>
          <p:nvSpPr>
            <p:cNvPr id="19" name="Rounded Rectangle 18"/>
            <p:cNvSpPr/>
            <p:nvPr/>
          </p:nvSpPr>
          <p:spPr>
            <a:xfrm>
              <a:off x="4317476" y="-304827"/>
              <a:ext cx="2636839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4284637" y="-304827"/>
              <a:ext cx="2636837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Hết</a:t>
              </a:r>
              <a:r>
                <a:rPr lang="en-GB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1" name="Rectangle 20"/>
          <p:cNvSpPr/>
          <p:nvPr/>
        </p:nvSpPr>
        <p:spPr>
          <a:xfrm>
            <a:off x="10969019" y="135143"/>
            <a:ext cx="797700" cy="37858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START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1179085" y="2031828"/>
            <a:ext cx="341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99B2C8"/>
                </a:solidFill>
              </a:rPr>
              <a:t>6</a:t>
            </a:r>
            <a:endParaRPr lang="en-US" b="1" dirty="0">
              <a:solidFill>
                <a:srgbClr val="99B2C8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1143777" y="978368"/>
            <a:ext cx="495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99B2C8"/>
                </a:solidFill>
              </a:rPr>
              <a:t>12</a:t>
            </a:r>
            <a:endParaRPr lang="en-US" b="1" dirty="0">
              <a:solidFill>
                <a:srgbClr val="99B2C8"/>
              </a:solidFill>
            </a:endParaRPr>
          </a:p>
        </p:txBody>
      </p:sp>
      <p:pic>
        <p:nvPicPr>
          <p:cNvPr id="24" name="Picture 23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9483" r="899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7385" y="5893755"/>
            <a:ext cx="1338668" cy="984767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3443886" y="5093027"/>
            <a:ext cx="1484055" cy="1731181"/>
          </a:xfrm>
          <a:prstGeom prst="rect">
            <a:avLst/>
          </a:prstGeom>
          <a:ln w="57150"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800" b="1" dirty="0">
                <a:solidFill>
                  <a:srgbClr val="0066FF"/>
                </a:solidFill>
                <a:latin typeface=".VnAvant" panose="020B7200000000000000" pitchFamily="34" charset="0"/>
              </a:rPr>
              <a:t>7</a:t>
            </a:r>
            <a:endParaRPr lang="en-US" sz="13800" b="1" dirty="0">
              <a:solidFill>
                <a:srgbClr val="0066FF"/>
              </a:solidFill>
              <a:latin typeface=".VnAvant" panose="020B72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1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0"/>
                            </p:stCondLst>
                            <p:childTnLst>
                              <p:par>
                                <p:cTn id="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1" grpId="1" animBg="1"/>
      <p:bldP spid="12" grpId="0" animBg="1"/>
      <p:bldP spid="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52552" cy="685800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24576" y="869381"/>
            <a:ext cx="6605270" cy="304698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Phần</a:t>
            </a:r>
            <a:r>
              <a:rPr lang="en-US" sz="4800" b="1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2: </a:t>
            </a:r>
            <a:endParaRPr lang="en-US" sz="4800" b="1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r>
              <a:rPr lang="en-US" sz="4800" b="1" cap="none" spc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Nhận</a:t>
            </a:r>
            <a:r>
              <a:rPr lang="en-US" sz="4800" b="1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4800" b="1" cap="none" spc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biết</a:t>
            </a:r>
            <a:r>
              <a:rPr lang="en-US" sz="4800" b="1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4800" b="1" cap="none" spc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chữ</a:t>
            </a:r>
            <a:r>
              <a:rPr lang="en-US" sz="4800" b="1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4800" b="1" cap="none" spc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số</a:t>
            </a:r>
            <a:r>
              <a:rPr lang="en-US" sz="4800" b="1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7, </a:t>
            </a:r>
            <a:endParaRPr lang="en-US" sz="4800" b="1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r>
              <a:rPr lang="en-US" sz="4800" b="1" cap="none" spc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đếm</a:t>
            </a:r>
            <a:r>
              <a:rPr lang="en-US" sz="4800" b="1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4800" b="1" cap="none" spc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nhận</a:t>
            </a:r>
            <a:r>
              <a:rPr lang="en-US" sz="4800" b="1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4800" b="1" cap="none" spc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biết</a:t>
            </a:r>
            <a:r>
              <a:rPr lang="en-US" sz="4800" b="1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4800" b="1" cap="none" spc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số</a:t>
            </a:r>
            <a:r>
              <a:rPr lang="en-US" sz="4800" b="1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4800" b="1" cap="none" spc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thứ</a:t>
            </a:r>
            <a:r>
              <a:rPr lang="en-US" sz="4800" b="1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4800" b="1" cap="none" spc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tự</a:t>
            </a:r>
            <a:r>
              <a:rPr lang="en-US" sz="4800" b="1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endParaRPr lang="en-US" sz="4800" b="1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r>
              <a:rPr lang="en-US" sz="4800" b="1" cap="none" spc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trong</a:t>
            </a:r>
            <a:r>
              <a:rPr lang="en-US" sz="4800" b="1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4800" b="1" cap="none" spc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phạm</a:t>
            </a:r>
            <a:r>
              <a:rPr lang="en-US" sz="4800" b="1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vi 7</a:t>
            </a:r>
            <a:endParaRPr lang="en-US" sz="4800" b="1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477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1335314" y="1482835"/>
            <a:ext cx="9419772" cy="3909100"/>
          </a:xfrm>
          <a:prstGeom prst="ellipse">
            <a:avLst/>
          </a:prstGeom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solidFill>
                  <a:srgbClr val="0066FF"/>
                </a:solidFill>
              </a:rPr>
              <a:t>Nội</a:t>
            </a:r>
            <a:r>
              <a:rPr lang="en-US" sz="6000" b="1" dirty="0">
                <a:solidFill>
                  <a:srgbClr val="0066FF"/>
                </a:solidFill>
              </a:rPr>
              <a:t> dung 1: </a:t>
            </a:r>
            <a:endParaRPr lang="en-US" sz="6000" b="1" dirty="0">
              <a:solidFill>
                <a:srgbClr val="0066FF"/>
              </a:solidFill>
            </a:endParaRPr>
          </a:p>
          <a:p>
            <a:pPr algn="ctr"/>
            <a:r>
              <a:rPr lang="en-US" sz="6000" b="1" dirty="0" err="1">
                <a:solidFill>
                  <a:srgbClr val="0066FF"/>
                </a:solidFill>
              </a:rPr>
              <a:t>Nhận</a:t>
            </a:r>
            <a:r>
              <a:rPr lang="en-US" sz="6000" b="1" dirty="0">
                <a:solidFill>
                  <a:srgbClr val="0066FF"/>
                </a:solidFill>
              </a:rPr>
              <a:t> </a:t>
            </a:r>
            <a:r>
              <a:rPr lang="en-US" sz="6000" b="1" dirty="0" err="1">
                <a:solidFill>
                  <a:srgbClr val="0066FF"/>
                </a:solidFill>
              </a:rPr>
              <a:t>biết</a:t>
            </a:r>
            <a:r>
              <a:rPr lang="en-US" sz="6000" b="1" dirty="0">
                <a:solidFill>
                  <a:srgbClr val="0066FF"/>
                </a:solidFill>
              </a:rPr>
              <a:t> </a:t>
            </a:r>
            <a:r>
              <a:rPr lang="en-US" sz="6000" b="1" dirty="0" err="1">
                <a:solidFill>
                  <a:srgbClr val="0066FF"/>
                </a:solidFill>
              </a:rPr>
              <a:t>chữ</a:t>
            </a:r>
            <a:r>
              <a:rPr lang="en-US" sz="6000" b="1" dirty="0">
                <a:solidFill>
                  <a:srgbClr val="0066FF"/>
                </a:solidFill>
              </a:rPr>
              <a:t> </a:t>
            </a:r>
            <a:r>
              <a:rPr lang="en-US" sz="6000" b="1" dirty="0" err="1">
                <a:solidFill>
                  <a:srgbClr val="0066FF"/>
                </a:solidFill>
              </a:rPr>
              <a:t>số</a:t>
            </a:r>
            <a:r>
              <a:rPr lang="en-US" sz="6000" b="1" dirty="0">
                <a:solidFill>
                  <a:srgbClr val="0066FF"/>
                </a:solidFill>
              </a:rPr>
              <a:t> 7 </a:t>
            </a:r>
            <a:endParaRPr lang="en-US" sz="6000" b="1" dirty="0">
              <a:solidFill>
                <a:srgbClr val="0066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1070</Words>
  <Application>WPS Presentation</Application>
  <PresentationFormat>Widescreen</PresentationFormat>
  <Paragraphs>236</Paragraphs>
  <Slides>31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31</vt:i4>
      </vt:variant>
    </vt:vector>
  </HeadingPairs>
  <TitlesOfParts>
    <vt:vector size="45" baseType="lpstr">
      <vt:lpstr>Arial</vt:lpstr>
      <vt:lpstr>SimSun</vt:lpstr>
      <vt:lpstr>Wingdings</vt:lpstr>
      <vt:lpstr>.VnAvant</vt:lpstr>
      <vt:lpstr>Raleway</vt:lpstr>
      <vt:lpstr>Segoe Print</vt:lpstr>
      <vt:lpstr>Calibri</vt:lpstr>
      <vt:lpstr>Microsoft YaHei</vt:lpstr>
      <vt:lpstr>Arial Unicode MS</vt:lpstr>
      <vt:lpstr>Calibri Light</vt:lpstr>
      <vt:lpstr>.VnAristote</vt:lpstr>
      <vt:lpstr>.VnArabia</vt:lpstr>
      <vt:lpstr>Times New Roman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Sherry</dc:creator>
  <cp:lastModifiedBy>Ngoc Oliver</cp:lastModifiedBy>
  <cp:revision>87</cp:revision>
  <dcterms:created xsi:type="dcterms:W3CDTF">2021-10-04T12:45:00Z</dcterms:created>
  <dcterms:modified xsi:type="dcterms:W3CDTF">2025-10-11T02:19:48Z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5CF37C2354084772B63ACCBF77A56220_12</vt:lpwstr>
  </property>
  <property fmtid="{D5CDD505-2E9C-101B-9397-08002B2CF9AE}" pid="3" name="KSOProductBuildVer">
    <vt:lpwstr>1033-12.2.0.22549</vt:lpwstr>
  </property>
</Properties>
</file>