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81" r:id="rId5"/>
    <p:sldId id="268" r:id="rId6"/>
    <p:sldId id="276" r:id="rId7"/>
    <p:sldId id="275" r:id="rId8"/>
    <p:sldId id="277" r:id="rId9"/>
    <p:sldId id="279" r:id="rId10"/>
    <p:sldId id="259" r:id="rId11"/>
    <p:sldId id="263" r:id="rId12"/>
    <p:sldId id="278" r:id="rId13"/>
    <p:sldId id="265" r:id="rId14"/>
    <p:sldId id="260" r:id="rId15"/>
    <p:sldId id="280" r:id="rId16"/>
    <p:sldId id="266" r:id="rId17"/>
    <p:sldId id="271" r:id="rId18"/>
    <p:sldId id="257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66614" y="2708740"/>
            <a:ext cx="8692460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ĐỀTÀI: NHẬN BIẾT MÀU ĐỎ</a:t>
            </a: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Đào Thị Hằng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8626"/>
            <a:ext cx="722174" cy="7378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/>
              <a:t>: 2025 - 2026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43" y="1469435"/>
            <a:ext cx="3737714" cy="4223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570" y="154957"/>
            <a:ext cx="685429" cy="7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75" r="-5471" b="20080"/>
          <a:stretch/>
        </p:blipFill>
        <p:spPr>
          <a:xfrm>
            <a:off x="2969511" y="2844872"/>
            <a:ext cx="5143064" cy="3173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54" y="3121354"/>
            <a:ext cx="3367147" cy="33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1589 -0.363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8" y="1085397"/>
            <a:ext cx="4344428" cy="4378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06" y="1620982"/>
            <a:ext cx="3853067" cy="384290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699164" y="858982"/>
            <a:ext cx="443345" cy="12191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65" y="0"/>
            <a:ext cx="610190" cy="62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973" y="2782669"/>
            <a:ext cx="5895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9" y="542923"/>
            <a:ext cx="2606567" cy="26065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88946"/>
            <a:ext cx="2960544" cy="2960544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32" y="640561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3489 0.506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0729 0.492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46" y="705660"/>
            <a:ext cx="2353803" cy="2353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" y="705660"/>
            <a:ext cx="2158338" cy="2158338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5" y="720873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72" y="435381"/>
            <a:ext cx="2428617" cy="2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7448 0.501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437 0.47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08932 0.54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45" y="96982"/>
            <a:ext cx="706583" cy="721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TÀI GIỎI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-10086"/>
            <a:ext cx="12209929" cy="6868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6" y="853627"/>
            <a:ext cx="1880528" cy="226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" y="1224660"/>
            <a:ext cx="2996328" cy="226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59" y="3929121"/>
            <a:ext cx="2349054" cy="234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59" y="3287787"/>
            <a:ext cx="2662776" cy="266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473" y="379758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1995" y="6115784"/>
            <a:ext cx="21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991" y="3181591"/>
            <a:ext cx="1515903" cy="5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480" y="559804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7604999" y="497593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47699" y="2805964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008794" y="5255101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3117165"/>
            <a:ext cx="742252" cy="793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8" y="4738881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48" y="5064859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481005" y="2837962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52" y="906396"/>
            <a:ext cx="2134096" cy="213409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0604299" y="18376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98" y="1619294"/>
            <a:ext cx="682022" cy="729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493" y="290537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6922" y="-60528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974" r="2356" b="5743"/>
          <a:stretch/>
        </p:blipFill>
        <p:spPr>
          <a:xfrm>
            <a:off x="-57746" y="0"/>
            <a:ext cx="122497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5" y="2604656"/>
            <a:ext cx="7038110" cy="438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5" y="-471993"/>
            <a:ext cx="1957220" cy="27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60" y="592071"/>
            <a:ext cx="1690469" cy="127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34" y="430954"/>
            <a:ext cx="1753116" cy="1168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7" y="148108"/>
            <a:ext cx="1719499" cy="1719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23" l="9402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83" y="458897"/>
            <a:ext cx="1533200" cy="1408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4418" y="6192982"/>
            <a:ext cx="355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897" y="1727391"/>
            <a:ext cx="4905180" cy="48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18424 0.28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556 0.336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8359 0.426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153 L -0.15742 0.4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2196" y="1499936"/>
            <a:ext cx="3665622" cy="3418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03" y="-29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4" y="141331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48" y="0"/>
            <a:ext cx="574279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35" y="-3714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86"/>
            <a:ext cx="12192000" cy="689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28" y="2092942"/>
            <a:ext cx="7972926" cy="137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BÚP BÊ</a:t>
            </a:r>
          </a:p>
          <a:p>
            <a:pPr algn="ctr">
              <a:lnSpc>
                <a:spcPct val="200000"/>
              </a:lnSpc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LỢI CHUNG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2441"/>
            <a:ext cx="560929" cy="5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9724718225590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022376" y="1593011"/>
            <a:ext cx="4831308" cy="1600566"/>
          </a:xfrm>
          <a:prstGeom prst="cloudCallout">
            <a:avLst>
              <a:gd name="adj1" fmla="val -15762"/>
              <a:gd name="adj2" fmla="val 11014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500048" y="1552068"/>
            <a:ext cx="4339988" cy="1600566"/>
          </a:xfrm>
          <a:prstGeom prst="cloudCallout">
            <a:avLst>
              <a:gd name="adj1" fmla="val -42598"/>
              <a:gd name="adj2" fmla="val 973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00" y="824379"/>
            <a:ext cx="8447451" cy="550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372" y="3674659"/>
            <a:ext cx="5133473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MÀU ĐỎ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68" y="0"/>
            <a:ext cx="681432" cy="6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3" y="1179675"/>
            <a:ext cx="8190476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985" y="741746"/>
            <a:ext cx="5636526" cy="5128847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376268">
            <a:off x="7564582" y="3394363"/>
            <a:ext cx="374072" cy="1080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243</Words>
  <Application>Microsoft Office PowerPoint</Application>
  <PresentationFormat>Widescreen</PresentationFormat>
  <Paragraphs>38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106</cp:revision>
  <dcterms:created xsi:type="dcterms:W3CDTF">2021-10-04T13:52:15Z</dcterms:created>
  <dcterms:modified xsi:type="dcterms:W3CDTF">2025-10-09T03:16:15Z</dcterms:modified>
</cp:coreProperties>
</file>