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84" r:id="rId4"/>
    <p:sldId id="276" r:id="rId5"/>
    <p:sldId id="257" r:id="rId6"/>
    <p:sldId id="258" r:id="rId7"/>
    <p:sldId id="259" r:id="rId8"/>
    <p:sldId id="264" r:id="rId9"/>
    <p:sldId id="271" r:id="rId10"/>
    <p:sldId id="273" r:id="rId11"/>
    <p:sldId id="272" r:id="rId12"/>
    <p:sldId id="262" r:id="rId13"/>
    <p:sldId id="274" r:id="rId14"/>
    <p:sldId id="275" r:id="rId15"/>
    <p:sldId id="261" r:id="rId16"/>
    <p:sldId id="263" r:id="rId17"/>
    <p:sldId id="266" r:id="rId18"/>
    <p:sldId id="267" r:id="rId19"/>
    <p:sldId id="270" r:id="rId20"/>
    <p:sldId id="268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BE842-001D-43BA-88B9-CAC9B020BC8B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114A9-2E8C-4B74-BE5C-574DE35C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4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3C83BD-ADFD-4A88-A7C6-FE256D43B4C3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73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0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96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6550-D28E-4BB4-AC0B-CDC4FDAE20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AF1B1-6A1B-4EC7-91D8-A377762525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03953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D161-7F82-4ACC-81F8-7B60C952DE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3EDC-E2AF-45EA-BF66-4513CC4893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4025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BCE7-6D62-4897-821C-0C27474B09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5E79-62A4-4FF4-A96C-472B6D0E31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77472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E2FF5-154D-4CEE-920E-28672CADBB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CBC06-68A8-473E-9B0A-348E148572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14517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05FF-AA1D-4ACF-961A-E7200398EE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151A6-796E-4BE6-A15B-7CAE6177C0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84634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813A-DFA2-43D4-A66B-C43B18292D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E621A-10FF-4A2C-B65E-7E0389F9E8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12788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5013-80A2-498A-A7F7-4B2B7D84E8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67361-D9ED-4C78-9290-0130800DF4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77182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5602-938F-4F8C-8904-DE6662734B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571A-C982-45D3-BEE3-6871A471BD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6630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96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B6435-BABB-45D2-BF06-193C2BFBC7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A595-3274-4760-A585-C8E332F498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9082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C5466-F9C1-46F1-8BE0-A11B42E11B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E6B9-FDC0-4BFF-8462-85D8EF1836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136510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1C5FC-7677-43D9-A769-FD6C40C4D6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1D5DC-1FE7-4EE4-946B-F8A162A9F0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2328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6550-D28E-4BB4-AC0B-CDC4FDAE20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AF1B1-6A1B-4EC7-91D8-A377762525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17603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D161-7F82-4ACC-81F8-7B60C952DE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3EDC-E2AF-45EA-BF66-4513CC4893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2764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BCE7-6D62-4897-821C-0C27474B09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5E79-62A4-4FF4-A96C-472B6D0E31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3991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E2FF5-154D-4CEE-920E-28672CADBB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CBC06-68A8-473E-9B0A-348E148572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97245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05FF-AA1D-4ACF-961A-E7200398EE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151A6-796E-4BE6-A15B-7CAE6177C0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2201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813A-DFA2-43D4-A66B-C43B18292D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E621A-10FF-4A2C-B65E-7E0389F9E8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87356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5013-80A2-498A-A7F7-4B2B7D84E8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67361-D9ED-4C78-9290-0130800DF4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8654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15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5602-938F-4F8C-8904-DE6662734B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571A-C982-45D3-BEE3-6871A471BD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56601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B6435-BABB-45D2-BF06-193C2BFBC7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A595-3274-4760-A585-C8E332F498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27968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C5466-F9C1-46F1-8BE0-A11B42E11B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E6B9-FDC0-4BFF-8462-85D8EF1836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3367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1C5FC-7677-43D9-A769-FD6C40C4D6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1D5DC-1FE7-4EE4-946B-F8A162A9F0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607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7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3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7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4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6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8723-3516-4802-8598-6D64E9D3FBA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2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28723-3516-4802-8598-6D64E9D3FBA9}" type="datetimeFigureOut">
              <a:rPr lang="en-US" smtClean="0"/>
              <a:pPr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8DDAD-0279-459E-B72A-AB75634DED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582B1-5FBD-4ECA-B94D-CC99ED0C09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9A2FC0-9EB0-4C73-90BE-E61A6DB1AD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3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582B1-5FBD-4ECA-B94D-CC99ED0C09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9A2FC0-9EB0-4C73-90BE-E61A6DB1AD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hình nề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16"/>
          <p:cNvSpPr txBox="1">
            <a:spLocks noChangeArrowheads="1"/>
          </p:cNvSpPr>
          <p:nvPr/>
        </p:nvSpPr>
        <p:spPr bwMode="auto">
          <a:xfrm>
            <a:off x="1270114" y="2111154"/>
            <a:ext cx="9144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b="1" dirty="0">
              <a:solidFill>
                <a:srgbClr val="CC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LĨNH VỰC PHÁT </a:t>
            </a:r>
            <a:r>
              <a:rPr lang="en-US" sz="2800" b="1">
                <a:solidFill>
                  <a:srgbClr val="CC0000"/>
                </a:solidFill>
                <a:latin typeface="Arial" charset="0"/>
              </a:rPr>
              <a:t>TRIỂN NGÔN NGỮ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CC0000"/>
                </a:solidFill>
                <a:latin typeface="Arial" charset="0"/>
              </a:rPr>
              <a:t>NHẬN </a:t>
            </a:r>
            <a:r>
              <a:rPr lang="en-US" sz="2000" dirty="0">
                <a:solidFill>
                  <a:srgbClr val="CC0000"/>
                </a:solidFill>
                <a:latin typeface="Arial" charset="0"/>
              </a:rPr>
              <a:t>BIẾT 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TẬP NÓI:  </a:t>
            </a:r>
            <a:r>
              <a:rPr lang="en-US" sz="2000">
                <a:solidFill>
                  <a:srgbClr val="CC0000"/>
                </a:solidFill>
              </a:rPr>
              <a:t>CON ONG – CON BƯỚM</a:t>
            </a:r>
            <a:endParaRPr lang="en-US" sz="1600" dirty="0">
              <a:solidFill>
                <a:srgbClr val="CC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             LỨA </a:t>
            </a:r>
            <a:r>
              <a:rPr lang="en-US" dirty="0">
                <a:solidFill>
                  <a:srgbClr val="CC0000"/>
                </a:solidFill>
              </a:rPr>
              <a:t>TUỔI: NHÀ TRẺ 24- </a:t>
            </a:r>
            <a:r>
              <a:rPr lang="en-US">
                <a:solidFill>
                  <a:srgbClr val="CC0000"/>
                </a:solidFill>
              </a:rPr>
              <a:t>36 THÁNG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  <a:latin typeface="Arial" charset="0"/>
              </a:rPr>
              <a:t>Giáo viên: Nguyễn Thị Thu</a:t>
            </a:r>
            <a:endParaRPr lang="en-US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5126" name="WordArt 20"/>
          <p:cNvSpPr>
            <a:spLocks noChangeArrowheads="1" noChangeShapeType="1" noTextEdit="1"/>
          </p:cNvSpPr>
          <p:nvPr/>
        </p:nvSpPr>
        <p:spPr bwMode="auto">
          <a:xfrm>
            <a:off x="2590801" y="5943600"/>
            <a:ext cx="41624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7" name="Text Box 24"/>
          <p:cNvSpPr txBox="1">
            <a:spLocks noChangeArrowheads="1"/>
          </p:cNvSpPr>
          <p:nvPr/>
        </p:nvSpPr>
        <p:spPr bwMode="auto">
          <a:xfrm>
            <a:off x="3276600" y="5410201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48538" y="147191"/>
            <a:ext cx="598715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UBND QUẬN LONG BIÊN</a:t>
            </a:r>
          </a:p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 MẦM NON ĐỨC GIANG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2DCE4-E284-FA00-E7B6-E42576227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48" y="1391095"/>
            <a:ext cx="1016932" cy="1023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D9AC0-56AD-3673-42D4-7BBE6A759076}"/>
              </a:ext>
            </a:extLst>
          </p:cNvPr>
          <p:cNvSpPr txBox="1"/>
          <p:nvPr/>
        </p:nvSpPr>
        <p:spPr>
          <a:xfrm>
            <a:off x="4189581" y="5934224"/>
            <a:ext cx="3029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 2024 - 2025</a:t>
            </a:r>
          </a:p>
        </p:txBody>
      </p:sp>
    </p:spTree>
  </p:cSld>
  <p:clrMapOvr>
    <a:masterClrMapping/>
  </p:clrMapOvr>
  <p:transition spd="slow" advTm="38650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3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6" y="0"/>
            <a:ext cx="12297855" cy="69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ết quả hình ảnh cho hinh anh mot so con 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3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5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8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8" descr="365_Frame_1331_1795x12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 Box 8"/>
          <p:cNvSpPr txBox="1">
            <a:spLocks noChangeArrowheads="1"/>
          </p:cNvSpPr>
          <p:nvPr/>
        </p:nvSpPr>
        <p:spPr bwMode="auto">
          <a:xfrm>
            <a:off x="4213225" y="3268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3048000" y="1524000"/>
            <a:ext cx="62484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8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8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8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8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280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0181" y="-1"/>
            <a:ext cx="700204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0"/>
            <a:ext cx="64801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4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8077" y="5148197"/>
            <a:ext cx="1100202" cy="99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779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463"/>
            <a:ext cx="5711868" cy="6394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463463"/>
            <a:ext cx="6480132" cy="62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5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2400" y="5235879"/>
            <a:ext cx="1225463" cy="90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902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77CD-4181-6B1F-BB02-2DECA270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EBE415-9ED6-754D-CD71-26A530709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7934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ìa Con Bướm Vàng ">
            <a:hlinkClick r:id="" action="ppaction://media"/>
            <a:extLst>
              <a:ext uri="{FF2B5EF4-FFF2-40B4-BE49-F238E27FC236}">
                <a16:creationId xmlns:a16="http://schemas.microsoft.com/office/drawing/2014/main" id="{8A231C2A-E64E-6B43-D403-F37667DA2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inh anh con 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4" y="0"/>
            <a:ext cx="12206614" cy="707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158641" y="4133590"/>
            <a:ext cx="2467627" cy="2304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425885"/>
            <a:ext cx="6087649" cy="26701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2400" y="5505833"/>
            <a:ext cx="638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260" y="1609635"/>
            <a:ext cx="4660333" cy="3824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304" y="1315872"/>
            <a:ext cx="2481287" cy="27084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520" y="2287277"/>
            <a:ext cx="2647167" cy="30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"/>
            <a:ext cx="12187238" cy="685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858015" y="651353"/>
            <a:ext cx="3106455" cy="2054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5915">
            <a:off x="6031573" y="3020725"/>
            <a:ext cx="914400" cy="2258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795" y="946569"/>
            <a:ext cx="4183690" cy="48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2151" y="0"/>
            <a:ext cx="103973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5711868" cy="5750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9" y="1107996"/>
            <a:ext cx="6480132" cy="56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8" descr="365_Frame_1331_1795x12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8"/>
          <p:cNvSpPr txBox="1">
            <a:spLocks noChangeArrowheads="1"/>
          </p:cNvSpPr>
          <p:nvPr/>
        </p:nvSpPr>
        <p:spPr bwMode="auto">
          <a:xfrm>
            <a:off x="4213225" y="3268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3048000" y="1524000"/>
            <a:ext cx="6248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7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40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1338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hinh anh mot so concao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8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326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72</Words>
  <Application>Microsoft Office PowerPoint</Application>
  <PresentationFormat>Widescreen</PresentationFormat>
  <Paragraphs>12</Paragraphs>
  <Slides>19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at Home or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- Windows 8</dc:creator>
  <cp:lastModifiedBy>Administrator</cp:lastModifiedBy>
  <cp:revision>15</cp:revision>
  <dcterms:created xsi:type="dcterms:W3CDTF">2017-12-15T05:27:48Z</dcterms:created>
  <dcterms:modified xsi:type="dcterms:W3CDTF">2025-01-18T08:14:56Z</dcterms:modified>
</cp:coreProperties>
</file>