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3" r:id="rId2"/>
    <p:sldMasterId id="2147483685" r:id="rId3"/>
    <p:sldMasterId id="2147483697" r:id="rId4"/>
  </p:sldMasterIdLst>
  <p:sldIdLst>
    <p:sldId id="257" r:id="rId5"/>
    <p:sldId id="286" r:id="rId6"/>
    <p:sldId id="288" r:id="rId7"/>
    <p:sldId id="264" r:id="rId8"/>
    <p:sldId id="266" r:id="rId9"/>
    <p:sldId id="267" r:id="rId10"/>
    <p:sldId id="287" r:id="rId11"/>
    <p:sldId id="327" r:id="rId12"/>
    <p:sldId id="293" r:id="rId13"/>
    <p:sldId id="292" r:id="rId14"/>
    <p:sldId id="307" r:id="rId15"/>
    <p:sldId id="308" r:id="rId16"/>
    <p:sldId id="312" r:id="rId17"/>
    <p:sldId id="314" r:id="rId18"/>
    <p:sldId id="313" r:id="rId19"/>
    <p:sldId id="325" r:id="rId20"/>
    <p:sldId id="3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98B6-51E5-4B3D-AE71-1F5357BBE6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D44D-2124-4378-8A14-AD74A9EBAD3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2FCE8-0072-4B1A-9947-6EF245DFFA8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15970-0443-49B5-B980-7EF0FC69E6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86B7A-72F3-4618-AE88-1A01AE0A733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9A73-ABC5-4BFC-ACB6-A9C96E069F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355A-AD57-4C13-BAD1-A894A30DA1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8AF2-220A-4848-ACD0-5887C91EE3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225D3-73E5-43DA-9D0E-CB305EA6AF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23A2C-FAE3-40C9-BCA1-57AA4984490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0C78-D538-4EF2-BECE-F7D877FCAD7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7CE8-2BE3-4628-8681-5865E09A032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9EE5-0B49-4943-A549-DDB339DD89A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7CDA2-E868-4833-92C9-FDAEA237B77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E01C-86C0-4F77-8001-C116818C786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9EFBF-F392-4D0B-A4B2-7E5F202C1B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0AE3C-64A2-4517-9036-4CCE43C0E6FE}" type="datetimeFigureOut">
              <a:rPr lang="en-US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CBFED-6319-423A-979E-A7AB2D52AFE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146B-F774-4379-B30A-91706C7D7D06}" type="datetimeFigureOut">
              <a:rPr lang="en-US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ED06A-0FF7-467E-A891-F46028336DB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7108-ED98-4AF8-8298-156253737FE1}" type="datetimeFigureOut">
              <a:rPr lang="en-US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2FE8-BB55-458A-B38A-681B37F1F83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9EC31-B514-4B23-AC48-5A4AA4619C42}" type="datetimeFigureOut">
              <a:rPr lang="en-US"/>
              <a:t>18/1/2025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6D0A-8695-4DB3-BE3C-A0E95287018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3D3A6-0F34-40A7-8B3C-8769344B552F}" type="datetimeFigureOut">
              <a:rPr lang="en-US"/>
              <a:t>18/1/2025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4F81C-6EF2-440B-B8E0-4345E31A2A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6F5F-6B36-4A99-A35A-1AE85C67F129}" type="datetimeFigureOut">
              <a:rPr lang="en-US"/>
              <a:t>18/1/2025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7CDC8-118D-4BDF-90CF-10B687611B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9563-6307-4EE7-AEE2-8579A910C59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387D-3604-4466-9110-C3B84F3C77E1}" type="datetimeFigureOut">
              <a:rPr lang="en-US"/>
              <a:t>18/1/2025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A4BE9-E900-4176-92FE-D392CE5C7D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1BCC-E6DF-49E1-B411-E8D06F695117}" type="datetimeFigureOut">
              <a:rPr lang="en-US"/>
              <a:t>18/1/2025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A5E9-BF19-4F97-8D41-363D2D7773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AB58-4E34-4600-84CE-324B47C13F3D}" type="datetimeFigureOut">
              <a:rPr lang="en-US"/>
              <a:t>18/1/2025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E52AC-8545-4A5F-B22D-12CCD94BB3B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254E3-3F5B-463A-8898-0086698149B3}" type="datetimeFigureOut">
              <a:rPr lang="en-US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9B71A-231C-474C-B8C3-1CC76F5355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6631-A667-456E-B3CB-4DE899906A99}" type="datetimeFigureOut">
              <a:rPr lang="en-US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2A1B-3C7F-401B-842A-BDBC2CD5A2A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B4C1-D94C-4CE6-A22B-98E98AC994D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2ABA5-2E12-431A-A256-57B69FC8270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4BEF-1B52-4AF6-8B9C-831DD43EE78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E57A4-11F1-4AF9-80EF-BA36CFFD16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D200-C894-4C96-826B-A8ABFBDA661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A34CD-26B4-4E43-98BC-F9781B3B311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1706-49E7-46AC-BC3E-C2AE0EB58DE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1D3C-7E16-4482-B9E5-B529D2000E5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D941C-13B2-4B86-91FA-182A6DDC91B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8E127-C8E3-4C1E-88E3-4E10F1E70D3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A463F-023A-452E-A0E1-C3A333EE0D3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5BB8D-9FEC-4DE2-80FD-0DCE1246E8B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E6E82-7974-4262-B599-25AB07D54B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AFE44-1C1E-4677-ACCC-0AF600F4A4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4C8A-98F7-48DF-AD5B-EC3EDB6E6B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B2AB-9F96-4D29-B803-62923DC962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D08D-DF97-470C-A9EA-C3BF33D868E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691A-2F61-4E54-A888-A2F8F618F79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7AB657-5A9E-4AC4-9031-6EA55FB643B2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B0D0B6-A663-490C-A407-484602C1FE8B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638BBF-758E-44EE-8CDD-CE47F372535D}" type="datetimeFigureOut">
              <a:rPr lang="en-US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7B15FD-14BB-46DD-BB9E-039BEC1DC5B2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C9F0BC-0AB6-4347-B97C-0073A566EF40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3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3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sp>
        <p:nvSpPr>
          <p:cNvPr id="2070" name="WordArt 22"/>
          <p:cNvSpPr>
            <a:spLocks noChangeArrowheads="1" noChangeShapeType="1" noTextEdit="1"/>
          </p:cNvSpPr>
          <p:nvPr/>
        </p:nvSpPr>
        <p:spPr bwMode="auto">
          <a:xfrm>
            <a:off x="2438400" y="2971800"/>
            <a:ext cx="69342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1" name="WordArt 23"/>
          <p:cNvSpPr>
            <a:spLocks noChangeArrowheads="1" noChangeShapeType="1" noTextEdit="1"/>
          </p:cNvSpPr>
          <p:nvPr/>
        </p:nvSpPr>
        <p:spPr bwMode="auto">
          <a:xfrm>
            <a:off x="2438400" y="247650"/>
            <a:ext cx="72390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3600" b="1" kern="1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0" cap="none" spc="0" normalizeH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MẦM NON ĐỨC GIANG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B85CC-AA68-E62A-80C9-230EFEB2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84" y="1219200"/>
            <a:ext cx="823031" cy="835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AF0FC0-1074-2860-9512-15AC915A5A1F}"/>
              </a:ext>
            </a:extLst>
          </p:cNvPr>
          <p:cNvSpPr txBox="1"/>
          <p:nvPr/>
        </p:nvSpPr>
        <p:spPr>
          <a:xfrm>
            <a:off x="2827606" y="2504049"/>
            <a:ext cx="61475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CON ONG, CON CHIM BỒ CÂU</a:t>
            </a:r>
          </a:p>
          <a:p>
            <a:pPr algn="ctr"/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Hằng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        Nhà Trẻ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9473F-45E7-224B-1D5F-CC79C245C4B2}"/>
              </a:ext>
            </a:extLst>
          </p:cNvPr>
          <p:cNvSpPr txBox="1"/>
          <p:nvPr/>
        </p:nvSpPr>
        <p:spPr>
          <a:xfrm>
            <a:off x="4164037" y="5781822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2024 -2025</a:t>
            </a:r>
          </a:p>
        </p:txBody>
      </p:sp>
    </p:spTree>
  </p:cSld>
  <p:clrMapOvr>
    <a:masterClrMapping/>
  </p:clrMapOvr>
  <p:transition advTm="5000"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im bồ câu không Png png |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50292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ircle: Hollow 1"/>
          <p:cNvSpPr/>
          <p:nvPr/>
        </p:nvSpPr>
        <p:spPr bwMode="auto">
          <a:xfrm>
            <a:off x="3581400" y="990600"/>
            <a:ext cx="1892300" cy="1752600"/>
          </a:xfrm>
          <a:prstGeom prst="donut">
            <a:avLst>
              <a:gd name="adj" fmla="val 4762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2286000" y="338138"/>
            <a:ext cx="2300288" cy="895350"/>
            <a:chOff x="2286000" y="338293"/>
            <a:chExt cx="2300367" cy="894469"/>
          </a:xfrm>
        </p:grpSpPr>
        <p:sp>
          <p:nvSpPr>
            <p:cNvPr id="14363" name="Arrow: Down 2"/>
            <p:cNvSpPr>
              <a:spLocks noChangeArrowheads="1"/>
            </p:cNvSpPr>
            <p:nvPr/>
          </p:nvSpPr>
          <p:spPr bwMode="auto">
            <a:xfrm rot="-3581783">
              <a:off x="3652261" y="298656"/>
              <a:ext cx="115612" cy="1752600"/>
            </a:xfrm>
            <a:prstGeom prst="downArrow">
              <a:avLst>
                <a:gd name="adj1" fmla="val 50000"/>
                <a:gd name="adj2" fmla="val 499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64" name="TextBox 3"/>
            <p:cNvSpPr txBox="1">
              <a:spLocks noChangeArrowheads="1"/>
            </p:cNvSpPr>
            <p:nvPr/>
          </p:nvSpPr>
          <p:spPr bwMode="auto">
            <a:xfrm>
              <a:off x="2286000" y="338293"/>
              <a:ext cx="1066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Mắt</a:t>
              </a:r>
            </a:p>
          </p:txBody>
        </p:sp>
      </p:grpSp>
      <p:grpSp>
        <p:nvGrpSpPr>
          <p:cNvPr id="7" name="Group 6"/>
          <p:cNvGrpSpPr/>
          <p:nvPr/>
        </p:nvGrpSpPr>
        <p:grpSpPr bwMode="auto">
          <a:xfrm rot="-661484">
            <a:off x="1741488" y="908050"/>
            <a:ext cx="2300287" cy="893763"/>
            <a:chOff x="2286000" y="338293"/>
            <a:chExt cx="2300367" cy="894469"/>
          </a:xfrm>
        </p:grpSpPr>
        <p:sp>
          <p:nvSpPr>
            <p:cNvPr id="14361" name="Arrow: Down 7"/>
            <p:cNvSpPr>
              <a:spLocks noChangeArrowheads="1"/>
            </p:cNvSpPr>
            <p:nvPr/>
          </p:nvSpPr>
          <p:spPr bwMode="auto">
            <a:xfrm rot="-3581783">
              <a:off x="3652261" y="298656"/>
              <a:ext cx="115612" cy="1752600"/>
            </a:xfrm>
            <a:prstGeom prst="downArrow">
              <a:avLst>
                <a:gd name="adj1" fmla="val 50000"/>
                <a:gd name="adj2" fmla="val 499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62" name="TextBox 8"/>
            <p:cNvSpPr txBox="1">
              <a:spLocks noChangeArrowheads="1"/>
            </p:cNvSpPr>
            <p:nvPr/>
          </p:nvSpPr>
          <p:spPr bwMode="auto">
            <a:xfrm>
              <a:off x="2286000" y="338293"/>
              <a:ext cx="1066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Mỏ</a:t>
              </a:r>
            </a:p>
          </p:txBody>
        </p:sp>
      </p:grpSp>
      <p:grpSp>
        <p:nvGrpSpPr>
          <p:cNvPr id="12" name="Group 11"/>
          <p:cNvGrpSpPr/>
          <p:nvPr/>
        </p:nvGrpSpPr>
        <p:grpSpPr bwMode="auto">
          <a:xfrm>
            <a:off x="4870450" y="781050"/>
            <a:ext cx="1981200" cy="1041400"/>
            <a:chOff x="4864510" y="550878"/>
            <a:chExt cx="1980419" cy="1042043"/>
          </a:xfrm>
        </p:grpSpPr>
        <p:sp>
          <p:nvSpPr>
            <p:cNvPr id="14359" name="TextBox 5"/>
            <p:cNvSpPr txBox="1">
              <a:spLocks noChangeArrowheads="1"/>
            </p:cNvSpPr>
            <p:nvPr/>
          </p:nvSpPr>
          <p:spPr bwMode="auto">
            <a:xfrm>
              <a:off x="5885876" y="550878"/>
              <a:ext cx="9590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Cổ</a:t>
              </a:r>
            </a:p>
          </p:txBody>
        </p:sp>
        <p:sp>
          <p:nvSpPr>
            <p:cNvPr id="14360" name="Arrow: Down 10"/>
            <p:cNvSpPr>
              <a:spLocks noChangeArrowheads="1"/>
            </p:cNvSpPr>
            <p:nvPr/>
          </p:nvSpPr>
          <p:spPr bwMode="auto">
            <a:xfrm rot="3054065">
              <a:off x="5518355" y="722766"/>
              <a:ext cx="216310" cy="1524000"/>
            </a:xfrm>
            <a:prstGeom prst="downArrow">
              <a:avLst>
                <a:gd name="adj1" fmla="val 50000"/>
                <a:gd name="adj2" fmla="val 50003"/>
              </a:avLst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Circle: Hollow 12"/>
          <p:cNvSpPr/>
          <p:nvPr/>
        </p:nvSpPr>
        <p:spPr bwMode="auto">
          <a:xfrm rot="9075931">
            <a:off x="3863975" y="2687638"/>
            <a:ext cx="3124200" cy="1995487"/>
          </a:xfrm>
          <a:prstGeom prst="donut">
            <a:avLst>
              <a:gd name="adj" fmla="val 471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 bwMode="auto">
          <a:xfrm>
            <a:off x="5451475" y="1582738"/>
            <a:ext cx="3465513" cy="1185862"/>
            <a:chOff x="5451502" y="1582669"/>
            <a:chExt cx="3465042" cy="1185722"/>
          </a:xfrm>
        </p:grpSpPr>
        <p:sp>
          <p:nvSpPr>
            <p:cNvPr id="14357" name="Arrow: Down 13"/>
            <p:cNvSpPr>
              <a:spLocks noChangeArrowheads="1"/>
            </p:cNvSpPr>
            <p:nvPr/>
          </p:nvSpPr>
          <p:spPr bwMode="auto">
            <a:xfrm rot="3119794">
              <a:off x="6459720" y="1568134"/>
              <a:ext cx="192039" cy="2208475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8" name="TextBox 14"/>
            <p:cNvSpPr txBox="1">
              <a:spLocks noChangeArrowheads="1"/>
            </p:cNvSpPr>
            <p:nvPr/>
          </p:nvSpPr>
          <p:spPr bwMode="auto">
            <a:xfrm>
              <a:off x="6667573" y="1582669"/>
              <a:ext cx="22489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Phần Mình</a:t>
              </a:r>
            </a:p>
          </p:txBody>
        </p:sp>
      </p:grpSp>
      <p:grpSp>
        <p:nvGrpSpPr>
          <p:cNvPr id="21" name="Group 20"/>
          <p:cNvGrpSpPr/>
          <p:nvPr/>
        </p:nvGrpSpPr>
        <p:grpSpPr bwMode="auto">
          <a:xfrm>
            <a:off x="2387600" y="5029200"/>
            <a:ext cx="3206750" cy="841375"/>
            <a:chOff x="2387937" y="5029200"/>
            <a:chExt cx="3206617" cy="842025"/>
          </a:xfrm>
        </p:grpSpPr>
        <p:sp>
          <p:nvSpPr>
            <p:cNvPr id="14355" name="Arrow: Down 18"/>
            <p:cNvSpPr>
              <a:spLocks noChangeArrowheads="1"/>
            </p:cNvSpPr>
            <p:nvPr/>
          </p:nvSpPr>
          <p:spPr bwMode="auto">
            <a:xfrm rot="-4479260">
              <a:off x="4413454" y="4690125"/>
              <a:ext cx="228600" cy="2133600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6" name="TextBox 17"/>
            <p:cNvSpPr txBox="1">
              <a:spLocks noChangeArrowheads="1"/>
            </p:cNvSpPr>
            <p:nvPr/>
          </p:nvSpPr>
          <p:spPr bwMode="auto">
            <a:xfrm>
              <a:off x="2387937" y="5029200"/>
              <a:ext cx="11027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auto">
          <a:xfrm>
            <a:off x="7661275" y="2892425"/>
            <a:ext cx="1938338" cy="2676525"/>
            <a:chOff x="7660659" y="2892140"/>
            <a:chExt cx="1939110" cy="2676058"/>
          </a:xfrm>
        </p:grpSpPr>
        <p:sp>
          <p:nvSpPr>
            <p:cNvPr id="14353" name="Arrow: Down 19"/>
            <p:cNvSpPr>
              <a:spLocks noChangeArrowheads="1"/>
            </p:cNvSpPr>
            <p:nvPr/>
          </p:nvSpPr>
          <p:spPr bwMode="auto">
            <a:xfrm rot="2625043">
              <a:off x="7660659" y="2931492"/>
              <a:ext cx="211610" cy="2636706"/>
            </a:xfrm>
            <a:prstGeom prst="downArrow">
              <a:avLst>
                <a:gd name="adj1" fmla="val 50000"/>
                <a:gd name="adj2" fmla="val 50014"/>
              </a:avLst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4" name="TextBox 24"/>
            <p:cNvSpPr txBox="1">
              <a:spLocks noChangeArrowheads="1"/>
            </p:cNvSpPr>
            <p:nvPr/>
          </p:nvSpPr>
          <p:spPr bwMode="auto">
            <a:xfrm>
              <a:off x="8456350" y="2892140"/>
              <a:ext cx="11434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Cánh</a:t>
              </a:r>
            </a:p>
          </p:txBody>
        </p:sp>
      </p:grpSp>
      <p:grpSp>
        <p:nvGrpSpPr>
          <p:cNvPr id="26" name="Group 25"/>
          <p:cNvGrpSpPr/>
          <p:nvPr/>
        </p:nvGrpSpPr>
        <p:grpSpPr bwMode="auto">
          <a:xfrm>
            <a:off x="8801100" y="3954463"/>
            <a:ext cx="1519238" cy="2387600"/>
            <a:chOff x="8800625" y="3954517"/>
            <a:chExt cx="1519969" cy="2387614"/>
          </a:xfrm>
        </p:grpSpPr>
        <p:sp>
          <p:nvSpPr>
            <p:cNvPr id="14351" name="Arrow: Down 16"/>
            <p:cNvSpPr>
              <a:spLocks noChangeArrowheads="1"/>
            </p:cNvSpPr>
            <p:nvPr/>
          </p:nvSpPr>
          <p:spPr bwMode="auto">
            <a:xfrm rot="2686966">
              <a:off x="8800625" y="4208531"/>
              <a:ext cx="228600" cy="2133600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2" name="TextBox 22"/>
            <p:cNvSpPr txBox="1">
              <a:spLocks noChangeArrowheads="1"/>
            </p:cNvSpPr>
            <p:nvPr/>
          </p:nvSpPr>
          <p:spPr bwMode="auto">
            <a:xfrm>
              <a:off x="9028059" y="3954517"/>
              <a:ext cx="12925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Đuôi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auto">
          <a:xfrm>
            <a:off x="5065713" y="230188"/>
            <a:ext cx="1749425" cy="1403350"/>
            <a:chOff x="5066256" y="230508"/>
            <a:chExt cx="1748480" cy="1402589"/>
          </a:xfrm>
        </p:grpSpPr>
        <p:sp>
          <p:nvSpPr>
            <p:cNvPr id="14349" name="Arrow: Down 26"/>
            <p:cNvSpPr>
              <a:spLocks noChangeArrowheads="1"/>
            </p:cNvSpPr>
            <p:nvPr/>
          </p:nvSpPr>
          <p:spPr bwMode="auto">
            <a:xfrm rot="2427505">
              <a:off x="5066256" y="458099"/>
              <a:ext cx="267557" cy="1174998"/>
            </a:xfrm>
            <a:prstGeom prst="downArrow">
              <a:avLst>
                <a:gd name="adj1" fmla="val 50000"/>
                <a:gd name="adj2" fmla="val 49995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350" name="TextBox 27"/>
            <p:cNvSpPr txBox="1">
              <a:spLocks noChangeArrowheads="1"/>
            </p:cNvSpPr>
            <p:nvPr/>
          </p:nvSpPr>
          <p:spPr bwMode="auto">
            <a:xfrm>
              <a:off x="5179259" y="230508"/>
              <a:ext cx="16354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Phần đầu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94050" y="1674813"/>
            <a:ext cx="71739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4 Taviraj ExtraBold" panose="00000900000000000000" pitchFamily="2" charset="-34"/>
                <a:ea typeface="+mn-ea"/>
                <a:cs typeface="#9Slide04 Taviraj ExtraBold" panose="00000900000000000000" pitchFamily="2" charset="-34"/>
              </a:rPr>
              <a:t>TÀI  NĂNG CỦA BÉ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Tm="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868738" y="2025650"/>
            <a:ext cx="5381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1: các con vừa được tìm hiểu về con gì?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22815" r="22815"/>
          <a:stretch>
            <a:fillRect/>
          </a:stretch>
        </p:blipFill>
        <p:spPr bwMode="auto">
          <a:xfrm>
            <a:off x="2444750" y="3165475"/>
            <a:ext cx="1941513" cy="224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tar: 6 Points 4"/>
          <p:cNvSpPr/>
          <p:nvPr/>
        </p:nvSpPr>
        <p:spPr>
          <a:xfrm>
            <a:off x="5716588" y="5410200"/>
            <a:ext cx="758825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t="5050" b="5050"/>
          <a:stretch>
            <a:fillRect/>
          </a:stretch>
        </p:blipFill>
        <p:spPr bwMode="auto">
          <a:xfrm>
            <a:off x="5421313" y="3149600"/>
            <a:ext cx="1857375" cy="224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7188" y="3165475"/>
            <a:ext cx="1941512" cy="226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tar: 6 Points 9"/>
          <p:cNvSpPr/>
          <p:nvPr/>
        </p:nvSpPr>
        <p:spPr>
          <a:xfrm>
            <a:off x="2808288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Star: 6 Points 10"/>
          <p:cNvSpPr/>
          <p:nvPr/>
        </p:nvSpPr>
        <p:spPr>
          <a:xfrm>
            <a:off x="8513763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1788" y="158750"/>
            <a:ext cx="1431925" cy="1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5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2827338" y="2025650"/>
            <a:ext cx="6537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2: Con gì sẽ giúp hoa thụ phấn?</a:t>
            </a:r>
          </a:p>
        </p:txBody>
      </p:sp>
      <p:sp>
        <p:nvSpPr>
          <p:cNvPr id="5" name="Star: 6 Points 4"/>
          <p:cNvSpPr/>
          <p:nvPr/>
        </p:nvSpPr>
        <p:spPr>
          <a:xfrm>
            <a:off x="5716588" y="5410200"/>
            <a:ext cx="758825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Star: 6 Points 9"/>
          <p:cNvSpPr/>
          <p:nvPr/>
        </p:nvSpPr>
        <p:spPr>
          <a:xfrm>
            <a:off x="2808288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Star: 6 Points 10"/>
          <p:cNvSpPr/>
          <p:nvPr/>
        </p:nvSpPr>
        <p:spPr>
          <a:xfrm>
            <a:off x="8513763" y="5410200"/>
            <a:ext cx="760412" cy="858838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000" y="212725"/>
            <a:ext cx="1431925" cy="1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038" y="3236913"/>
            <a:ext cx="1560512" cy="205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16538" y="3189288"/>
            <a:ext cx="1773237" cy="209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13713" y="3189288"/>
            <a:ext cx="1560512" cy="186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2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2433638" y="2185988"/>
            <a:ext cx="7799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5: Con chim bồ câu thường sống ở đâu ở đâu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375" y="206375"/>
            <a:ext cx="1431925" cy="1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436" name="Group 8"/>
          <p:cNvGrpSpPr/>
          <p:nvPr/>
        </p:nvGrpSpPr>
        <p:grpSpPr bwMode="auto">
          <a:xfrm>
            <a:off x="3032125" y="2909888"/>
            <a:ext cx="2257425" cy="3536950"/>
            <a:chOff x="3031665" y="2910474"/>
            <a:chExt cx="2257302" cy="3535987"/>
          </a:xfrm>
        </p:grpSpPr>
        <p:sp>
          <p:nvSpPr>
            <p:cNvPr id="10" name="Star: 6 Points 9"/>
            <p:cNvSpPr/>
            <p:nvPr/>
          </p:nvSpPr>
          <p:spPr>
            <a:xfrm>
              <a:off x="3785687" y="5587857"/>
              <a:ext cx="758784" cy="858604"/>
            </a:xfrm>
            <a:prstGeom prst="star6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18443" name="Group 4"/>
            <p:cNvGrpSpPr/>
            <p:nvPr/>
          </p:nvGrpSpPr>
          <p:grpSpPr bwMode="auto">
            <a:xfrm>
              <a:off x="3031665" y="2910474"/>
              <a:ext cx="2257302" cy="2523303"/>
              <a:chOff x="3031665" y="2910474"/>
              <a:chExt cx="2257302" cy="2523303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31665" y="3335808"/>
                <a:ext cx="2257302" cy="209810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8445" name="TextBox 1"/>
              <p:cNvSpPr txBox="1">
                <a:spLocks noChangeArrowheads="1"/>
              </p:cNvSpPr>
              <p:nvPr/>
            </p:nvSpPr>
            <p:spPr bwMode="auto">
              <a:xfrm>
                <a:off x="3463556" y="2910474"/>
                <a:ext cx="16059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 nước</a:t>
                </a:r>
              </a:p>
            </p:txBody>
          </p:sp>
        </p:grpSp>
      </p:grpSp>
      <p:grpSp>
        <p:nvGrpSpPr>
          <p:cNvPr id="18437" name="Group 11"/>
          <p:cNvGrpSpPr/>
          <p:nvPr/>
        </p:nvGrpSpPr>
        <p:grpSpPr bwMode="auto">
          <a:xfrm>
            <a:off x="7123113" y="2647950"/>
            <a:ext cx="2276475" cy="3621088"/>
            <a:chOff x="7122500" y="2647771"/>
            <a:chExt cx="2276797" cy="3621269"/>
          </a:xfrm>
        </p:grpSpPr>
        <p:sp>
          <p:nvSpPr>
            <p:cNvPr id="11" name="Star: 6 Points 10"/>
            <p:cNvSpPr/>
            <p:nvPr/>
          </p:nvSpPr>
          <p:spPr>
            <a:xfrm>
              <a:off x="7657563" y="5410159"/>
              <a:ext cx="758932" cy="858881"/>
            </a:xfrm>
            <a:prstGeom prst="star6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18439" name="Group 7"/>
            <p:cNvGrpSpPr/>
            <p:nvPr/>
          </p:nvGrpSpPr>
          <p:grpSpPr bwMode="auto">
            <a:xfrm>
              <a:off x="7122500" y="2647771"/>
              <a:ext cx="2276797" cy="2579322"/>
              <a:chOff x="7122500" y="2647771"/>
              <a:chExt cx="2276797" cy="2579322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122500" y="3128808"/>
                <a:ext cx="2011647" cy="20987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8441" name="TextBox 6"/>
              <p:cNvSpPr txBox="1">
                <a:spLocks noChangeArrowheads="1"/>
              </p:cNvSpPr>
              <p:nvPr/>
            </p:nvSpPr>
            <p:spPr bwMode="auto">
              <a:xfrm>
                <a:off x="7434019" y="2647771"/>
                <a:ext cx="19652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gia đình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 advTm="3078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60575" y="1931988"/>
            <a:ext cx="80708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hỏi 3: Con ong và con chim bồ câu đều bay được đúng hay sai?</a:t>
            </a:r>
          </a:p>
        </p:txBody>
      </p:sp>
      <p:sp>
        <p:nvSpPr>
          <p:cNvPr id="5" name="Star: 6 Points 4"/>
          <p:cNvSpPr/>
          <p:nvPr/>
        </p:nvSpPr>
        <p:spPr>
          <a:xfrm>
            <a:off x="7399338" y="5583238"/>
            <a:ext cx="758825" cy="858837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Star: 6 Points 9"/>
          <p:cNvSpPr/>
          <p:nvPr/>
        </p:nvSpPr>
        <p:spPr>
          <a:xfrm>
            <a:off x="3546475" y="5583238"/>
            <a:ext cx="758825" cy="858837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đong ho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3" y="227013"/>
            <a:ext cx="1431925" cy="17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4325" y="3089275"/>
            <a:ext cx="2143125" cy="2151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7963" y="3089275"/>
            <a:ext cx="2201862" cy="234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5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827213" y="1066800"/>
            <a:ext cx="531812" cy="5486400"/>
            <a:chOff x="-36" y="768"/>
            <a:chExt cx="370" cy="2075"/>
          </a:xfrm>
        </p:grpSpPr>
        <p:grpSp>
          <p:nvGrpSpPr>
            <p:cNvPr id="20572" name="Group 3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93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94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573" name="Group 6"/>
            <p:cNvGrpSpPr/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1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6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277"/>
                <a:ext cx="307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7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8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6" cy="38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90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5" y="732"/>
                <a:ext cx="1097" cy="38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92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574" name="Group 16"/>
            <p:cNvGrpSpPr/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1" y="2529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1" y="2494"/>
                <a:ext cx="314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30" y="327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78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79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7" y="728"/>
                <a:ext cx="1146" cy="38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1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8" y="728"/>
                <a:ext cx="1097" cy="38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83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911350" y="131763"/>
            <a:ext cx="8958263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nh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ững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chim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19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đây con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19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 nào là biểu tượng của hòa bình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Group 27"/>
          <p:cNvGrpSpPr/>
          <p:nvPr/>
        </p:nvGrpSpPr>
        <p:grpSpPr bwMode="auto">
          <a:xfrm>
            <a:off x="2286000" y="1600200"/>
            <a:ext cx="8001000" cy="1143000"/>
            <a:chOff x="732" y="1392"/>
            <a:chExt cx="4416" cy="381"/>
          </a:xfrm>
        </p:grpSpPr>
        <p:sp>
          <p:nvSpPr>
            <p:cNvPr id="4124" name="Freeform 28"/>
            <p:cNvSpPr/>
            <p:nvPr/>
          </p:nvSpPr>
          <p:spPr bwMode="gray">
            <a:xfrm>
              <a:off x="894" y="1456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7" name="AutoShape 29"/>
            <p:cNvSpPr>
              <a:spLocks noChangeArrowheads="1"/>
            </p:cNvSpPr>
            <p:nvPr/>
          </p:nvSpPr>
          <p:spPr bwMode="gray">
            <a:xfrm>
              <a:off x="732" y="1392"/>
              <a:ext cx="441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6" name="AutoShape 30"/>
            <p:cNvSpPr>
              <a:spLocks noChangeArrowheads="1"/>
            </p:cNvSpPr>
            <p:nvPr/>
          </p:nvSpPr>
          <p:spPr bwMode="gray">
            <a:xfrm>
              <a:off x="828" y="1427"/>
              <a:ext cx="851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7" name="Freeform 31"/>
            <p:cNvSpPr/>
            <p:nvPr/>
          </p:nvSpPr>
          <p:spPr bwMode="gray">
            <a:xfrm>
              <a:off x="882" y="1447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8" name="Text Box 32"/>
            <p:cNvSpPr txBox="1">
              <a:spLocks noChangeArrowheads="1"/>
            </p:cNvSpPr>
            <p:nvPr/>
          </p:nvSpPr>
          <p:spPr bwMode="gray">
            <a:xfrm>
              <a:off x="1142" y="1421"/>
              <a:ext cx="211" cy="17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571" name="Text Box 33"/>
            <p:cNvSpPr txBox="1">
              <a:spLocks noChangeArrowheads="1"/>
            </p:cNvSpPr>
            <p:nvPr/>
          </p:nvSpPr>
          <p:spPr bwMode="gray">
            <a:xfrm>
              <a:off x="1796" y="1452"/>
              <a:ext cx="324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họa mi</a:t>
              </a:r>
            </a:p>
          </p:txBody>
        </p:sp>
      </p:grpSp>
      <p:grpSp>
        <p:nvGrpSpPr>
          <p:cNvPr id="7" name="Group 34"/>
          <p:cNvGrpSpPr/>
          <p:nvPr/>
        </p:nvGrpSpPr>
        <p:grpSpPr bwMode="auto">
          <a:xfrm>
            <a:off x="1635125" y="1522413"/>
            <a:ext cx="879475" cy="992187"/>
            <a:chOff x="250" y="1291"/>
            <a:chExt cx="586" cy="625"/>
          </a:xfrm>
        </p:grpSpPr>
        <p:sp>
          <p:nvSpPr>
            <p:cNvPr id="4131" name="AutoShape 35"/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2" name="AutoShape 36"/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3" name="AutoShape 37"/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0" name="Oval 38"/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1" name="Oval 39"/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6" name="Oval 40"/>
            <p:cNvSpPr>
              <a:spLocks noChangeArrowheads="1"/>
            </p:cNvSpPr>
            <p:nvPr/>
          </p:nvSpPr>
          <p:spPr bwMode="gray">
            <a:xfrm rot="5400000">
              <a:off x="494" y="1421"/>
              <a:ext cx="164" cy="34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3" name="Oval 41"/>
            <p:cNvSpPr>
              <a:spLocks noChangeArrowheads="1"/>
            </p:cNvSpPr>
            <p:nvPr/>
          </p:nvSpPr>
          <p:spPr bwMode="gray">
            <a:xfrm rot="5400000">
              <a:off x="494" y="1433"/>
              <a:ext cx="164" cy="34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8" name="Oval 42"/>
            <p:cNvSpPr>
              <a:spLocks noChangeArrowheads="1"/>
            </p:cNvSpPr>
            <p:nvPr/>
          </p:nvSpPr>
          <p:spPr bwMode="gray">
            <a:xfrm rot="5400000">
              <a:off x="406" y="1428"/>
              <a:ext cx="340" cy="35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65" name="Oval 43"/>
            <p:cNvSpPr>
              <a:spLocks noChangeArrowheads="1"/>
            </p:cNvSpPr>
            <p:nvPr/>
          </p:nvSpPr>
          <p:spPr bwMode="gray">
            <a:xfrm rot="5400000">
              <a:off x="406" y="1428"/>
              <a:ext cx="340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44"/>
          <p:cNvGrpSpPr/>
          <p:nvPr/>
        </p:nvGrpSpPr>
        <p:grpSpPr bwMode="auto">
          <a:xfrm>
            <a:off x="1905000" y="2971800"/>
            <a:ext cx="8077200" cy="1365250"/>
            <a:chOff x="384" y="1344"/>
            <a:chExt cx="3072" cy="381"/>
          </a:xfrm>
        </p:grpSpPr>
        <p:sp>
          <p:nvSpPr>
            <p:cNvPr id="20552" name="AutoShape 45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2" name="AutoShape 46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3" name="Freeform 4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4" name="Text Box 48"/>
            <p:cNvSpPr txBox="1">
              <a:spLocks noChangeArrowheads="1"/>
            </p:cNvSpPr>
            <p:nvPr/>
          </p:nvSpPr>
          <p:spPr bwMode="gray">
            <a:xfrm>
              <a:off x="668" y="1373"/>
              <a:ext cx="146" cy="26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556" name="Text Box 49"/>
            <p:cNvSpPr txBox="1">
              <a:spLocks noChangeArrowheads="1"/>
            </p:cNvSpPr>
            <p:nvPr/>
          </p:nvSpPr>
          <p:spPr bwMode="gray">
            <a:xfrm>
              <a:off x="1070" y="1455"/>
              <a:ext cx="225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bồ câu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" name="Group 50"/>
          <p:cNvGrpSpPr/>
          <p:nvPr/>
        </p:nvGrpSpPr>
        <p:grpSpPr bwMode="auto">
          <a:xfrm>
            <a:off x="1828800" y="4267200"/>
            <a:ext cx="8077200" cy="1511300"/>
            <a:chOff x="384" y="1344"/>
            <a:chExt cx="3072" cy="381"/>
          </a:xfrm>
        </p:grpSpPr>
        <p:sp>
          <p:nvSpPr>
            <p:cNvPr id="20547" name="AutoShape 5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8" name="AutoShape 52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9" name="Freeform 5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0" name="Text Box 54"/>
            <p:cNvSpPr txBox="1">
              <a:spLocks noChangeArrowheads="1"/>
            </p:cNvSpPr>
            <p:nvPr/>
          </p:nvSpPr>
          <p:spPr bwMode="gray">
            <a:xfrm>
              <a:off x="671" y="1425"/>
              <a:ext cx="146" cy="17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551" name="Text Box 55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đại bàng</a:t>
              </a:r>
            </a:p>
          </p:txBody>
        </p:sp>
      </p:grpSp>
      <p:grpSp>
        <p:nvGrpSpPr>
          <p:cNvPr id="10" name="Group 56"/>
          <p:cNvGrpSpPr/>
          <p:nvPr/>
        </p:nvGrpSpPr>
        <p:grpSpPr bwMode="auto">
          <a:xfrm>
            <a:off x="1981200" y="5791200"/>
            <a:ext cx="7696200" cy="1066800"/>
            <a:chOff x="384" y="1344"/>
            <a:chExt cx="3072" cy="381"/>
          </a:xfrm>
        </p:grpSpPr>
        <p:sp>
          <p:nvSpPr>
            <p:cNvPr id="20542" name="AutoShape 5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4" name="AutoShape 58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5" name="Freeform 59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6" name="Text Box 60"/>
            <p:cNvSpPr txBox="1">
              <a:spLocks noChangeArrowheads="1"/>
            </p:cNvSpPr>
            <p:nvPr/>
          </p:nvSpPr>
          <p:spPr bwMode="gray">
            <a:xfrm>
              <a:off x="666" y="1373"/>
              <a:ext cx="154" cy="1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546" name="Text Box 61"/>
            <p:cNvSpPr txBox="1">
              <a:spLocks noChangeArrowheads="1"/>
            </p:cNvSpPr>
            <p:nvPr/>
          </p:nvSpPr>
          <p:spPr bwMode="gray">
            <a:xfrm>
              <a:off x="1124" y="1344"/>
              <a:ext cx="225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cánh cụt</a:t>
              </a:r>
            </a:p>
          </p:txBody>
        </p:sp>
      </p:grpSp>
      <p:grpSp>
        <p:nvGrpSpPr>
          <p:cNvPr id="12" name="Group 73"/>
          <p:cNvGrpSpPr/>
          <p:nvPr/>
        </p:nvGrpSpPr>
        <p:grpSpPr bwMode="auto">
          <a:xfrm>
            <a:off x="1447800" y="3124200"/>
            <a:ext cx="8809038" cy="1143000"/>
            <a:chOff x="121" y="3614"/>
            <a:chExt cx="4788" cy="381"/>
          </a:xfrm>
        </p:grpSpPr>
        <p:sp>
          <p:nvSpPr>
            <p:cNvPr id="20537" name="AutoShape 74"/>
            <p:cNvSpPr>
              <a:spLocks noChangeArrowheads="1"/>
            </p:cNvSpPr>
            <p:nvPr/>
          </p:nvSpPr>
          <p:spPr bwMode="gray">
            <a:xfrm>
              <a:off x="121" y="3614"/>
              <a:ext cx="451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8383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1" name="AutoShape 75"/>
            <p:cNvSpPr>
              <a:spLocks noChangeArrowheads="1"/>
            </p:cNvSpPr>
            <p:nvPr/>
          </p:nvSpPr>
          <p:spPr bwMode="gray">
            <a:xfrm>
              <a:off x="482" y="3649"/>
              <a:ext cx="874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2" name="Freeform 76"/>
            <p:cNvSpPr/>
            <p:nvPr/>
          </p:nvSpPr>
          <p:spPr bwMode="gray">
            <a:xfrm>
              <a:off x="537" y="3669"/>
              <a:ext cx="433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3" name="Text Box 77"/>
            <p:cNvSpPr txBox="1">
              <a:spLocks noChangeArrowheads="1"/>
            </p:cNvSpPr>
            <p:nvPr/>
          </p:nvSpPr>
          <p:spPr bwMode="gray">
            <a:xfrm>
              <a:off x="774" y="3648"/>
              <a:ext cx="263" cy="17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</a:t>
              </a:r>
            </a:p>
          </p:txBody>
        </p:sp>
        <p:sp>
          <p:nvSpPr>
            <p:cNvPr id="20541" name="Text Box 78"/>
            <p:cNvSpPr txBox="1">
              <a:spLocks noChangeArrowheads="1"/>
            </p:cNvSpPr>
            <p:nvPr/>
          </p:nvSpPr>
          <p:spPr bwMode="gray">
            <a:xfrm>
              <a:off x="1596" y="3683"/>
              <a:ext cx="331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 bồ câu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3" name="Group 79"/>
          <p:cNvGrpSpPr/>
          <p:nvPr/>
        </p:nvGrpSpPr>
        <p:grpSpPr bwMode="auto">
          <a:xfrm rot="5400000">
            <a:off x="1514475" y="2962275"/>
            <a:ext cx="1066800" cy="933450"/>
            <a:chOff x="1871" y="1824"/>
            <a:chExt cx="2015" cy="1858"/>
          </a:xfrm>
        </p:grpSpPr>
        <p:sp>
          <p:nvSpPr>
            <p:cNvPr id="4176" name="AutoShape 80"/>
            <p:cNvSpPr>
              <a:spLocks noChangeArrowheads="1"/>
            </p:cNvSpPr>
            <p:nvPr/>
          </p:nvSpPr>
          <p:spPr bwMode="gray">
            <a:xfrm rot="16200000" flipH="1">
              <a:off x="1820" y="2526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7" name="AutoShape 81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8" name="AutoShape 82"/>
            <p:cNvSpPr>
              <a:spLocks noChangeArrowheads="1"/>
            </p:cNvSpPr>
            <p:nvPr/>
          </p:nvSpPr>
          <p:spPr bwMode="gray">
            <a:xfrm rot="10800000" flipH="1">
              <a:off x="2726" y="3483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1" name="Oval 83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2" name="Oval 84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1" name="Oval 85"/>
            <p:cNvSpPr>
              <a:spLocks noChangeArrowheads="1"/>
            </p:cNvSpPr>
            <p:nvPr/>
          </p:nvSpPr>
          <p:spPr bwMode="gray">
            <a:xfrm>
              <a:off x="2639" y="2159"/>
              <a:ext cx="492" cy="103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4" name="Oval 86"/>
            <p:cNvSpPr>
              <a:spLocks noChangeArrowheads="1"/>
            </p:cNvSpPr>
            <p:nvPr/>
          </p:nvSpPr>
          <p:spPr bwMode="gray">
            <a:xfrm>
              <a:off x="2640" y="2115"/>
              <a:ext cx="490" cy="10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3" name="Oval 87"/>
            <p:cNvSpPr>
              <a:spLocks noChangeArrowheads="1"/>
            </p:cNvSpPr>
            <p:nvPr/>
          </p:nvSpPr>
          <p:spPr bwMode="gray">
            <a:xfrm>
              <a:off x="2336" y="2159"/>
              <a:ext cx="1097" cy="103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36" name="Oval 88"/>
            <p:cNvSpPr>
              <a:spLocks noChangeArrowheads="1"/>
            </p:cNvSpPr>
            <p:nvPr/>
          </p:nvSpPr>
          <p:spPr bwMode="gray">
            <a:xfrm>
              <a:off x="2337" y="2115"/>
              <a:ext cx="1096" cy="103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491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57413" y="409575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Bodoni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14"/>
          <p:cNvGrpSpPr/>
          <p:nvPr/>
        </p:nvGrpSpPr>
        <p:grpSpPr bwMode="auto">
          <a:xfrm rot="5400000">
            <a:off x="1567657" y="4541044"/>
            <a:ext cx="992187" cy="898525"/>
            <a:chOff x="1873" y="1824"/>
            <a:chExt cx="2013" cy="1860"/>
          </a:xfrm>
        </p:grpSpPr>
        <p:sp>
          <p:nvSpPr>
            <p:cNvPr id="4211" name="AutoShape 115"/>
            <p:cNvSpPr>
              <a:spLocks noChangeArrowheads="1"/>
            </p:cNvSpPr>
            <p:nvPr/>
          </p:nvSpPr>
          <p:spPr bwMode="gray">
            <a:xfrm rot="16200000" flipH="1">
              <a:off x="1822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2" name="AutoShape 116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3" name="AutoShape 117"/>
            <p:cNvSpPr>
              <a:spLocks noChangeArrowheads="1"/>
            </p:cNvSpPr>
            <p:nvPr/>
          </p:nvSpPr>
          <p:spPr bwMode="gray">
            <a:xfrm rot="10800000" flipH="1">
              <a:off x="2727" y="348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2" name="Oval 11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3" name="Oval 11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gray">
            <a:xfrm>
              <a:off x="2620" y="2100"/>
              <a:ext cx="528" cy="10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5" name="Oval 121"/>
            <p:cNvSpPr>
              <a:spLocks noChangeArrowheads="1"/>
            </p:cNvSpPr>
            <p:nvPr/>
          </p:nvSpPr>
          <p:spPr bwMode="gray">
            <a:xfrm>
              <a:off x="2621" y="2094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8" name="Oval 122"/>
            <p:cNvSpPr>
              <a:spLocks noChangeArrowheads="1"/>
            </p:cNvSpPr>
            <p:nvPr/>
          </p:nvSpPr>
          <p:spPr bwMode="gray">
            <a:xfrm>
              <a:off x="2337" y="2084"/>
              <a:ext cx="1095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27" name="Oval 123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62"/>
          <p:cNvGrpSpPr/>
          <p:nvPr/>
        </p:nvGrpSpPr>
        <p:grpSpPr bwMode="auto">
          <a:xfrm rot="5400000">
            <a:off x="1567657" y="5836444"/>
            <a:ext cx="992187" cy="898525"/>
            <a:chOff x="1873" y="1824"/>
            <a:chExt cx="2013" cy="1860"/>
          </a:xfrm>
        </p:grpSpPr>
        <p:sp>
          <p:nvSpPr>
            <p:cNvPr id="4159" name="AutoShape 63"/>
            <p:cNvSpPr>
              <a:spLocks noChangeArrowheads="1"/>
            </p:cNvSpPr>
            <p:nvPr/>
          </p:nvSpPr>
          <p:spPr bwMode="gray">
            <a:xfrm rot="16200000" flipH="1">
              <a:off x="1822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0" name="AutoShape 6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1" name="AutoShape 65"/>
            <p:cNvSpPr>
              <a:spLocks noChangeArrowheads="1"/>
            </p:cNvSpPr>
            <p:nvPr/>
          </p:nvSpPr>
          <p:spPr bwMode="gray">
            <a:xfrm rot="10800000" flipH="1">
              <a:off x="2727" y="348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3" name="Oval 6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4" name="Oval 6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4" name="Oval 68"/>
            <p:cNvSpPr>
              <a:spLocks noChangeArrowheads="1"/>
            </p:cNvSpPr>
            <p:nvPr/>
          </p:nvSpPr>
          <p:spPr bwMode="gray">
            <a:xfrm>
              <a:off x="2620" y="2100"/>
              <a:ext cx="528" cy="10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6" name="Oval 69"/>
            <p:cNvSpPr>
              <a:spLocks noChangeArrowheads="1"/>
            </p:cNvSpPr>
            <p:nvPr/>
          </p:nvSpPr>
          <p:spPr bwMode="gray">
            <a:xfrm>
              <a:off x="2621" y="2094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6" name="Oval 70"/>
            <p:cNvSpPr>
              <a:spLocks noChangeArrowheads="1"/>
            </p:cNvSpPr>
            <p:nvPr/>
          </p:nvSpPr>
          <p:spPr bwMode="gray">
            <a:xfrm>
              <a:off x="2337" y="2084"/>
              <a:ext cx="1095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8" name="Oval 7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7" name="Picture 3" descr="da426a3391890610f95b9ca6825aec9b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3097213"/>
            <a:ext cx="21272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1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1573213"/>
            <a:ext cx="2135187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8" name="Picture 1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4283075"/>
            <a:ext cx="207327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9" name="Picture 1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5502275"/>
            <a:ext cx="213995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53" presetClass="entr" presetSubtype="16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n on ♥ Touches of Color ♥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447800"/>
            <a:ext cx="3524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8000">
              <a:srgbClr val="EBF6F7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hú Vật Con Bướm Thiết Kế Côn - Miễn Phí vector hình ảnh trên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0" y="304800"/>
            <a:ext cx="3194050" cy="2195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Truyện cổ tích cho bé: Sự tích con chuồn chuồ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90513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Solenopsis-invic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425" y="2627313"/>
            <a:ext cx="2533650" cy="2365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6" descr="Giải Mã Giấc Mơ Nằm Ngủ Thấy Con Kiến Là Điềm Báo Gì?"/>
          <p:cNvPicPr>
            <a:picLocks noChangeAspect="1" noChangeArrowheads="1"/>
          </p:cNvPicPr>
          <p:nvPr/>
        </p:nvPicPr>
        <p:blipFill rotWithShape="1">
          <a:blip r:embed="rId5"/>
          <a:srcRect l="15505" t="12883" r="27335" b="2510"/>
          <a:stretch>
            <a:fillRect/>
          </a:stretch>
        </p:blipFill>
        <p:spPr bwMode="auto">
          <a:xfrm>
            <a:off x="1651000" y="4022725"/>
            <a:ext cx="2857500" cy="253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6" name="Picture 8" descr="Chiêm ngưỡng 1000 hình ảnh con sâu đẹp, dễ thương nhất thế giới"/>
          <p:cNvPicPr>
            <a:picLocks noChangeAspect="1" noChangeArrowheads="1"/>
          </p:cNvPicPr>
          <p:nvPr/>
        </p:nvPicPr>
        <p:blipFill rotWithShape="1">
          <a:blip r:embed="rId6"/>
          <a:srcRect r="20610" b="4047"/>
          <a:stretch>
            <a:fillRect/>
          </a:stretch>
        </p:blipFill>
        <p:spPr bwMode="auto">
          <a:xfrm>
            <a:off x="7508875" y="3810000"/>
            <a:ext cx="2946400" cy="2376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4267200" y="1184275"/>
            <a:ext cx="6096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Câu đố: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gì thích các loài hoa.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đâu hoa nở dù xa cũng tìm.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nhau cần mẫn ngày đêm.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ra mật ngọt lặng im tặng người.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02" name="Picture 2" descr="Đố bạn biết con ong có mấy mắt?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405187"/>
            <a:ext cx="4038600" cy="2733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_b85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752600" y="6248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267200" y="6096000"/>
            <a:ext cx="3709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thụ phấn cho hoa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4267200" y="304800"/>
            <a:ext cx="30464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 ra mật ngọt</a:t>
            </a:r>
          </a:p>
        </p:txBody>
      </p:sp>
      <p:pic>
        <p:nvPicPr>
          <p:cNvPr id="9219" name="Picture 7" descr="Tại sao tổ ong xây theo hình lục giác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35063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ombo-2-chai-mat-ong-sua-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n Ong và Hạt Phấn, Con Ong Vàng - KhoThietKe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722313"/>
            <a:ext cx="70104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ircle: Hollow 3"/>
          <p:cNvSpPr/>
          <p:nvPr/>
        </p:nvSpPr>
        <p:spPr bwMode="auto">
          <a:xfrm>
            <a:off x="2857500" y="2819400"/>
            <a:ext cx="1195388" cy="1828800"/>
          </a:xfrm>
          <a:prstGeom prst="donut">
            <a:avLst>
              <a:gd name="adj" fmla="val 458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 bwMode="auto">
          <a:xfrm>
            <a:off x="2133600" y="895350"/>
            <a:ext cx="1676400" cy="2643188"/>
            <a:chOff x="2172070" y="939951"/>
            <a:chExt cx="1676400" cy="2644294"/>
          </a:xfrm>
        </p:grpSpPr>
        <p:sp>
          <p:nvSpPr>
            <p:cNvPr id="11291" name="Arrow: Down 7"/>
            <p:cNvSpPr>
              <a:spLocks noChangeArrowheads="1"/>
            </p:cNvSpPr>
            <p:nvPr/>
          </p:nvSpPr>
          <p:spPr bwMode="auto">
            <a:xfrm rot="-975118">
              <a:off x="3317066" y="1374445"/>
              <a:ext cx="121345" cy="2209800"/>
            </a:xfrm>
            <a:prstGeom prst="downArrow">
              <a:avLst>
                <a:gd name="adj1" fmla="val 50000"/>
                <a:gd name="adj2" fmla="val 49996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92" name="TextBox 8"/>
            <p:cNvSpPr txBox="1">
              <a:spLocks noChangeArrowheads="1"/>
            </p:cNvSpPr>
            <p:nvPr/>
          </p:nvSpPr>
          <p:spPr bwMode="auto">
            <a:xfrm>
              <a:off x="2172070" y="939951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Mắt</a:t>
              </a:r>
            </a:p>
          </p:txBody>
        </p:sp>
      </p:grpSp>
      <p:grpSp>
        <p:nvGrpSpPr>
          <p:cNvPr id="18" name="Group 17"/>
          <p:cNvGrpSpPr/>
          <p:nvPr/>
        </p:nvGrpSpPr>
        <p:grpSpPr bwMode="auto">
          <a:xfrm>
            <a:off x="2400300" y="4673600"/>
            <a:ext cx="990600" cy="1673225"/>
            <a:chOff x="2400299" y="4673265"/>
            <a:chExt cx="990600" cy="1673958"/>
          </a:xfrm>
        </p:grpSpPr>
        <p:sp>
          <p:nvSpPr>
            <p:cNvPr id="11289" name="Arrow: Down 15"/>
            <p:cNvSpPr>
              <a:spLocks noChangeArrowheads="1"/>
            </p:cNvSpPr>
            <p:nvPr/>
          </p:nvSpPr>
          <p:spPr bwMode="auto">
            <a:xfrm rot="-8957571">
              <a:off x="3146944" y="4673265"/>
              <a:ext cx="172666" cy="1216919"/>
            </a:xfrm>
            <a:prstGeom prst="downArrow">
              <a:avLst>
                <a:gd name="adj1" fmla="val 50000"/>
                <a:gd name="adj2" fmla="val 4998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90" name="TextBox 10"/>
            <p:cNvSpPr txBox="1">
              <a:spLocks noChangeArrowheads="1"/>
            </p:cNvSpPr>
            <p:nvPr/>
          </p:nvSpPr>
          <p:spPr bwMode="auto">
            <a:xfrm>
              <a:off x="2400299" y="5885558"/>
              <a:ext cx="990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Vòi</a:t>
              </a:r>
            </a:p>
          </p:txBody>
        </p:sp>
      </p:grpSp>
      <p:grpSp>
        <p:nvGrpSpPr>
          <p:cNvPr id="19" name="Group 18"/>
          <p:cNvGrpSpPr/>
          <p:nvPr/>
        </p:nvGrpSpPr>
        <p:grpSpPr bwMode="auto">
          <a:xfrm>
            <a:off x="5837238" y="260350"/>
            <a:ext cx="1425575" cy="2163763"/>
            <a:chOff x="5836459" y="260379"/>
            <a:chExt cx="1426015" cy="2163631"/>
          </a:xfrm>
        </p:grpSpPr>
        <p:grpSp>
          <p:nvGrpSpPr>
            <p:cNvPr id="11285" name="Group 19"/>
            <p:cNvGrpSpPr/>
            <p:nvPr/>
          </p:nvGrpSpPr>
          <p:grpSpPr bwMode="auto">
            <a:xfrm>
              <a:off x="5836459" y="260379"/>
              <a:ext cx="1426015" cy="1590610"/>
              <a:chOff x="2737134" y="709054"/>
              <a:chExt cx="1676400" cy="2854993"/>
            </a:xfrm>
          </p:grpSpPr>
          <p:sp>
            <p:nvSpPr>
              <p:cNvPr id="11287" name="Arrow: Down 20"/>
              <p:cNvSpPr>
                <a:spLocks noChangeArrowheads="1"/>
              </p:cNvSpPr>
              <p:nvPr/>
            </p:nvSpPr>
            <p:spPr bwMode="auto">
              <a:xfrm rot="873721">
                <a:off x="3315177" y="1354249"/>
                <a:ext cx="215883" cy="2209798"/>
              </a:xfrm>
              <a:prstGeom prst="downArrow">
                <a:avLst>
                  <a:gd name="adj1" fmla="val 50000"/>
                  <a:gd name="adj2" fmla="val 49996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88" name="TextBox 21"/>
              <p:cNvSpPr txBox="1">
                <a:spLocks noChangeArrowheads="1"/>
              </p:cNvSpPr>
              <p:nvPr/>
            </p:nvSpPr>
            <p:spPr bwMode="auto">
              <a:xfrm>
                <a:off x="2737134" y="709054"/>
                <a:ext cx="1676400" cy="828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Cánh</a:t>
                </a:r>
              </a:p>
            </p:txBody>
          </p:sp>
        </p:grpSp>
        <p:sp>
          <p:nvSpPr>
            <p:cNvPr id="11286" name="Arrow: Down 22"/>
            <p:cNvSpPr>
              <a:spLocks noChangeArrowheads="1"/>
            </p:cNvSpPr>
            <p:nvPr/>
          </p:nvSpPr>
          <p:spPr bwMode="auto">
            <a:xfrm rot="-975118">
              <a:off x="6776088" y="615869"/>
              <a:ext cx="223391" cy="1808141"/>
            </a:xfrm>
            <a:prstGeom prst="downArrow">
              <a:avLst>
                <a:gd name="adj1" fmla="val 50000"/>
                <a:gd name="adj2" fmla="val 49988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Circle: Hollow 24"/>
          <p:cNvSpPr/>
          <p:nvPr/>
        </p:nvSpPr>
        <p:spPr bwMode="auto">
          <a:xfrm rot="20604835">
            <a:off x="3989388" y="2201863"/>
            <a:ext cx="1458912" cy="2027237"/>
          </a:xfrm>
          <a:prstGeom prst="donut">
            <a:avLst>
              <a:gd name="adj" fmla="val 2768"/>
            </a:avLst>
          </a:prstGeom>
          <a:solidFill>
            <a:srgbClr val="6600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 bwMode="auto">
          <a:xfrm>
            <a:off x="3617913" y="698500"/>
            <a:ext cx="1676400" cy="1889125"/>
            <a:chOff x="3606197" y="722044"/>
            <a:chExt cx="1676400" cy="1582390"/>
          </a:xfrm>
        </p:grpSpPr>
        <p:sp>
          <p:nvSpPr>
            <p:cNvPr id="11283" name="Arrow: Down 25"/>
            <p:cNvSpPr>
              <a:spLocks noChangeArrowheads="1"/>
            </p:cNvSpPr>
            <p:nvPr/>
          </p:nvSpPr>
          <p:spPr bwMode="auto">
            <a:xfrm rot="-975118">
              <a:off x="4308699" y="1087515"/>
              <a:ext cx="172666" cy="1216919"/>
            </a:xfrm>
            <a:prstGeom prst="downArrow">
              <a:avLst>
                <a:gd name="adj1" fmla="val 50000"/>
                <a:gd name="adj2" fmla="val 4998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84" name="TextBox 23"/>
            <p:cNvSpPr txBox="1">
              <a:spLocks noChangeArrowheads="1"/>
            </p:cNvSpPr>
            <p:nvPr/>
          </p:nvSpPr>
          <p:spPr bwMode="auto">
            <a:xfrm>
              <a:off x="3606197" y="722044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Mình ong</a:t>
              </a:r>
            </a:p>
          </p:txBody>
        </p:sp>
      </p:grpSp>
      <p:sp>
        <p:nvSpPr>
          <p:cNvPr id="29" name="Circle: Hollow 28"/>
          <p:cNvSpPr/>
          <p:nvPr/>
        </p:nvSpPr>
        <p:spPr bwMode="auto">
          <a:xfrm rot="18923402">
            <a:off x="6872288" y="2198688"/>
            <a:ext cx="1166812" cy="2460625"/>
          </a:xfrm>
          <a:prstGeom prst="donut">
            <a:avLst>
              <a:gd name="adj" fmla="val 4224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 bwMode="auto">
          <a:xfrm>
            <a:off x="1181100" y="2149475"/>
            <a:ext cx="1700213" cy="1585913"/>
            <a:chOff x="1181100" y="2149832"/>
            <a:chExt cx="1699764" cy="1585496"/>
          </a:xfrm>
        </p:grpSpPr>
        <p:sp>
          <p:nvSpPr>
            <p:cNvPr id="11281" name="Arrow: Down 12"/>
            <p:cNvSpPr>
              <a:spLocks noChangeArrowheads="1"/>
            </p:cNvSpPr>
            <p:nvPr/>
          </p:nvSpPr>
          <p:spPr bwMode="auto">
            <a:xfrm rot="-975118">
              <a:off x="2073058" y="2518409"/>
              <a:ext cx="175072" cy="1216919"/>
            </a:xfrm>
            <a:prstGeom prst="downArrow">
              <a:avLst>
                <a:gd name="adj1" fmla="val 50000"/>
                <a:gd name="adj2" fmla="val 50008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82" name="TextBox 13"/>
            <p:cNvSpPr txBox="1">
              <a:spLocks noChangeArrowheads="1"/>
            </p:cNvSpPr>
            <p:nvPr/>
          </p:nvSpPr>
          <p:spPr bwMode="auto">
            <a:xfrm>
              <a:off x="1181100" y="2149832"/>
              <a:ext cx="16997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Râu</a:t>
              </a:r>
            </a:p>
          </p:txBody>
        </p:sp>
      </p:grpSp>
      <p:grpSp>
        <p:nvGrpSpPr>
          <p:cNvPr id="37" name="Group 36"/>
          <p:cNvGrpSpPr/>
          <p:nvPr/>
        </p:nvGrpSpPr>
        <p:grpSpPr bwMode="auto">
          <a:xfrm>
            <a:off x="7502525" y="1971675"/>
            <a:ext cx="2479675" cy="1023938"/>
            <a:chOff x="7502502" y="1971007"/>
            <a:chExt cx="2479698" cy="1024844"/>
          </a:xfrm>
        </p:grpSpPr>
        <p:sp>
          <p:nvSpPr>
            <p:cNvPr id="11279" name="Arrow: Down 29"/>
            <p:cNvSpPr>
              <a:spLocks noChangeArrowheads="1"/>
            </p:cNvSpPr>
            <p:nvPr/>
          </p:nvSpPr>
          <p:spPr bwMode="auto">
            <a:xfrm rot="2777994">
              <a:off x="8153144" y="2129509"/>
              <a:ext cx="215700" cy="1516983"/>
            </a:xfrm>
            <a:prstGeom prst="downArrow">
              <a:avLst>
                <a:gd name="adj1" fmla="val 50000"/>
                <a:gd name="adj2" fmla="val 50011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80" name="TextBox 27"/>
            <p:cNvSpPr txBox="1">
              <a:spLocks noChangeArrowheads="1"/>
            </p:cNvSpPr>
            <p:nvPr/>
          </p:nvSpPr>
          <p:spPr bwMode="auto">
            <a:xfrm>
              <a:off x="8591484" y="1971007"/>
              <a:ext cx="13907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Bụng</a:t>
              </a:r>
            </a:p>
          </p:txBody>
        </p:sp>
      </p:grpSp>
      <p:grpSp>
        <p:nvGrpSpPr>
          <p:cNvPr id="34" name="Group 33"/>
          <p:cNvGrpSpPr/>
          <p:nvPr/>
        </p:nvGrpSpPr>
        <p:grpSpPr bwMode="auto">
          <a:xfrm>
            <a:off x="6057900" y="4552950"/>
            <a:ext cx="1811338" cy="1463675"/>
            <a:chOff x="6057762" y="4553476"/>
            <a:chExt cx="1811783" cy="1463592"/>
          </a:xfrm>
        </p:grpSpPr>
        <p:sp>
          <p:nvSpPr>
            <p:cNvPr id="11277" name="Arrow: Down 32"/>
            <p:cNvSpPr>
              <a:spLocks noChangeArrowheads="1"/>
            </p:cNvSpPr>
            <p:nvPr/>
          </p:nvSpPr>
          <p:spPr bwMode="auto">
            <a:xfrm rot="8315119">
              <a:off x="6430979" y="4553476"/>
              <a:ext cx="245454" cy="1221172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78" name="TextBox 31"/>
            <p:cNvSpPr txBox="1">
              <a:spLocks noChangeArrowheads="1"/>
            </p:cNvSpPr>
            <p:nvPr/>
          </p:nvSpPr>
          <p:spPr bwMode="auto">
            <a:xfrm>
              <a:off x="6057762" y="5555403"/>
              <a:ext cx="18117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EM NHƯ CHIM BỒ CÂU TRẮNG  Nhạc Thiếu Nhi Vui Nhộn  Sôi Động Cho Bé Ăn Ngon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2" end="545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382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2BFC5"/>
            </a:gs>
            <a:gs pos="88000">
              <a:srgbClr val="EBF6F7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media4.picsearch.com/is?-D6h9PwEgzN7LWopsjopMX6uynVTPUrER7PN7ENbOsI&amp;height=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124200"/>
            <a:ext cx="4943231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4274" name="Picture 2" descr="Các Chuyên Gia Chia Sẻ Kỹ Thuật Nuôi Bồ Câu Pháp Sinh Sản - Agri.v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529" y="-14288"/>
            <a:ext cx="4152453" cy="2757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4276" name="Picture 4" descr="Bắc Ninh: Chim bồ câu- Vẻ đẹp yên bình giữa lòng thành phố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9240" y="228600"/>
            <a:ext cx="4943231" cy="376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1|3.6|5.7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6|2.8|4.4|12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3|3.9|11.7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|4.3|6.2|9.7|4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228</Words>
  <Application>Microsoft Office PowerPoint</Application>
  <PresentationFormat>Widescreen</PresentationFormat>
  <Paragraphs>73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AllRoundGothic</vt:lpstr>
      <vt:lpstr>#9Slide04 Taviraj ExtraBold</vt:lpstr>
      <vt:lpstr>.VnBodoniH</vt:lpstr>
      <vt:lpstr>Arial</vt:lpstr>
      <vt:lpstr>Calibri</vt:lpstr>
      <vt:lpstr>Calibri Light</vt:lpstr>
      <vt:lpstr>Times New Roman</vt:lpstr>
      <vt:lpstr>Default Design</vt:lpstr>
      <vt:lpstr>1_Default Design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Nguyễn</dc:creator>
  <cp:lastModifiedBy>Administrator</cp:lastModifiedBy>
  <cp:revision>5</cp:revision>
  <dcterms:created xsi:type="dcterms:W3CDTF">2021-12-06T09:11:00Z</dcterms:created>
  <dcterms:modified xsi:type="dcterms:W3CDTF">2025-01-18T08:17:17Z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0ACD1F02B700465098E52D5F54091F3C</vt:lpwstr>
  </property>
  <property fmtid="{D5CDD505-2E9C-101B-9397-08002B2CF9AE}" pid="3" name="KSOProductBuildVer">
    <vt:lpwstr>1033-11.2.0.10426</vt:lpwstr>
  </property>
</Properties>
</file>